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2" r:id="rId4"/>
    <p:sldId id="263" r:id="rId5"/>
    <p:sldId id="267" r:id="rId6"/>
    <p:sldId id="269" r:id="rId7"/>
    <p:sldId id="270" r:id="rId8"/>
    <p:sldId id="266" r:id="rId9"/>
    <p:sldId id="271" r:id="rId10"/>
    <p:sldId id="268" r:id="rId11"/>
    <p:sldId id="264" r:id="rId12"/>
    <p:sldId id="265" r:id="rId13"/>
    <p:sldId id="272" r:id="rId14"/>
    <p:sldId id="273" r:id="rId15"/>
    <p:sldId id="281" r:id="rId16"/>
    <p:sldId id="282" r:id="rId17"/>
    <p:sldId id="274" r:id="rId18"/>
    <p:sldId id="257" r:id="rId19"/>
    <p:sldId id="260" r:id="rId20"/>
    <p:sldId id="275" r:id="rId21"/>
    <p:sldId id="276" r:id="rId22"/>
    <p:sldId id="277" r:id="rId23"/>
    <p:sldId id="279" r:id="rId24"/>
    <p:sldId id="283" r:id="rId25"/>
    <p:sldId id="27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78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0A9C-0526-4212-B13C-908113DEF508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B73C-C79B-4D3D-9118-4C975056D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2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B73C-C79B-4D3D-9118-4C975056D9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7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http://oranwind.org/bid-data-mac-os-an-zhuang-jupyter/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B73C-C79B-4D3D-9118-4C975056D9D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5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39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5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2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3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8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87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8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4454-D07D-401D-B6C4-5C048F62BCE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FDED-5C29-43C9-A3CC-CC9576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6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ip.pypa.io/en/stable/install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illow.org/" TargetMode="External"/><Relationship Id="rId2" Type="http://schemas.openxmlformats.org/officeDocument/2006/relationships/hyperlink" Target="http://www.pythonware.com/products/pi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piggy.hpd.io/mac-osx-python3-dual-install/" TargetMode="External"/><Relationship Id="rId2" Type="http://schemas.openxmlformats.org/officeDocument/2006/relationships/hyperlink" Target="http://koko.ntex.tw/wordpress/pythonmac-install-python-on-mac-homebrew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271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安裝方法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請安裝</a:t>
            </a:r>
            <a:r>
              <a:rPr lang="en-US" altLang="zh-TW" dirty="0" smtClean="0"/>
              <a:t>2.7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17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62" y="523491"/>
            <a:ext cx="7820025" cy="19335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有顯示版本即成功（請注意不要裝錯）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58023" b="65343"/>
          <a:stretch/>
        </p:blipFill>
        <p:spPr>
          <a:xfrm>
            <a:off x="678990" y="3948934"/>
            <a:ext cx="4066432" cy="210148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3840342" y="1381329"/>
            <a:ext cx="7672668" cy="309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5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pip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1694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pip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的程式管理套件</a:t>
            </a:r>
            <a:endParaRPr lang="en-US" altLang="zh-TW" dirty="0" smtClean="0"/>
          </a:p>
          <a:p>
            <a:r>
              <a:rPr lang="zh-TW" altLang="en-US" dirty="0" smtClean="0"/>
              <a:t>先下載 </a:t>
            </a:r>
            <a:r>
              <a:rPr lang="en-US" altLang="zh-TW" dirty="0" smtClean="0"/>
              <a:t>get-pip.py </a:t>
            </a:r>
            <a:r>
              <a:rPr lang="zh-TW" altLang="en-US" dirty="0" smtClean="0"/>
              <a:t>檔：下方連結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://pip.pypa.io/en/stable/installing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cmd</a:t>
            </a:r>
            <a:r>
              <a:rPr lang="zh-TW" altLang="en-US" dirty="0" smtClean="0"/>
              <a:t> 指令： （注意資料夾及檔案位置）</a:t>
            </a:r>
            <a:endParaRPr lang="en-US" altLang="zh-TW" dirty="0" smtClean="0"/>
          </a:p>
          <a:p>
            <a:pPr lvl="0"/>
            <a:r>
              <a:rPr lang="zh-TW" altLang="zh-TW" dirty="0">
                <a:latin typeface="Arial Unicode MS" panose="020B0604020202020204" pitchFamily="34" charset="-120"/>
              </a:rPr>
              <a:t>python get-pip.py</a:t>
            </a:r>
            <a:r>
              <a:rPr lang="zh-TW" altLang="zh-TW" sz="2000" dirty="0"/>
              <a:t> </a:t>
            </a:r>
            <a:endParaRPr lang="zh-TW" altLang="zh-TW" sz="5400" dirty="0">
              <a:latin typeface="Arial" panose="020B0604020202020204" pitchFamily="34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0849" b="67407"/>
          <a:stretch/>
        </p:blipFill>
        <p:spPr>
          <a:xfrm>
            <a:off x="6096000" y="3973691"/>
            <a:ext cx="3920560" cy="15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pillow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pillow </a:t>
            </a:r>
            <a:r>
              <a:rPr lang="zh-TW" altLang="en-US" dirty="0"/>
              <a:t>是影像處理套件</a:t>
            </a:r>
            <a:endParaRPr lang="en-US" altLang="zh-TW" dirty="0"/>
          </a:p>
          <a:p>
            <a:r>
              <a:rPr lang="zh-TW" altLang="en-US" dirty="0" smtClean="0"/>
              <a:t>前身是</a:t>
            </a:r>
            <a:r>
              <a:rPr lang="en-US" altLang="zh-TW" dirty="0" smtClean="0">
                <a:hlinkClick r:id="rId2"/>
              </a:rPr>
              <a:t>PIL</a:t>
            </a:r>
            <a:r>
              <a:rPr lang="zh-TW" altLang="en-US" dirty="0" smtClean="0"/>
              <a:t>（已停止更新）</a:t>
            </a:r>
            <a:endParaRPr lang="en-US" altLang="zh-TW" dirty="0" smtClean="0"/>
          </a:p>
          <a:p>
            <a:r>
              <a:rPr lang="en-US" altLang="zh-TW" i="1" dirty="0" smtClean="0"/>
              <a:t>Python</a:t>
            </a:r>
            <a:r>
              <a:rPr lang="en-US" altLang="zh-TW" dirty="0" smtClean="0"/>
              <a:t> </a:t>
            </a:r>
            <a:r>
              <a:rPr lang="en-US" altLang="zh-TW" dirty="0"/>
              <a:t>Image </a:t>
            </a:r>
            <a:r>
              <a:rPr lang="en-US" altLang="zh-TW" dirty="0" smtClean="0"/>
              <a:t>Library</a:t>
            </a:r>
          </a:p>
          <a:p>
            <a:r>
              <a:rPr lang="en-US" altLang="zh-TW" dirty="0">
                <a:hlinkClick r:id="rId3"/>
              </a:rPr>
              <a:t>https://python-pillow.org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指令：</a:t>
            </a:r>
            <a:endParaRPr lang="en-US" altLang="zh-TW" dirty="0" smtClean="0"/>
          </a:p>
          <a:p>
            <a:r>
              <a:rPr lang="en-US" altLang="zh-TW" dirty="0" smtClean="0"/>
              <a:t>pip install pillow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98" y="2072481"/>
            <a:ext cx="62579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jupyter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pip install </a:t>
            </a:r>
            <a:r>
              <a:rPr lang="en-US" altLang="zh-TW" dirty="0" err="1" smtClean="0"/>
              <a:t>jupyter</a:t>
            </a:r>
            <a:endParaRPr lang="en-US" altLang="zh-TW" dirty="0" smtClean="0"/>
          </a:p>
          <a:p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指令：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2741"/>
          <a:stretch/>
        </p:blipFill>
        <p:spPr>
          <a:xfrm>
            <a:off x="952323" y="3353278"/>
            <a:ext cx="6838904" cy="3252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487" y="254593"/>
            <a:ext cx="6267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4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Q.</a:t>
            </a:r>
            <a:r>
              <a:rPr lang="zh-TW" altLang="en-US" dirty="0" smtClean="0"/>
              <a:t> 無法打開 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：請檢查你的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版本，通常是因為</a:t>
            </a:r>
            <a:r>
              <a:rPr lang="en-US" altLang="zh-TW" dirty="0" smtClean="0"/>
              <a:t>32bit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64bit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dll</a:t>
            </a:r>
            <a:r>
              <a:rPr lang="zh-TW" altLang="en-US" dirty="0" smtClean="0"/>
              <a:t>混用的關係。</a:t>
            </a:r>
            <a:endParaRPr lang="en-US" altLang="zh-TW" dirty="0" smtClean="0"/>
          </a:p>
          <a:p>
            <a:r>
              <a:rPr lang="zh-TW" altLang="en-US" dirty="0" smtClean="0"/>
              <a:t>解決方式：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請重新安裝針對</a:t>
            </a:r>
            <a:r>
              <a:rPr lang="en-US" altLang="zh-TW" dirty="0" smtClean="0"/>
              <a:t>OS</a:t>
            </a:r>
            <a:r>
              <a:rPr lang="zh-TW" altLang="en-US" dirty="0" smtClean="0"/>
              <a:t>正確版本的</a:t>
            </a:r>
            <a:r>
              <a:rPr lang="en-US" altLang="zh-TW" dirty="0" smtClean="0"/>
              <a:t>python</a:t>
            </a:r>
            <a:endParaRPr lang="en-US" altLang="zh-TW" dirty="0"/>
          </a:p>
          <a:p>
            <a:pPr lvl="1"/>
            <a:r>
              <a:rPr lang="zh-TW" altLang="en-US" dirty="0" smtClean="0"/>
              <a:t>檢查是否有重複舊套件沒有移除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再重新安裝一次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80" y="3336587"/>
            <a:ext cx="5232699" cy="32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測試是否可行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 err="1"/>
              <a:t>Jupyter</a:t>
            </a:r>
            <a:r>
              <a:rPr lang="zh-TW" altLang="en-US" dirty="0"/>
              <a:t>，可自行建立資料夾放置檔案</a:t>
            </a:r>
            <a:endParaRPr lang="en-US" altLang="zh-TW" dirty="0"/>
          </a:p>
          <a:p>
            <a:r>
              <a:rPr lang="zh-TW" altLang="en-US" dirty="0"/>
              <a:t>右方新增（</a:t>
            </a:r>
            <a:r>
              <a:rPr lang="en-US" altLang="zh-TW" dirty="0"/>
              <a:t>new</a:t>
            </a:r>
            <a:r>
              <a:rPr lang="zh-TW" altLang="en-US" dirty="0"/>
              <a:t>）選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altLang="zh-TW" dirty="0"/>
          </a:p>
          <a:p>
            <a:r>
              <a:rPr lang="zh-TW" altLang="en-US" dirty="0"/>
              <a:t>輸入 </a:t>
            </a:r>
            <a:r>
              <a:rPr lang="en-US" altLang="zh-TW" dirty="0"/>
              <a:t>print “Hello World!”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26" y="105569"/>
            <a:ext cx="3752850" cy="33051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19416"/>
          <a:stretch/>
        </p:blipFill>
        <p:spPr>
          <a:xfrm>
            <a:off x="638775" y="3545681"/>
            <a:ext cx="9848850" cy="29014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37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測試是否可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624864" cy="4351338"/>
          </a:xfrm>
        </p:spPr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Ctrl-Enter</a:t>
            </a:r>
            <a:r>
              <a:rPr lang="zh-TW" altLang="en-US" dirty="0" smtClean="0"/>
              <a:t>，若能在下方出現</a:t>
            </a:r>
            <a:r>
              <a:rPr lang="en-US" altLang="zh-TW" dirty="0" smtClean="0"/>
              <a:t>Hello World!</a:t>
            </a:r>
            <a:br>
              <a:rPr lang="en-US" altLang="zh-TW" dirty="0" smtClean="0"/>
            </a:br>
            <a:r>
              <a:rPr lang="zh-TW" altLang="en-US" dirty="0" smtClean="0"/>
              <a:t>即代表能正常運行</a:t>
            </a:r>
            <a:endParaRPr lang="en-US" altLang="zh-TW" dirty="0" smtClean="0"/>
          </a:p>
          <a:p>
            <a:r>
              <a:rPr lang="zh-TW" altLang="en-US" dirty="0" smtClean="0"/>
              <a:t>亦可打開選單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 Run 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11" y="3464534"/>
            <a:ext cx="8351804" cy="31857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82" y="227722"/>
            <a:ext cx="2952750" cy="44767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660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17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下載，請注意作業系統和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版本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https://www.continuum.io/downloads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70" y="1557790"/>
            <a:ext cx="2447925" cy="9429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2900932"/>
            <a:ext cx="6684415" cy="3645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42834" y="5058383"/>
            <a:ext cx="1661035" cy="334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09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OSX</a:t>
            </a:r>
          </a:p>
          <a:p>
            <a:r>
              <a:rPr lang="zh-TW" altLang="en-US" dirty="0" smtClean="0"/>
              <a:t>注意版本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10" y="163693"/>
            <a:ext cx="8366333" cy="64362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9172807" y="2537275"/>
            <a:ext cx="1846237" cy="462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63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有兩種建置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開發環境的方法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並設定環境變數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安裝</a:t>
            </a:r>
            <a:r>
              <a:rPr lang="en-US" altLang="zh-TW" b="1" dirty="0" smtClean="0"/>
              <a:t>Anaconda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可擇一選擇，亦可兩種環境都建置</a:t>
            </a:r>
            <a:r>
              <a:rPr lang="zh-TW" altLang="en-US" b="1" dirty="0" smtClean="0"/>
              <a:t>（建議使用</a:t>
            </a:r>
            <a:r>
              <a:rPr lang="en-US" altLang="zh-TW" b="1" dirty="0" smtClean="0"/>
              <a:t>Anaconda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zh-TW" altLang="en-US" dirty="0" smtClean="0"/>
              <a:t>本教學範例系統：</a:t>
            </a:r>
            <a:r>
              <a:rPr lang="en-US" altLang="zh-TW" dirty="0" smtClean="0"/>
              <a:t>Windows 10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</a:p>
          <a:p>
            <a:r>
              <a:rPr lang="zh-TW" altLang="en-US" dirty="0" smtClean="0"/>
              <a:t>請根據你的作業系統選擇合適的版本</a:t>
            </a:r>
            <a:endParaRPr lang="en-US" altLang="zh-TW" dirty="0" smtClean="0"/>
          </a:p>
          <a:p>
            <a:r>
              <a:rPr lang="en-US" altLang="zh-TW" dirty="0" smtClean="0"/>
              <a:t>Mac</a:t>
            </a:r>
            <a:r>
              <a:rPr lang="zh-TW" altLang="en-US" dirty="0" smtClean="0"/>
              <a:t> </a:t>
            </a:r>
            <a:r>
              <a:rPr lang="en-US" altLang="zh-TW" dirty="0" smtClean="0"/>
              <a:t>OSX</a:t>
            </a:r>
            <a:r>
              <a:rPr lang="zh-TW" altLang="en-US" dirty="0" smtClean="0"/>
              <a:t> 請點此：</a:t>
            </a:r>
            <a:r>
              <a:rPr lang="en-US" altLang="zh-TW" dirty="0">
                <a:hlinkClick r:id="rId2"/>
              </a:rPr>
              <a:t>http://koko.ntex.tw/wordpress/pythonmac-install-python-on-mac-homebrew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https://stringpiggy.hpd.io/mac-osx-python3-dual-install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97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1" y="119794"/>
            <a:ext cx="3541873" cy="273377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54" y="101940"/>
            <a:ext cx="3555525" cy="27506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29" y="101939"/>
            <a:ext cx="3531577" cy="27506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374" y="3093394"/>
            <a:ext cx="3525932" cy="27290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898" y="3093394"/>
            <a:ext cx="3595787" cy="2775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31" y="3080313"/>
            <a:ext cx="3541873" cy="274209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向下箭號 7"/>
          <p:cNvSpPr/>
          <p:nvPr/>
        </p:nvSpPr>
        <p:spPr>
          <a:xfrm rot="16200000">
            <a:off x="3794892" y="1185828"/>
            <a:ext cx="800975" cy="802868"/>
          </a:xfrm>
          <a:prstGeom prst="downArrow">
            <a:avLst/>
          </a:prstGeom>
          <a:pattFill prst="pct8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6200000">
            <a:off x="7682967" y="1185827"/>
            <a:ext cx="800975" cy="802868"/>
          </a:xfrm>
          <a:prstGeom prst="downArrow">
            <a:avLst/>
          </a:prstGeom>
          <a:pattFill prst="pct8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9699979" y="2571538"/>
            <a:ext cx="800975" cy="802868"/>
          </a:xfrm>
          <a:prstGeom prst="downArrow">
            <a:avLst/>
          </a:prstGeom>
          <a:pattFill prst="pct8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>
            <a:off x="7670042" y="4149524"/>
            <a:ext cx="800975" cy="802868"/>
          </a:xfrm>
          <a:prstGeom prst="downArrow">
            <a:avLst/>
          </a:prstGeom>
          <a:pattFill prst="pct8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5400000">
            <a:off x="3744150" y="4149525"/>
            <a:ext cx="800975" cy="802868"/>
          </a:xfrm>
          <a:prstGeom prst="downArrow">
            <a:avLst/>
          </a:prstGeom>
          <a:pattFill prst="pct8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556" y="4451360"/>
            <a:ext cx="2616787" cy="20234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346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開始功能表搜尋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</a:p>
          <a:p>
            <a:r>
              <a:rPr lang="zh-TW" altLang="en-US" dirty="0" smtClean="0"/>
              <a:t>點擊即可開啟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7681" t="46611"/>
          <a:stretch/>
        </p:blipFill>
        <p:spPr>
          <a:xfrm>
            <a:off x="6877456" y="1825625"/>
            <a:ext cx="2594041" cy="493273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53" y="3093082"/>
            <a:ext cx="4114902" cy="25694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12741"/>
          <a:stretch/>
        </p:blipFill>
        <p:spPr>
          <a:xfrm>
            <a:off x="4421171" y="2838910"/>
            <a:ext cx="6838904" cy="3252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546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09" y="519736"/>
            <a:ext cx="5641840" cy="34831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91" y="2671221"/>
            <a:ext cx="6267450" cy="3867150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pillow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/>
              <a:t>A</a:t>
            </a:r>
            <a:r>
              <a:rPr lang="en-US" altLang="zh-TW" dirty="0" smtClean="0"/>
              <a:t>naconda Prompt</a:t>
            </a:r>
          </a:p>
          <a:p>
            <a:r>
              <a:rPr lang="zh-TW" altLang="en-US" dirty="0" smtClean="0"/>
              <a:t>輸入指令：</a:t>
            </a:r>
            <a:endParaRPr lang="en-US" altLang="zh-TW" dirty="0" smtClean="0"/>
          </a:p>
          <a:p>
            <a:r>
              <a:rPr lang="en-US" altLang="zh-TW" dirty="0" err="1" smtClean="0"/>
              <a:t>conda</a:t>
            </a:r>
            <a:r>
              <a:rPr lang="en-US" altLang="zh-TW" dirty="0" smtClean="0"/>
              <a:t> install pillow</a:t>
            </a:r>
          </a:p>
          <a:p>
            <a:r>
              <a:rPr lang="zh-TW" altLang="en-US" dirty="0" smtClean="0"/>
              <a:t>其實用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也行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6009105" y="2261310"/>
            <a:ext cx="800975" cy="802868"/>
          </a:xfrm>
          <a:prstGeom prst="downArrow">
            <a:avLst/>
          </a:prstGeom>
          <a:pattFill prst="narVert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52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9416"/>
          <a:stretch/>
        </p:blipFill>
        <p:spPr>
          <a:xfrm>
            <a:off x="317762" y="3762037"/>
            <a:ext cx="9848850" cy="29014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測試是否可行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 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，可自行建立資料夾放置檔案</a:t>
            </a:r>
            <a:endParaRPr lang="en-US" altLang="zh-TW" dirty="0" smtClean="0"/>
          </a:p>
          <a:p>
            <a:r>
              <a:rPr lang="zh-TW" altLang="en-US" dirty="0" smtClean="0"/>
              <a:t>右方新增（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）選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root]</a:t>
            </a:r>
          </a:p>
          <a:p>
            <a:r>
              <a:rPr lang="zh-TW" altLang="en-US" dirty="0" smtClean="0"/>
              <a:t>輸入 </a:t>
            </a:r>
            <a:r>
              <a:rPr lang="en-US" altLang="zh-TW" dirty="0" smtClean="0"/>
              <a:t>print “Hello World!”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962" y="191093"/>
            <a:ext cx="3612204" cy="27663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9243494" y="1892165"/>
            <a:ext cx="1846237" cy="462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09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測試是否可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624864" cy="4351338"/>
          </a:xfrm>
        </p:spPr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Ctrl-Enter</a:t>
            </a:r>
            <a:r>
              <a:rPr lang="zh-TW" altLang="en-US" dirty="0" smtClean="0"/>
              <a:t>，若能在下方出現</a:t>
            </a:r>
            <a:r>
              <a:rPr lang="en-US" altLang="zh-TW" dirty="0" smtClean="0"/>
              <a:t>Hello World!</a:t>
            </a:r>
            <a:br>
              <a:rPr lang="en-US" altLang="zh-TW" dirty="0" smtClean="0"/>
            </a:br>
            <a:r>
              <a:rPr lang="zh-TW" altLang="en-US" dirty="0" smtClean="0"/>
              <a:t>即代表能正常運行</a:t>
            </a:r>
            <a:endParaRPr lang="en-US" altLang="zh-TW" dirty="0" smtClean="0"/>
          </a:p>
          <a:p>
            <a:r>
              <a:rPr lang="zh-TW" altLang="en-US" dirty="0" smtClean="0"/>
              <a:t>亦可打開選單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 Run 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71" y="3464534"/>
            <a:ext cx="8351804" cy="31857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82" y="227722"/>
            <a:ext cx="2952750" cy="44767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119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若遇到問題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在安裝過程中如果出錯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確認你的安裝資料夾名稱是否都為英文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解除安裝（刪除資料夾）→要清乾淨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必要時重新開機會比較保險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多試幾次或是先放著等一下再說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Google</a:t>
            </a:r>
            <a:r>
              <a:rPr lang="zh-TW" altLang="en-US" dirty="0" smtClean="0"/>
              <a:t>可以幫助你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76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https://www.python.org/downloads/release/python-2712/</a:t>
            </a:r>
            <a:endParaRPr lang="en-US" altLang="zh-TW" dirty="0"/>
          </a:p>
          <a:p>
            <a:r>
              <a:rPr lang="zh-TW" altLang="en-US" dirty="0" smtClean="0"/>
              <a:t>注意版本（</a:t>
            </a:r>
            <a:r>
              <a:rPr lang="en-US" altLang="zh-TW" dirty="0" smtClean="0"/>
              <a:t>2.7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64bit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r="33561"/>
          <a:stretch/>
        </p:blipFill>
        <p:spPr>
          <a:xfrm>
            <a:off x="4850682" y="2461099"/>
            <a:ext cx="7176429" cy="4195863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4988111" y="5862118"/>
            <a:ext cx="1889344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點擊</a:t>
            </a:r>
            <a:r>
              <a:rPr lang="en-US" altLang="zh-TW" dirty="0" smtClean="0"/>
              <a:t>Python2.7</a:t>
            </a:r>
            <a:r>
              <a:rPr lang="zh-TW" altLang="en-US" dirty="0" smtClean="0"/>
              <a:t>安裝檔，一直按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46" y="3307743"/>
            <a:ext cx="3562053" cy="30540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16" y="575468"/>
            <a:ext cx="942975" cy="904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196" y="3326766"/>
            <a:ext cx="3582604" cy="30540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349" y="3307743"/>
            <a:ext cx="3550375" cy="30540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196" y="115340"/>
            <a:ext cx="3582604" cy="305746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4" name="向下箭號 13"/>
          <p:cNvSpPr/>
          <p:nvPr/>
        </p:nvSpPr>
        <p:spPr>
          <a:xfrm rot="16200000">
            <a:off x="3412644" y="4320418"/>
            <a:ext cx="1082467" cy="1028670"/>
          </a:xfrm>
          <a:prstGeom prst="downArrow">
            <a:avLst/>
          </a:prstGeom>
          <a:pattFill prst="lgCheck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16200000">
            <a:off x="7042657" y="4339441"/>
            <a:ext cx="1082467" cy="1028670"/>
          </a:xfrm>
          <a:prstGeom prst="downArrow">
            <a:avLst/>
          </a:prstGeom>
          <a:pattFill prst="lgCheck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0800000">
            <a:off x="9021264" y="2658471"/>
            <a:ext cx="1082467" cy="1028670"/>
          </a:xfrm>
          <a:prstGeom prst="downArrow">
            <a:avLst/>
          </a:prstGeom>
          <a:pattFill prst="lgCheck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4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位置：控制台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系統及安全性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2353" t="3764"/>
          <a:stretch/>
        </p:blipFill>
        <p:spPr>
          <a:xfrm>
            <a:off x="838200" y="2511731"/>
            <a:ext cx="1181212" cy="11824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41" y="2354360"/>
            <a:ext cx="6239485" cy="435710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499" y="2657558"/>
            <a:ext cx="6709255" cy="40539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062035" y="3324314"/>
            <a:ext cx="1786071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760940" y="3921095"/>
            <a:ext cx="1786071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16200000">
            <a:off x="2254362" y="3015866"/>
            <a:ext cx="628889" cy="616894"/>
          </a:xfrm>
          <a:prstGeom prst="downArrow">
            <a:avLst/>
          </a:prstGeom>
          <a:pattFill prst="trellis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6200000">
            <a:off x="6001989" y="3612648"/>
            <a:ext cx="628889" cy="616894"/>
          </a:xfrm>
          <a:prstGeom prst="downArrow">
            <a:avLst/>
          </a:prstGeom>
          <a:pattFill prst="trellis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設定環境變數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或是 直接在本機（我的電腦）上點右鍵內容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726" y="2554897"/>
            <a:ext cx="4819650" cy="40386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6284629" y="5942004"/>
            <a:ext cx="1786071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299860" y="2738388"/>
            <a:ext cx="1786071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1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設定環境變數 </a:t>
            </a:r>
            <a:r>
              <a:rPr lang="en-US" altLang="zh-TW" dirty="0"/>
              <a:t>–</a:t>
            </a:r>
            <a:r>
              <a:rPr lang="zh-TW" altLang="en-US" dirty="0"/>
              <a:t> 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點擊進階系統設定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655"/>
            <a:ext cx="10810875" cy="42195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682820" y="4468442"/>
            <a:ext cx="1786071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34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設定環境變數 </a:t>
            </a:r>
            <a:r>
              <a:rPr lang="en-US" altLang="zh-TW" dirty="0"/>
              <a:t>–</a:t>
            </a:r>
            <a:r>
              <a:rPr lang="zh-TW" altLang="en-US" dirty="0"/>
              <a:t> 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 環境變數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22" y="469772"/>
            <a:ext cx="5292165" cy="58011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9364726" y="5160651"/>
            <a:ext cx="2086017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32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設定環境變數 </a:t>
            </a:r>
            <a:r>
              <a:rPr lang="en-US" altLang="zh-TW" dirty="0"/>
              <a:t>–</a:t>
            </a:r>
            <a:r>
              <a:rPr lang="zh-TW" altLang="en-US" dirty="0"/>
              <a:t> 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找出系統變數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按編輯</a:t>
            </a:r>
            <a:endParaRPr lang="en-US" altLang="zh-TW" dirty="0" smtClean="0"/>
          </a:p>
          <a:p>
            <a:r>
              <a:rPr lang="zh-TW" altLang="en-US" dirty="0" smtClean="0"/>
              <a:t>加</a:t>
            </a:r>
            <a:r>
              <a:rPr lang="zh-TW" altLang="en-US" dirty="0"/>
              <a:t>入</a:t>
            </a:r>
            <a:r>
              <a:rPr lang="en-US" altLang="zh-TW" dirty="0"/>
              <a:t>python</a:t>
            </a:r>
            <a:r>
              <a:rPr lang="zh-TW" altLang="en-US" dirty="0"/>
              <a:t>路徑</a:t>
            </a:r>
          </a:p>
          <a:p>
            <a:r>
              <a:rPr lang="en-US" altLang="zh-TW" dirty="0"/>
              <a:t>C:\python27\ </a:t>
            </a:r>
            <a:r>
              <a:rPr lang="zh-TW" altLang="en-US" dirty="0"/>
              <a:t>與</a:t>
            </a:r>
          </a:p>
          <a:p>
            <a:r>
              <a:rPr lang="en-US" altLang="zh-TW" dirty="0"/>
              <a:t>C:\python27\Script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54" y="118082"/>
            <a:ext cx="6391275" cy="6638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1068" r="27114" b="26155"/>
          <a:stretch/>
        </p:blipFill>
        <p:spPr>
          <a:xfrm>
            <a:off x="466335" y="4213076"/>
            <a:ext cx="4496190" cy="188007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466335" y="4783217"/>
            <a:ext cx="1786071" cy="369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33882" y="2887470"/>
            <a:ext cx="1846237" cy="462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6263182"/>
            <a:ext cx="4119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若不是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Windows10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，就在變數值最後面加入：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;C:\Python27;C:\Python27\Scripts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向下箭號 9"/>
          <p:cNvSpPr/>
          <p:nvPr/>
        </p:nvSpPr>
        <p:spPr>
          <a:xfrm rot="16200000">
            <a:off x="4843051" y="4393902"/>
            <a:ext cx="982679" cy="988678"/>
          </a:xfrm>
          <a:prstGeom prst="downArrow">
            <a:avLst/>
          </a:prstGeom>
          <a:pattFill prst="trellis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06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736</Words>
  <Application>Microsoft Office PowerPoint</Application>
  <PresentationFormat>寬螢幕</PresentationFormat>
  <Paragraphs>97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 Unicode MS</vt:lpstr>
      <vt:lpstr>新細明體</vt:lpstr>
      <vt:lpstr>Arial</vt:lpstr>
      <vt:lpstr>Calibri</vt:lpstr>
      <vt:lpstr>Calibri Light</vt:lpstr>
      <vt:lpstr>Office 佈景主題</vt:lpstr>
      <vt:lpstr>Python 安裝方法</vt:lpstr>
      <vt:lpstr>方法</vt:lpstr>
      <vt:lpstr>下載Python</vt:lpstr>
      <vt:lpstr>安裝Python</vt:lpstr>
      <vt:lpstr>設定環境變數</vt:lpstr>
      <vt:lpstr>設定環境變數 – 續</vt:lpstr>
      <vt:lpstr>設定環境變數 – 續</vt:lpstr>
      <vt:lpstr>設定環境變數 – 續</vt:lpstr>
      <vt:lpstr>設定環境變數 – 續</vt:lpstr>
      <vt:lpstr>測試</vt:lpstr>
      <vt:lpstr>get pip</vt:lpstr>
      <vt:lpstr>install pillow</vt:lpstr>
      <vt:lpstr>install jupyter</vt:lpstr>
      <vt:lpstr>Q. 無法打開 Jupyter ?</vt:lpstr>
      <vt:lpstr>測試是否可行</vt:lpstr>
      <vt:lpstr>測試是否可行 – 續</vt:lpstr>
      <vt:lpstr>Anaconda安裝</vt:lpstr>
      <vt:lpstr>ANACONDA</vt:lpstr>
      <vt:lpstr>下載</vt:lpstr>
      <vt:lpstr>PowerPoint 簡報</vt:lpstr>
      <vt:lpstr>開啟 Jupyter Notebook</vt:lpstr>
      <vt:lpstr>安裝 pillow</vt:lpstr>
      <vt:lpstr>測試是否可行</vt:lpstr>
      <vt:lpstr>測試是否可行 – 續</vt:lpstr>
      <vt:lpstr>若遇到問題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Nancy Chou</dc:creator>
  <cp:lastModifiedBy>Nancy Chou</cp:lastModifiedBy>
  <cp:revision>45</cp:revision>
  <dcterms:created xsi:type="dcterms:W3CDTF">2016-10-11T15:32:52Z</dcterms:created>
  <dcterms:modified xsi:type="dcterms:W3CDTF">2016-10-13T17:27:00Z</dcterms:modified>
</cp:coreProperties>
</file>