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62" r:id="rId2"/>
    <p:sldId id="256" r:id="rId3"/>
    <p:sldId id="257" r:id="rId4"/>
    <p:sldId id="267" r:id="rId5"/>
    <p:sldId id="268" r:id="rId6"/>
    <p:sldId id="264" r:id="rId7"/>
    <p:sldId id="265" r:id="rId8"/>
    <p:sldId id="266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809E8-F1F4-4E55-8CFC-FD2C2D1DD8D0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80800-FE02-4161-89BE-7F32F96F16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155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80800-FE02-4161-89BE-7F32F96F16C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7305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8EA8-7A6C-4EC1-8D10-5A5CAEDDEB74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DE92-9397-483D-9BB3-E210C1C3F2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8EA8-7A6C-4EC1-8D10-5A5CAEDDEB74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DE92-9397-483D-9BB3-E210C1C3F2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8EA8-7A6C-4EC1-8D10-5A5CAEDDEB74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DE92-9397-483D-9BB3-E210C1C3F2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8EA8-7A6C-4EC1-8D10-5A5CAEDDEB74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DE92-9397-483D-9BB3-E210C1C3F2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8EA8-7A6C-4EC1-8D10-5A5CAEDDEB74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81BDE92-9397-483D-9BB3-E210C1C3F2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8EA8-7A6C-4EC1-8D10-5A5CAEDDEB74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DE92-9397-483D-9BB3-E210C1C3F2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8EA8-7A6C-4EC1-8D10-5A5CAEDDEB74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DE92-9397-483D-9BB3-E210C1C3F2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8EA8-7A6C-4EC1-8D10-5A5CAEDDEB74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DE92-9397-483D-9BB3-E210C1C3F2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8EA8-7A6C-4EC1-8D10-5A5CAEDDEB74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DE92-9397-483D-9BB3-E210C1C3F2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8EA8-7A6C-4EC1-8D10-5A5CAEDDEB74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DE92-9397-483D-9BB3-E210C1C3F2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8EA8-7A6C-4EC1-8D10-5A5CAEDDEB74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DE92-9397-483D-9BB3-E210C1C3F2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3E68EA8-7A6C-4EC1-8D10-5A5CAEDDEB74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81BDE92-9397-483D-9BB3-E210C1C3F2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TEAM ID : TECH_0_65</a:t>
            </a:r>
            <a:br>
              <a:rPr lang="en-IN" dirty="0" smtClean="0"/>
            </a:br>
            <a:r>
              <a:rPr lang="en-IN" dirty="0"/>
              <a:t>TEAM NAME : HUNTERS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3600" dirty="0" smtClean="0"/>
              <a:t>Theme : - Crime Control</a:t>
            </a:r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sz="2400" dirty="0" smtClean="0"/>
              <a:t>   Team Members :  Rahul </a:t>
            </a:r>
            <a:r>
              <a:rPr lang="en-IN" sz="2400" dirty="0" err="1" smtClean="0"/>
              <a:t>Thapliyal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                            </a:t>
            </a:r>
            <a:r>
              <a:rPr lang="en-IN" sz="2400" dirty="0" err="1" smtClean="0"/>
              <a:t>Taranjeet</a:t>
            </a:r>
            <a:r>
              <a:rPr lang="en-IN" sz="2400" dirty="0" smtClean="0"/>
              <a:t> Kaur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                       </a:t>
            </a:r>
            <a:r>
              <a:rPr lang="en-IN" sz="2400" dirty="0" err="1" smtClean="0"/>
              <a:t>Vivek</a:t>
            </a:r>
            <a:r>
              <a:rPr lang="en-IN" sz="2400" dirty="0" smtClean="0"/>
              <a:t> Kumar</a:t>
            </a:r>
          </a:p>
        </p:txBody>
      </p:sp>
    </p:spTree>
    <p:extLst>
      <p:ext uri="{BB962C8B-B14F-4D97-AF65-F5344CB8AC3E}">
        <p14:creationId xmlns:p14="http://schemas.microsoft.com/office/powerpoint/2010/main" xmlns="" val="3010973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/>
              <a:t>TECHNOLOGIES USED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IN" b="1" dirty="0">
                <a:solidFill>
                  <a:schemeClr val="bg1"/>
                </a:solidFill>
              </a:rPr>
              <a:t>Backend Development </a:t>
            </a:r>
            <a:r>
              <a:rPr lang="en-IN" b="1" dirty="0"/>
              <a:t>: </a:t>
            </a:r>
            <a:r>
              <a:rPr lang="en-IN" dirty="0" err="1" smtClean="0"/>
              <a:t>Django</a:t>
            </a:r>
            <a:endParaRPr lang="en-IN" dirty="0" smtClean="0"/>
          </a:p>
          <a:p>
            <a:pPr marL="514350" indent="-514350">
              <a:buNone/>
            </a:pPr>
            <a:endParaRPr lang="en-US" dirty="0"/>
          </a:p>
          <a:p>
            <a:pPr marL="514350" indent="-514350"/>
            <a:r>
              <a:rPr lang="en-IN" b="1" dirty="0" smtClean="0">
                <a:solidFill>
                  <a:schemeClr val="bg1"/>
                </a:solidFill>
              </a:rPr>
              <a:t>Frontend </a:t>
            </a:r>
            <a:r>
              <a:rPr lang="en-IN" b="1" dirty="0">
                <a:solidFill>
                  <a:schemeClr val="bg1"/>
                </a:solidFill>
              </a:rPr>
              <a:t>Development </a:t>
            </a:r>
            <a:r>
              <a:rPr lang="en-IN" b="1" dirty="0"/>
              <a:t>: </a:t>
            </a:r>
            <a:r>
              <a:rPr lang="en-IN" dirty="0"/>
              <a:t>HTML, CSS, </a:t>
            </a:r>
            <a:r>
              <a:rPr lang="en-IN" dirty="0" err="1"/>
              <a:t>Javascript</a:t>
            </a:r>
            <a:r>
              <a:rPr lang="en-IN" dirty="0"/>
              <a:t>, </a:t>
            </a:r>
            <a:r>
              <a:rPr lang="en-IN" dirty="0" smtClean="0"/>
              <a:t>Bootstrap.</a:t>
            </a:r>
          </a:p>
          <a:p>
            <a:pPr marL="514350" indent="-51435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/>
            <a:r>
              <a:rPr lang="en-IN" b="1" dirty="0" smtClean="0">
                <a:solidFill>
                  <a:schemeClr val="bg1"/>
                </a:solidFill>
              </a:rPr>
              <a:t>APIs </a:t>
            </a:r>
            <a:r>
              <a:rPr lang="en-IN" dirty="0" smtClean="0"/>
              <a:t>: Google </a:t>
            </a:r>
            <a:r>
              <a:rPr lang="en-IN" dirty="0"/>
              <a:t>Maps</a:t>
            </a:r>
            <a:r>
              <a:rPr lang="en-IN"/>
              <a:t>, </a:t>
            </a:r>
            <a:r>
              <a:rPr lang="en-IN" smtClean="0"/>
              <a:t>2-factor SMS </a:t>
            </a:r>
            <a:r>
              <a:rPr lang="en-IN" dirty="0" smtClean="0"/>
              <a:t>API and </a:t>
            </a:r>
            <a:r>
              <a:rPr lang="en-IN" dirty="0"/>
              <a:t>other </a:t>
            </a:r>
            <a:r>
              <a:rPr lang="en-IN" dirty="0" smtClean="0"/>
              <a:t>APIs</a:t>
            </a:r>
            <a:r>
              <a:rPr lang="en-IN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983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3000"/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962054"/>
            <a:ext cx="8153400" cy="470898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IN" sz="6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	</a:t>
            </a:r>
            <a:r>
              <a:rPr lang="en-IN" sz="6000" b="1" cap="all" dirty="0" smtClean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CRIME LOGGER</a:t>
            </a:r>
            <a:r>
              <a:rPr lang="en-IN" sz="6000" b="1" cap="all" dirty="0" smtClean="0">
                <a:ln/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</a:p>
          <a:p>
            <a:r>
              <a:rPr lang="en-IN" sz="6000" b="1" cap="all" dirty="0">
                <a:ln/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IN" sz="6000" b="1" cap="all" dirty="0" smtClean="0">
                <a:ln/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           </a:t>
            </a:r>
          </a:p>
          <a:p>
            <a:r>
              <a:rPr lang="en-IN" sz="6000" b="1" cap="all" dirty="0">
                <a:ln/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IN" sz="6000" b="1" cap="all" dirty="0" smtClean="0">
                <a:ln/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            </a:t>
            </a:r>
            <a:r>
              <a:rPr lang="en-IN" sz="6000" b="1" cap="all" dirty="0" smtClean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AND </a:t>
            </a:r>
          </a:p>
          <a:p>
            <a:endParaRPr lang="en-IN" sz="6000" b="1" cap="all" dirty="0" smtClean="0">
              <a:ln/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IN" sz="6000" b="1" cap="all" dirty="0" smtClean="0">
                <a:ln/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   </a:t>
            </a:r>
            <a:r>
              <a:rPr lang="en-IN" sz="6000" b="1" cap="all" dirty="0" smtClean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ALERT SYSTEM</a:t>
            </a:r>
            <a:endParaRPr lang="en-US" sz="6000" b="1" cap="all" dirty="0">
              <a:ln/>
              <a:solidFill>
                <a:schemeClr val="bg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7526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100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PROBLEM </a:t>
            </a:r>
            <a:r>
              <a:rPr lang="en-IN" sz="5400" b="1" dirty="0" smtClean="0"/>
              <a:t>STATEMENT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endParaRPr lang="en-IN" dirty="0" smtClean="0"/>
          </a:p>
          <a:p>
            <a:pPr marL="514350" indent="-514350">
              <a:buNone/>
            </a:pPr>
            <a:r>
              <a:rPr lang="en-IN" dirty="0" smtClean="0"/>
              <a:t>1.There </a:t>
            </a:r>
            <a:r>
              <a:rPr lang="en-IN" dirty="0"/>
              <a:t>is no timely alert or update of crimes </a:t>
            </a:r>
            <a:r>
              <a:rPr lang="en-IN" dirty="0" smtClean="0"/>
              <a:t>to the </a:t>
            </a:r>
            <a:r>
              <a:rPr lang="en-IN" dirty="0"/>
              <a:t>civilians near the crime locations</a:t>
            </a:r>
            <a:r>
              <a:rPr lang="en-IN" dirty="0" smtClean="0"/>
              <a:t>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</a:t>
            </a:r>
            <a:r>
              <a:rPr lang="en-IN" dirty="0" smtClean="0"/>
              <a:t> </a:t>
            </a:r>
            <a:r>
              <a:rPr lang="en-IN" dirty="0"/>
              <a:t>There is no provision for locals to help </a:t>
            </a:r>
            <a:r>
              <a:rPr lang="en-IN" dirty="0" smtClean="0"/>
              <a:t>in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locating </a:t>
            </a:r>
            <a:r>
              <a:rPr lang="en-IN" dirty="0"/>
              <a:t>wanted criminals.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411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ime_in_Delhi-_Arrests,_vehicle_theft,_app_choice_for_reporting_crime,_terrorists_arrested,_2016,_20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28"/>
            <a:ext cx="9144000" cy="68135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ite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8600"/>
            <a:ext cx="9144000" cy="7086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SOLUTION </a:t>
            </a:r>
            <a:r>
              <a:rPr lang="en-IN" sz="5400" b="1" dirty="0" smtClean="0"/>
              <a:t>APPROACH</a:t>
            </a:r>
            <a:endParaRPr lang="en-US" sz="5400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IN" dirty="0" smtClean="0"/>
              <a:t>A </a:t>
            </a:r>
            <a:r>
              <a:rPr lang="en-IN" b="1" dirty="0" smtClean="0"/>
              <a:t>Website</a:t>
            </a:r>
            <a:r>
              <a:rPr lang="en-IN" dirty="0" smtClean="0"/>
              <a:t> which provides</a:t>
            </a:r>
            <a:r>
              <a:rPr lang="en-US" dirty="0" smtClean="0"/>
              <a:t> </a:t>
            </a:r>
          </a:p>
          <a:p>
            <a:pPr marL="514350" indent="-514350"/>
            <a:r>
              <a:rPr lang="en-US" dirty="0" smtClean="0"/>
              <a:t> Provision for nation's  law enforcement agencies to alert the civilians </a:t>
            </a:r>
          </a:p>
          <a:p>
            <a:pPr marL="514350" indent="-514350"/>
            <a:r>
              <a:rPr lang="en-US" dirty="0" smtClean="0"/>
              <a:t>Provide information about the active crimes occurring in the area </a:t>
            </a:r>
          </a:p>
          <a:p>
            <a:pPr marL="514350" indent="-514350"/>
            <a:r>
              <a:rPr lang="en-US" dirty="0" smtClean="0"/>
              <a:t>Timely alert to ensure safety.</a:t>
            </a:r>
          </a:p>
          <a:p>
            <a:pPr marL="514350" indent="-514350"/>
            <a:r>
              <a:rPr lang="en-IN" dirty="0" smtClean="0"/>
              <a:t>Citizen engagement in locating wanted criminals</a:t>
            </a:r>
          </a:p>
          <a:p>
            <a:pPr marL="514350" indent="-514350"/>
            <a:r>
              <a:rPr lang="en-US" dirty="0" smtClean="0"/>
              <a:t>Transparency to all the citizens about crimes and criminals.</a:t>
            </a:r>
            <a:endParaRPr lang="en-IN" dirty="0" smtClean="0"/>
          </a:p>
          <a:p>
            <a:pPr marL="514350" indent="-514350"/>
            <a:endParaRPr lang="en-US" dirty="0" smtClean="0"/>
          </a:p>
          <a:p>
            <a:pPr marL="514350" indent="-514350"/>
            <a:endParaRPr lang="en-US" dirty="0" smtClean="0"/>
          </a:p>
          <a:p>
            <a:pPr marL="514350" indent="-514350"/>
            <a:endParaRPr lang="en-US" dirty="0" smtClean="0"/>
          </a:p>
          <a:p>
            <a:pPr marL="514350" indent="-514350"/>
            <a:endParaRPr lang="en-US" dirty="0" smtClean="0"/>
          </a:p>
          <a:p>
            <a:pPr marL="514350" indent="-514350"/>
            <a:endParaRPr lang="en-US" dirty="0" smtClean="0"/>
          </a:p>
          <a:p>
            <a:pPr marL="514350" indent="-514350"/>
            <a:endParaRPr lang="en-US" dirty="0" smtClean="0"/>
          </a:p>
          <a:p>
            <a:pPr marL="514350" indent="-514350"/>
            <a:endParaRPr lang="en-US" dirty="0" smtClean="0"/>
          </a:p>
          <a:p>
            <a:pPr marL="514350" indent="-514350"/>
            <a:endParaRPr lang="en-US" dirty="0" smtClean="0"/>
          </a:p>
          <a:p>
            <a:pPr marL="514350" indent="-514350"/>
            <a:endParaRPr lang="en-US" dirty="0" smtClean="0"/>
          </a:p>
          <a:p>
            <a:pPr marL="514350" indent="-514350"/>
            <a:endParaRPr lang="en-US" dirty="0" smtClean="0"/>
          </a:p>
          <a:p>
            <a:pPr marL="514350" indent="-514350"/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/>
              <a:t>SOLUTIONS</a:t>
            </a:r>
            <a:endParaRPr lang="en-US" sz="4800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IN" dirty="0" smtClean="0"/>
              <a:t>Platform to </a:t>
            </a:r>
            <a:r>
              <a:rPr lang="en-IN" u="sng" dirty="0" smtClean="0"/>
              <a:t>log crimes</a:t>
            </a:r>
            <a:endParaRPr lang="en-US" u="sng" dirty="0"/>
          </a:p>
          <a:p>
            <a:pPr marL="514350" indent="-514350"/>
            <a:r>
              <a:rPr lang="en-IN" u="sng" dirty="0" smtClean="0"/>
              <a:t>Search </a:t>
            </a:r>
            <a:r>
              <a:rPr lang="en-IN" u="sng" dirty="0"/>
              <a:t>crime logs </a:t>
            </a:r>
            <a:r>
              <a:rPr lang="en-IN" dirty="0"/>
              <a:t>according to location specified by </a:t>
            </a:r>
            <a:r>
              <a:rPr lang="en-IN" dirty="0" smtClean="0"/>
              <a:t>user</a:t>
            </a:r>
          </a:p>
          <a:p>
            <a:pPr marL="514350" indent="-514350"/>
            <a:r>
              <a:rPr lang="en-IN" u="sng" dirty="0" smtClean="0"/>
              <a:t>Suggestion</a:t>
            </a:r>
            <a:r>
              <a:rPr lang="en-IN" dirty="0" smtClean="0"/>
              <a:t> on the </a:t>
            </a:r>
            <a:r>
              <a:rPr lang="en-IN" dirty="0"/>
              <a:t>security measures to be taken in order to help others in review section.</a:t>
            </a:r>
            <a:endParaRPr lang="en-US" dirty="0"/>
          </a:p>
          <a:p>
            <a:pPr marL="514350" indent="-514350"/>
            <a:r>
              <a:rPr lang="en-IN" dirty="0" smtClean="0"/>
              <a:t>Users </a:t>
            </a:r>
            <a:r>
              <a:rPr lang="en-IN" dirty="0"/>
              <a:t>can </a:t>
            </a:r>
            <a:r>
              <a:rPr lang="en-IN" u="sng" dirty="0"/>
              <a:t>browse the criminal database</a:t>
            </a:r>
            <a:r>
              <a:rPr lang="en-IN" dirty="0"/>
              <a:t> of any area.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600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1371600"/>
            <a:ext cx="7848600" cy="5558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Clr>
                <a:prstClr val="white">
                  <a:shade val="95000"/>
                </a:prstClr>
              </a:buClr>
              <a:buSzPct val="65000"/>
              <a:buFont typeface="Arial" pitchFamily="34" charset="0"/>
              <a:buChar char="•"/>
            </a:pPr>
            <a:r>
              <a:rPr lang="en-IN" sz="3200" dirty="0" smtClean="0">
                <a:solidFill>
                  <a:schemeClr val="bg1"/>
                </a:solidFill>
              </a:rPr>
              <a:t>Signup</a:t>
            </a:r>
            <a:r>
              <a:rPr lang="en-IN" sz="2800" dirty="0" smtClean="0">
                <a:solidFill>
                  <a:prstClr val="white"/>
                </a:solidFill>
              </a:rPr>
              <a:t> </a:t>
            </a:r>
            <a:r>
              <a:rPr lang="en-IN" sz="2800" dirty="0" smtClean="0">
                <a:solidFill>
                  <a:schemeClr val="bg1"/>
                </a:solidFill>
              </a:rPr>
              <a:t>for new Users </a:t>
            </a:r>
            <a:r>
              <a:rPr lang="en-IN" sz="2800" dirty="0" smtClean="0">
                <a:solidFill>
                  <a:prstClr val="white"/>
                </a:solidFill>
              </a:rPr>
              <a:t>: Verification using OTP </a:t>
            </a:r>
          </a:p>
          <a:p>
            <a:pPr marL="514350" lvl="0" indent="-514350">
              <a:spcBef>
                <a:spcPct val="20000"/>
              </a:spcBef>
              <a:buClr>
                <a:prstClr val="white">
                  <a:shade val="95000"/>
                </a:prstClr>
              </a:buClr>
              <a:buSzPct val="65000"/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</a:rPr>
              <a:t>Login for existing ones </a:t>
            </a:r>
            <a:r>
              <a:rPr lang="en-IN" sz="2800" dirty="0" smtClean="0">
                <a:solidFill>
                  <a:prstClr val="white"/>
                </a:solidFill>
              </a:rPr>
              <a:t>using password</a:t>
            </a:r>
          </a:p>
          <a:p>
            <a:pPr marL="514350" indent="-514350">
              <a:spcBef>
                <a:spcPct val="20000"/>
              </a:spcBef>
              <a:buClr>
                <a:prstClr val="white">
                  <a:shade val="95000"/>
                </a:prstClr>
              </a:buClr>
              <a:buSzPct val="65000"/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</a:rPr>
              <a:t>Search for crime incidents </a:t>
            </a:r>
            <a:r>
              <a:rPr lang="en-IN" sz="2800" dirty="0" smtClean="0"/>
              <a:t>: Location pointed on Map.</a:t>
            </a:r>
          </a:p>
          <a:p>
            <a:pPr marL="514350" indent="-514350">
              <a:spcBef>
                <a:spcPct val="20000"/>
              </a:spcBef>
              <a:buClr>
                <a:prstClr val="white">
                  <a:shade val="95000"/>
                </a:prstClr>
              </a:buClr>
              <a:buSzPct val="65000"/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</a:rPr>
              <a:t>Report a crime incident </a:t>
            </a:r>
          </a:p>
          <a:p>
            <a:pPr marL="514350" lvl="0" indent="-514350">
              <a:spcBef>
                <a:spcPct val="20000"/>
              </a:spcBef>
              <a:buClr>
                <a:prstClr val="white">
                  <a:shade val="95000"/>
                </a:prstClr>
              </a:buClr>
              <a:buSzPct val="65000"/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</a:rPr>
              <a:t>Alert </a:t>
            </a:r>
            <a:r>
              <a:rPr lang="en-IN" sz="2800" dirty="0" smtClean="0"/>
              <a:t>to all nearby users about the incident</a:t>
            </a:r>
          </a:p>
          <a:p>
            <a:pPr marL="514350" indent="-514350">
              <a:spcBef>
                <a:spcPct val="20000"/>
              </a:spcBef>
              <a:buClr>
                <a:prstClr val="white">
                  <a:shade val="95000"/>
                </a:prstClr>
              </a:buClr>
              <a:buSzPct val="65000"/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</a:rPr>
              <a:t>Authentication of reported crimes </a:t>
            </a:r>
            <a:r>
              <a:rPr lang="en-IN" sz="2800" dirty="0" smtClean="0"/>
              <a:t>by the security authorities.</a:t>
            </a:r>
            <a:endParaRPr lang="en-US" sz="2800" dirty="0" smtClean="0"/>
          </a:p>
          <a:p>
            <a:pPr marL="514350" lvl="0" indent="-514350">
              <a:spcBef>
                <a:spcPct val="20000"/>
              </a:spcBef>
              <a:buClr>
                <a:prstClr val="white">
                  <a:shade val="95000"/>
                </a:prstClr>
              </a:buClr>
              <a:buSzPct val="65000"/>
              <a:buFont typeface="Arial" pitchFamily="34" charset="0"/>
              <a:buChar char="•"/>
            </a:pPr>
            <a:endParaRPr lang="en-IN" sz="2800" dirty="0" smtClean="0"/>
          </a:p>
          <a:p>
            <a:pPr marL="514350" lvl="0" indent="-514350">
              <a:spcBef>
                <a:spcPct val="20000"/>
              </a:spcBef>
              <a:buClr>
                <a:prstClr val="white">
                  <a:shade val="95000"/>
                </a:prstClr>
              </a:buClr>
              <a:buSzPct val="65000"/>
              <a:buFont typeface="Arial" pitchFamily="34" charset="0"/>
              <a:buChar char="•"/>
            </a:pPr>
            <a:endParaRPr lang="en-IN" sz="2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/>
              <a:t> </a:t>
            </a:r>
            <a:r>
              <a:rPr lang="en-IN" sz="4800" b="1" dirty="0"/>
              <a:t>ARCHITECTURE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>
                <a:solidFill>
                  <a:schemeClr val="bg1"/>
                </a:solidFill>
              </a:rPr>
              <a:t>Submit a crime tip </a:t>
            </a:r>
            <a:r>
              <a:rPr lang="en-US" dirty="0" smtClean="0"/>
              <a:t>to your local agency or Crime Stoppers program to help keep your community safe.</a:t>
            </a:r>
          </a:p>
          <a:p>
            <a:pPr marL="514350" indent="-514350">
              <a:buNone/>
            </a:pPr>
            <a:endParaRPr lang="en-IN" dirty="0" smtClean="0"/>
          </a:p>
          <a:p>
            <a:pPr marL="514350" indent="-514350"/>
            <a:r>
              <a:rPr lang="en-IN" dirty="0" smtClean="0">
                <a:solidFill>
                  <a:schemeClr val="bg1"/>
                </a:solidFill>
              </a:rPr>
              <a:t>Feedback/Suggestion</a:t>
            </a:r>
            <a:r>
              <a:rPr lang="en-IN" dirty="0" smtClean="0"/>
              <a:t> </a:t>
            </a:r>
            <a:r>
              <a:rPr lang="en-IN" dirty="0"/>
              <a:t>by users after the crime incident has been updated by authority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1447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294</TotalTime>
  <Words>257</Words>
  <Application>Microsoft Office PowerPoint</Application>
  <PresentationFormat>On-screen Show (4:3)</PresentationFormat>
  <Paragraphs>62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TEAM ID : TECH_0_65 TEAM NAME : HUNTERS</vt:lpstr>
      <vt:lpstr>Slide 2</vt:lpstr>
      <vt:lpstr>PROBLEM STATEMENT</vt:lpstr>
      <vt:lpstr>Slide 4</vt:lpstr>
      <vt:lpstr>Slide 5</vt:lpstr>
      <vt:lpstr>SOLUTION APPROACH</vt:lpstr>
      <vt:lpstr>SOLUTIONS</vt:lpstr>
      <vt:lpstr>ARCHITECTURE</vt:lpstr>
      <vt:lpstr> ARCHITECTURE</vt:lpstr>
      <vt:lpstr>TECHNOLOGIES USED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</dc:creator>
  <cp:lastModifiedBy>Windows User</cp:lastModifiedBy>
  <cp:revision>31</cp:revision>
  <dcterms:created xsi:type="dcterms:W3CDTF">2018-10-21T08:17:23Z</dcterms:created>
  <dcterms:modified xsi:type="dcterms:W3CDTF">2018-11-04T06:10:36Z</dcterms:modified>
</cp:coreProperties>
</file>