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72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3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-2088" y="-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C62FB-2900-4449-862C-71DB917D4E84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1F60B-6B95-45FA-9C2B-00D496F00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0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1F60B-6B95-45FA-9C2B-00D496F00A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89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1F60B-6B95-45FA-9C2B-00D496F00A7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89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791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6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PFLWBz" TargetMode="External"/><Relationship Id="rId2" Type="http://schemas.openxmlformats.org/officeDocument/2006/relationships/hyperlink" Target="https://goo.gl/loRr22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ErikEJ/SqlQueryStress" TargetMode="External"/><Relationship Id="rId4" Type="http://schemas.openxmlformats.org/officeDocument/2006/relationships/hyperlink" Target="https://goo.gl/ZDBUH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SQL </a:t>
            </a:r>
            <a:r>
              <a:rPr lang="en-US" dirty="0" smtClean="0">
                <a:latin typeface="Calibri" panose="020F0502020204030204" pitchFamily="34" charset="0"/>
              </a:rPr>
              <a:t>Profiler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000" smtClean="0">
                <a:latin typeface="Calibri" panose="020F0502020204030204" pitchFamily="34" charset="0"/>
              </a:rPr>
              <a:t>Sergey Syrovatchenko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About me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590457"/>
            <a:ext cx="440537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700" b="1" dirty="0" smtClean="0">
                <a:solidFill>
                  <a:prstClr val="black"/>
                </a:solidFill>
                <a:latin typeface="Calibri"/>
                <a:cs typeface="Consolas" pitchFamily="49" charset="0"/>
              </a:rPr>
              <a:t>Sergey Syrovatchenko</a:t>
            </a:r>
            <a:endParaRPr lang="ru-RU" sz="2700" b="1" dirty="0" smtClean="0">
              <a:solidFill>
                <a:prstClr val="black"/>
              </a:solidFill>
              <a:latin typeface="Calibri"/>
              <a:cs typeface="Consolas" pitchFamily="49" charset="0"/>
            </a:endParaRPr>
          </a:p>
          <a:p>
            <a:pPr defTabSz="914400"/>
            <a:r>
              <a:rPr lang="en-US" sz="2000" dirty="0" smtClean="0">
                <a:solidFill>
                  <a:prstClr val="black"/>
                </a:solidFill>
                <a:latin typeface="Calibri"/>
                <a:cs typeface="Consolas" pitchFamily="49" charset="0"/>
              </a:rPr>
              <a:t>SQL Server </a:t>
            </a:r>
            <a:r>
              <a:rPr lang="it-IT" sz="2000" dirty="0" smtClean="0">
                <a:solidFill>
                  <a:prstClr val="black"/>
                </a:solidFill>
                <a:latin typeface="Calibri"/>
                <a:cs typeface="Consolas" pitchFamily="49" charset="0"/>
              </a:rPr>
              <a:t>DBA</a:t>
            </a:r>
          </a:p>
          <a:p>
            <a:pPr defTabSz="914400"/>
            <a:endParaRPr lang="it-IT" sz="2000" dirty="0" smtClean="0">
              <a:solidFill>
                <a:prstClr val="black"/>
              </a:solidFill>
              <a:latin typeface="Calibri"/>
              <a:cs typeface="Consolas" pitchFamily="49" charset="0"/>
            </a:endParaRPr>
          </a:p>
          <a:p>
            <a:pPr defTabSz="914400"/>
            <a:endParaRPr lang="it-IT" dirty="0" smtClean="0">
              <a:solidFill>
                <a:prstClr val="black"/>
              </a:solidFill>
              <a:latin typeface="Calibri"/>
              <a:cs typeface="Consolas" pitchFamily="49" charset="0"/>
            </a:endParaRPr>
          </a:p>
          <a:p>
            <a:pPr defTabSz="914400"/>
            <a:endParaRPr lang="it-IT" dirty="0" smtClean="0">
              <a:solidFill>
                <a:prstClr val="black"/>
              </a:solidFill>
              <a:latin typeface="Calibri"/>
              <a:cs typeface="Consolas" pitchFamily="49" charset="0"/>
            </a:endParaRPr>
          </a:p>
          <a:p>
            <a:pPr defTabSz="914400"/>
            <a:r>
              <a:rPr lang="ru-RU" sz="2000" b="1" dirty="0" smtClean="0">
                <a:solidFill>
                  <a:prstClr val="black"/>
                </a:solidFill>
                <a:latin typeface="Calibri"/>
                <a:cs typeface="Consolas" pitchFamily="49" charset="0"/>
              </a:rPr>
              <a:t>Хабр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cs typeface="Consolas" pitchFamily="49" charset="0"/>
              </a:rPr>
              <a:t>: @AlanDenton</a:t>
            </a:r>
          </a:p>
          <a:p>
            <a:pPr defTabSz="914400"/>
            <a:r>
              <a:rPr lang="en-US" sz="2000" b="1" dirty="0" smtClean="0">
                <a:solidFill>
                  <a:prstClr val="black"/>
                </a:solidFill>
                <a:latin typeface="Calibri"/>
                <a:cs typeface="Consolas" pitchFamily="49" charset="0"/>
              </a:rPr>
              <a:t>Mail: sergey.syrovatchenko@gmail.com</a:t>
            </a:r>
            <a:endParaRPr lang="ru-RU" sz="2000" b="1" dirty="0" smtClean="0">
              <a:solidFill>
                <a:prstClr val="black"/>
              </a:solidFill>
              <a:latin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Links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55098" y="1306978"/>
            <a:ext cx="836030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prstClr val="black"/>
                </a:solidFill>
                <a:latin typeface="Calibri"/>
              </a:rPr>
              <a:t>SSMS 2016 + SQL Profiler</a:t>
            </a:r>
          </a:p>
          <a:p>
            <a:pPr defTabSz="914400"/>
            <a:r>
              <a:rPr lang="pt-BR" sz="2000" dirty="0" smtClean="0">
                <a:solidFill>
                  <a:prstClr val="black"/>
                </a:solidFill>
                <a:latin typeface="Calibri"/>
              </a:rPr>
              <a:t>        </a:t>
            </a:r>
            <a:r>
              <a:rPr lang="pt-BR" sz="2000" b="1" dirty="0" smtClean="0">
                <a:solidFill>
                  <a:prstClr val="black"/>
                </a:solidFill>
                <a:latin typeface="Calibri"/>
                <a:hlinkClick r:id="rId2"/>
              </a:rPr>
              <a:t>https://goo.gl/loRr22</a:t>
            </a:r>
            <a:endParaRPr lang="pt-BR" sz="24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pt-BR" sz="2400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prstClr val="black"/>
                </a:solidFill>
                <a:latin typeface="Calibri"/>
              </a:rPr>
              <a:t>Event </a:t>
            </a:r>
            <a:r>
              <a:rPr lang="pt-BR" sz="2400" dirty="0">
                <a:solidFill>
                  <a:prstClr val="black"/>
                </a:solidFill>
                <a:latin typeface="Calibri"/>
              </a:rPr>
              <a:t>Profiler for SQL </a:t>
            </a:r>
            <a:r>
              <a:rPr lang="pt-BR" sz="2400" dirty="0" smtClean="0">
                <a:solidFill>
                  <a:prstClr val="black"/>
                </a:solidFill>
                <a:latin typeface="Calibri"/>
              </a:rPr>
              <a:t>Server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pt-BR" sz="2000" dirty="0" smtClean="0">
                <a:solidFill>
                  <a:prstClr val="black"/>
                </a:solidFill>
                <a:latin typeface="Calibri"/>
              </a:rPr>
              <a:t>        </a:t>
            </a:r>
            <a:r>
              <a:rPr lang="pt-BR" sz="2000" b="1" dirty="0">
                <a:solidFill>
                  <a:prstClr val="black"/>
                </a:solidFill>
                <a:latin typeface="Calibri"/>
                <a:hlinkClick r:id="rId3"/>
              </a:rPr>
              <a:t>https://goo.gl/PFLWBz</a:t>
            </a:r>
            <a:endParaRPr lang="pt-BR" sz="2000" b="1" dirty="0">
              <a:solidFill>
                <a:prstClr val="black"/>
              </a:solidFill>
              <a:latin typeface="Calibri"/>
            </a:endParaRPr>
          </a:p>
          <a:p>
            <a:pPr lvl="0" defTabSz="914400"/>
            <a:endParaRPr lang="en-US" sz="2000" b="1" dirty="0" smtClean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OStress</a:t>
            </a:r>
          </a:p>
          <a:p>
            <a:pPr lvl="0" defTabSz="914400"/>
            <a:r>
              <a:rPr lang="pt-BR" sz="20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000" b="1" dirty="0">
                <a:solidFill>
                  <a:prstClr val="black"/>
                </a:solidFill>
                <a:latin typeface="Calibri"/>
                <a:hlinkClick r:id="rId4"/>
              </a:rPr>
              <a:t>https://goo.gl/ZDBUH8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pt-BR" sz="2000" b="1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SQL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Query Stress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lvl="0" defTabSz="914400"/>
            <a:r>
              <a:rPr lang="pt-BR" sz="2000" dirty="0">
                <a:solidFill>
                  <a:prstClr val="black"/>
                </a:solidFill>
                <a:latin typeface="Calibri"/>
              </a:rPr>
              <a:t>       </a:t>
            </a:r>
            <a:r>
              <a:rPr lang="pt-BR" sz="20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hlinkClick r:id="rId5"/>
              </a:rPr>
              <a:t>https</a:t>
            </a:r>
            <a:r>
              <a:rPr lang="en-US" sz="2000" b="1" dirty="0">
                <a:solidFill>
                  <a:prstClr val="black"/>
                </a:solidFill>
                <a:latin typeface="Calibri"/>
                <a:hlinkClick r:id="rId5"/>
              </a:rPr>
              <a:t>://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hlinkClick r:id="rId5"/>
              </a:rPr>
              <a:t>github.com/ErikEJ/SqlQueryStress</a:t>
            </a:r>
            <a:endParaRPr lang="pt-BR" sz="2000" b="1" dirty="0">
              <a:solidFill>
                <a:prstClr val="black"/>
              </a:solidFill>
              <a:latin typeface="Calibri"/>
            </a:endParaRPr>
          </a:p>
          <a:p>
            <a:pPr lvl="0" defTabSz="914400"/>
            <a:endParaRPr lang="en-US" b="1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2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Thank You!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>
            <a:normAutofit/>
          </a:bodyPr>
          <a:lstStyle/>
          <a:p>
            <a:pPr lvl="0" defTabSz="914400">
              <a:spcBef>
                <a:spcPts val="0"/>
              </a:spcBef>
            </a:pPr>
            <a:r>
              <a:rPr lang="en-US" sz="2000" b="1" dirty="0">
                <a:latin typeface="Calibri"/>
                <a:cs typeface="Consolas" pitchFamily="49" charset="0"/>
              </a:rPr>
              <a:t>sergey.syrovatchenko@gmail.com</a:t>
            </a:r>
            <a:endParaRPr lang="ru-RU" sz="2000" b="1" dirty="0">
              <a:latin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55</Words>
  <Application>Microsoft Office PowerPoint</Application>
  <PresentationFormat>Экран (4:3)</PresentationFormat>
  <Paragraphs>26</Paragraphs>
  <Slides>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SQL Profiler</vt:lpstr>
      <vt:lpstr>About me</vt:lpstr>
      <vt:lpstr>Links</vt:lpstr>
      <vt:lpstr>Thank You!</vt:lpstr>
    </vt:vector>
  </TitlesOfParts>
  <Company>Revealed Design,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PC</cp:lastModifiedBy>
  <cp:revision>114</cp:revision>
  <dcterms:created xsi:type="dcterms:W3CDTF">2011-08-19T20:30:49Z</dcterms:created>
  <dcterms:modified xsi:type="dcterms:W3CDTF">2017-03-10T05:23:32Z</dcterms:modified>
</cp:coreProperties>
</file>