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4" r:id="rId3"/>
    <p:sldId id="267" r:id="rId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366" y="-33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7" imgW="2279520" imgH="1310400" progId="Photoshop.Image.18">
                  <p:embed/>
                </p:oleObj>
              </mc:Choice>
              <mc:Fallback>
                <p:oleObj name="Image" r:id="rId7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ergey.syrovatchenko@gmail.com" TargetMode="External"/><Relationship Id="rId2" Type="http://schemas.openxmlformats.org/officeDocument/2006/relationships/hyperlink" Target="https://habr.com/users/AlanDent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post/343062/" TargetMode="External"/><Relationship Id="rId2" Type="http://schemas.openxmlformats.org/officeDocument/2006/relationships/hyperlink" Target="https://www.youtube.com/watch?v=fu6o5Cw0XzU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2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Calibri"/>
              </a:rPr>
              <a:t>Syrovatchenko Sergey</a:t>
            </a: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SQL Server DBA, EPAM</a:t>
            </a:r>
          </a:p>
          <a:p>
            <a:pPr defTabSz="914400"/>
            <a:endParaRPr lang="en-US" sz="12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800" b="1" dirty="0">
                <a:solidFill>
                  <a:prstClr val="black"/>
                </a:solidFill>
                <a:latin typeface="Calibri"/>
                <a:hlinkClick r:id="rId2"/>
              </a:rPr>
              <a:t>habr.com/users/AlanDenton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sz="2800" b="1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800" b="1" dirty="0">
                <a:solidFill>
                  <a:prstClr val="black"/>
                </a:solidFill>
                <a:latin typeface="Calibri"/>
                <a:hlinkClick r:id="rId3"/>
              </a:rPr>
              <a:t>sergey.syrovatchenko@gmail.com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black"/>
                </a:solidFill>
                <a:latin typeface="Calibri"/>
              </a:rPr>
              <a:t>XML, XQuery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&amp; Performance Tricks</a:t>
            </a:r>
            <a:r>
              <a:rPr lang="pt-BR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914400"/>
            <a:r>
              <a:rPr lang="en-US" b="1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2800" b="1" dirty="0">
                <a:solidFill>
                  <a:prstClr val="black"/>
                </a:solidFill>
                <a:latin typeface="Calibri"/>
                <a:hlinkClick r:id="rId2"/>
              </a:rPr>
              <a:t>https://www.youtube.com/watch?v=fu6o5Cw0XzU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Calibri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SQL Server JSON</a:t>
            </a:r>
            <a:r>
              <a:rPr lang="pt-BR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defTabSz="914400"/>
            <a:r>
              <a:rPr lang="en-US" b="1" dirty="0">
                <a:solidFill>
                  <a:prstClr val="black"/>
                </a:solidFill>
                <a:latin typeface="Calibri"/>
              </a:rPr>
              <a:t>       </a:t>
            </a:r>
            <a:r>
              <a:rPr lang="en-US" sz="2800" b="1" dirty="0">
                <a:solidFill>
                  <a:prstClr val="black"/>
                </a:solidFill>
                <a:latin typeface="Calibri"/>
                <a:hlinkClick r:id="rId3"/>
              </a:rPr>
              <a:t>https://habr.com/post/343062/</a:t>
            </a:r>
            <a:endParaRPr lang="en-US" sz="2800" b="1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US" b="1" dirty="0">
              <a:solidFill>
                <a:prstClr val="black"/>
              </a:solidFill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5900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34</Words>
  <Application>Microsoft Office PowerPoint</Application>
  <PresentationFormat>Произвольный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5" baseType="lpstr">
      <vt:lpstr>SQLSatOslo 2016</vt:lpstr>
      <vt:lpstr>Image</vt:lpstr>
      <vt:lpstr>Презентация PowerPoint</vt:lpstr>
      <vt:lpstr>Speaker</vt:lpstr>
      <vt:lpstr>Links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PC</cp:lastModifiedBy>
  <cp:revision>65</cp:revision>
  <dcterms:created xsi:type="dcterms:W3CDTF">2011-08-19T20:30:49Z</dcterms:created>
  <dcterms:modified xsi:type="dcterms:W3CDTF">2018-10-10T17:29:43Z</dcterms:modified>
</cp:coreProperties>
</file>