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8B7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660"/>
  </p:normalViewPr>
  <p:slideViewPr>
    <p:cSldViewPr snapToGrid="0">
      <p:cViewPr>
        <p:scale>
          <a:sx n="50" d="100"/>
          <a:sy n="50" d="100"/>
        </p:scale>
        <p:origin x="324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F8CA-03BB-4332-9DC9-614A952B2DB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3BEE-F49F-4CF2-A06D-E4C5D724F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42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F8CA-03BB-4332-9DC9-614A952B2DB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3BEE-F49F-4CF2-A06D-E4C5D724F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F8CA-03BB-4332-9DC9-614A952B2DB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3BEE-F49F-4CF2-A06D-E4C5D724F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76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F8CA-03BB-4332-9DC9-614A952B2DB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3BEE-F49F-4CF2-A06D-E4C5D724F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1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F8CA-03BB-4332-9DC9-614A952B2DB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3BEE-F49F-4CF2-A06D-E4C5D724F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52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F8CA-03BB-4332-9DC9-614A952B2DB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3BEE-F49F-4CF2-A06D-E4C5D724F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7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F8CA-03BB-4332-9DC9-614A952B2DB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3BEE-F49F-4CF2-A06D-E4C5D724F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26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F8CA-03BB-4332-9DC9-614A952B2DB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3BEE-F49F-4CF2-A06D-E4C5D724F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92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F8CA-03BB-4332-9DC9-614A952B2DB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3BEE-F49F-4CF2-A06D-E4C5D724F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60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F8CA-03BB-4332-9DC9-614A952B2DB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3BEE-F49F-4CF2-A06D-E4C5D724F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15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F8CA-03BB-4332-9DC9-614A952B2DB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3BEE-F49F-4CF2-A06D-E4C5D724F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13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3F8CA-03BB-4332-9DC9-614A952B2DB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3BEE-F49F-4CF2-A06D-E4C5D724F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97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AA1E8-247C-A4FF-5EA0-E07BBA8CB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1646238"/>
            <a:ext cx="9144000" cy="1316037"/>
          </a:xfrm>
        </p:spPr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A5AE45-B9DB-D91B-92F1-5C3AB46C1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2962275"/>
            <a:ext cx="9144000" cy="574675"/>
          </a:xfrm>
        </p:spPr>
        <p:txBody>
          <a:bodyPr/>
          <a:lstStyle/>
          <a:p>
            <a:r>
              <a:rPr lang="en-GB" dirty="0"/>
              <a:t>Sub title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B43266-563D-F3B0-37B4-6BD8CE3B429D}"/>
              </a:ext>
            </a:extLst>
          </p:cNvPr>
          <p:cNvSpPr/>
          <p:nvPr/>
        </p:nvSpPr>
        <p:spPr>
          <a:xfrm>
            <a:off x="438411" y="187890"/>
            <a:ext cx="1085589" cy="5746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9050">
            <a:solidFill>
              <a:srgbClr val="000099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ICCEPM</a:t>
            </a:r>
            <a:r>
              <a:rPr lang="en-GB" dirty="0"/>
              <a:t> </a:t>
            </a:r>
          </a:p>
          <a:p>
            <a:pPr algn="ctr"/>
            <a:r>
              <a:rPr lang="en-GB" b="1" dirty="0"/>
              <a:t>2024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4EBCBD0-0FC9-97BC-AFF1-917C060767E5}"/>
              </a:ext>
            </a:extLst>
          </p:cNvPr>
          <p:cNvSpPr/>
          <p:nvPr/>
        </p:nvSpPr>
        <p:spPr>
          <a:xfrm>
            <a:off x="5165558" y="187890"/>
            <a:ext cx="6734169" cy="842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The 10</a:t>
            </a:r>
            <a:r>
              <a:rPr lang="en-GB" sz="1200" b="1" baseline="30000" dirty="0">
                <a:solidFill>
                  <a:schemeClr val="tx1"/>
                </a:solidFill>
              </a:rPr>
              <a:t>th</a:t>
            </a:r>
            <a:r>
              <a:rPr lang="en-GB" sz="1200" b="1" dirty="0">
                <a:solidFill>
                  <a:schemeClr val="tx1"/>
                </a:solidFill>
              </a:rPr>
              <a:t> International Conference on Construction Engineering and Project Management</a:t>
            </a:r>
          </a:p>
          <a:p>
            <a:pPr algn="r"/>
            <a:r>
              <a:rPr lang="en-GB" sz="1200" b="1" dirty="0">
                <a:solidFill>
                  <a:schemeClr val="tx1"/>
                </a:solidFill>
              </a:rPr>
              <a:t>Jul 29- Aug1, 2024, Sapporo, Japan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7592536E-6751-B618-B9FB-27174BC6CB00}"/>
              </a:ext>
            </a:extLst>
          </p:cNvPr>
          <p:cNvSpPr txBox="1">
            <a:spLocks/>
          </p:cNvSpPr>
          <p:nvPr/>
        </p:nvSpPr>
        <p:spPr>
          <a:xfrm>
            <a:off x="1447800" y="4651374"/>
            <a:ext cx="9144000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87945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AA1E8-247C-A4FF-5EA0-E07BBA8CB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350" y="1321875"/>
            <a:ext cx="3625850" cy="574675"/>
          </a:xfrm>
        </p:spPr>
        <p:txBody>
          <a:bodyPr>
            <a:noAutofit/>
          </a:bodyPr>
          <a:lstStyle/>
          <a:p>
            <a:r>
              <a:rPr lang="en-GB" sz="3600" b="1" dirty="0"/>
              <a:t>Table of Contents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A5AE45-B9DB-D91B-92F1-5C3AB46C1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5558" y="2199481"/>
            <a:ext cx="5600700" cy="574675"/>
          </a:xfrm>
        </p:spPr>
        <p:txBody>
          <a:bodyPr/>
          <a:lstStyle/>
          <a:p>
            <a:pPr algn="l"/>
            <a:r>
              <a:rPr lang="en-GB" dirty="0"/>
              <a:t>1 Introduction and background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4EBCBD0-0FC9-97BC-AFF1-917C060767E5}"/>
              </a:ext>
            </a:extLst>
          </p:cNvPr>
          <p:cNvSpPr/>
          <p:nvPr/>
        </p:nvSpPr>
        <p:spPr>
          <a:xfrm>
            <a:off x="5165558" y="187890"/>
            <a:ext cx="6734169" cy="842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The 10</a:t>
            </a:r>
            <a:r>
              <a:rPr lang="en-GB" sz="1200" b="1" baseline="30000" dirty="0">
                <a:solidFill>
                  <a:schemeClr val="tx1"/>
                </a:solidFill>
              </a:rPr>
              <a:t>th</a:t>
            </a:r>
            <a:r>
              <a:rPr lang="en-GB" sz="1200" b="1" dirty="0">
                <a:solidFill>
                  <a:schemeClr val="tx1"/>
                </a:solidFill>
              </a:rPr>
              <a:t> International Conference on Construction Engineering and Project Management</a:t>
            </a:r>
          </a:p>
          <a:p>
            <a:pPr algn="r"/>
            <a:r>
              <a:rPr lang="en-GB" sz="1200" b="1" dirty="0">
                <a:solidFill>
                  <a:schemeClr val="tx1"/>
                </a:solidFill>
              </a:rPr>
              <a:t>Jul 29- Aug1, 2024, Sapporo, Japan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7592536E-6751-B618-B9FB-27174BC6CB00}"/>
              </a:ext>
            </a:extLst>
          </p:cNvPr>
          <p:cNvSpPr txBox="1">
            <a:spLocks/>
          </p:cNvSpPr>
          <p:nvPr/>
        </p:nvSpPr>
        <p:spPr>
          <a:xfrm>
            <a:off x="5165558" y="5092699"/>
            <a:ext cx="3524250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5 Conclusion</a:t>
            </a: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59F49FEB-A049-93B6-EBA8-6D27EA122206}"/>
              </a:ext>
            </a:extLst>
          </p:cNvPr>
          <p:cNvSpPr txBox="1">
            <a:spLocks/>
          </p:cNvSpPr>
          <p:nvPr/>
        </p:nvSpPr>
        <p:spPr>
          <a:xfrm>
            <a:off x="5165558" y="2854325"/>
            <a:ext cx="5600700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2 Literature review</a:t>
            </a:r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B90573FB-63B4-29CC-6F21-292558E28CFB}"/>
              </a:ext>
            </a:extLst>
          </p:cNvPr>
          <p:cNvSpPr txBox="1">
            <a:spLocks/>
          </p:cNvSpPr>
          <p:nvPr/>
        </p:nvSpPr>
        <p:spPr>
          <a:xfrm>
            <a:off x="5165558" y="3656011"/>
            <a:ext cx="5600700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3 Research method</a:t>
            </a:r>
          </a:p>
        </p:txBody>
      </p:sp>
      <p:sp>
        <p:nvSpPr>
          <p:cNvPr id="9" name="字幕 2">
            <a:extLst>
              <a:ext uri="{FF2B5EF4-FFF2-40B4-BE49-F238E27FC236}">
                <a16:creationId xmlns:a16="http://schemas.microsoft.com/office/drawing/2014/main" id="{6531BF4A-90F7-8DD2-43D3-071FF057D5BD}"/>
              </a:ext>
            </a:extLst>
          </p:cNvPr>
          <p:cNvSpPr txBox="1">
            <a:spLocks/>
          </p:cNvSpPr>
          <p:nvPr/>
        </p:nvSpPr>
        <p:spPr>
          <a:xfrm>
            <a:off x="5165558" y="4374355"/>
            <a:ext cx="5600700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4 Summary of main body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D03896E-6ED2-FEBF-4A83-D87F2AA29297}"/>
              </a:ext>
            </a:extLst>
          </p:cNvPr>
          <p:cNvSpPr/>
          <p:nvPr/>
        </p:nvSpPr>
        <p:spPr>
          <a:xfrm>
            <a:off x="438411" y="187890"/>
            <a:ext cx="1085589" cy="5746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9050">
            <a:solidFill>
              <a:srgbClr val="000099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ICCEPM</a:t>
            </a:r>
            <a:r>
              <a:rPr lang="en-GB" dirty="0"/>
              <a:t> </a:t>
            </a:r>
          </a:p>
          <a:p>
            <a:pPr algn="ctr"/>
            <a:r>
              <a:rPr lang="en-GB" b="1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97149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AA1E8-247C-A4FF-5EA0-E07BBA8CB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411" y="1190624"/>
            <a:ext cx="4501889" cy="699065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3600" b="1" dirty="0"/>
              <a:t>Power Point Instruction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4EBCBD0-0FC9-97BC-AFF1-917C060767E5}"/>
              </a:ext>
            </a:extLst>
          </p:cNvPr>
          <p:cNvSpPr/>
          <p:nvPr/>
        </p:nvSpPr>
        <p:spPr>
          <a:xfrm>
            <a:off x="5165558" y="187890"/>
            <a:ext cx="6734169" cy="842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200" b="1" dirty="0">
                <a:solidFill>
                  <a:schemeClr val="tx1"/>
                </a:solidFill>
              </a:rPr>
              <a:t>The 10</a:t>
            </a:r>
            <a:r>
              <a:rPr lang="en-GB" sz="1200" b="1" baseline="30000" dirty="0">
                <a:solidFill>
                  <a:schemeClr val="tx1"/>
                </a:solidFill>
              </a:rPr>
              <a:t>th</a:t>
            </a:r>
            <a:r>
              <a:rPr lang="en-GB" sz="1200" b="1" dirty="0">
                <a:solidFill>
                  <a:schemeClr val="tx1"/>
                </a:solidFill>
              </a:rPr>
              <a:t> International Conference on Construction Engineering and Project Management</a:t>
            </a:r>
          </a:p>
          <a:p>
            <a:pPr algn="r"/>
            <a:r>
              <a:rPr lang="en-GB" sz="1200" b="1" dirty="0">
                <a:solidFill>
                  <a:schemeClr val="tx1"/>
                </a:solidFill>
              </a:rPr>
              <a:t>Jul 29- Aug1, 2024, Sapporo, Japan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73DC33B-D165-391F-823D-A90EDFE845BE}"/>
              </a:ext>
            </a:extLst>
          </p:cNvPr>
          <p:cNvSpPr txBox="1">
            <a:spLocks/>
          </p:cNvSpPr>
          <p:nvPr/>
        </p:nvSpPr>
        <p:spPr>
          <a:xfrm>
            <a:off x="593557" y="2417761"/>
            <a:ext cx="11306168" cy="375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800" dirty="0"/>
              <a:t>・</a:t>
            </a:r>
            <a:r>
              <a:rPr lang="en-GB" sz="2800" dirty="0"/>
              <a:t>You have 10 mins to present and 3 mins for Q&amp;A</a:t>
            </a:r>
          </a:p>
          <a:p>
            <a:pPr algn="l"/>
            <a:r>
              <a:rPr lang="ja-JP" altLang="en-US" sz="2800" dirty="0"/>
              <a:t>・</a:t>
            </a:r>
            <a:r>
              <a:rPr lang="en-GB" sz="2800" dirty="0"/>
              <a:t>Be sure that all graphics, charts, tables etc are clear and readable</a:t>
            </a:r>
          </a:p>
          <a:p>
            <a:pPr algn="l"/>
            <a:r>
              <a:rPr lang="ja-JP" altLang="en-US" sz="2800" dirty="0"/>
              <a:t>・</a:t>
            </a:r>
            <a:r>
              <a:rPr lang="en-GB" sz="2800" dirty="0"/>
              <a:t>Pictures, videos and any other media must be embedded into power point</a:t>
            </a:r>
          </a:p>
          <a:p>
            <a:pPr algn="l"/>
            <a:r>
              <a:rPr lang="ja-JP" altLang="en-US" sz="2800" dirty="0"/>
              <a:t>・</a:t>
            </a:r>
            <a:r>
              <a:rPr lang="en-GB" sz="2800" dirty="0"/>
              <a:t>Try your presentation out on another computer</a:t>
            </a:r>
          </a:p>
          <a:p>
            <a:pPr algn="l"/>
            <a:r>
              <a:rPr lang="ja-JP" altLang="en-US" sz="2800" dirty="0"/>
              <a:t>・</a:t>
            </a:r>
            <a:r>
              <a:rPr lang="en-GB" sz="2800" dirty="0"/>
              <a:t>Bring your ppt file in USB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E7E5FE6-C175-BA31-C66E-4097A1C52FA3}"/>
              </a:ext>
            </a:extLst>
          </p:cNvPr>
          <p:cNvSpPr/>
          <p:nvPr/>
        </p:nvSpPr>
        <p:spPr>
          <a:xfrm>
            <a:off x="438411" y="187890"/>
            <a:ext cx="1085589" cy="5746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19050">
            <a:solidFill>
              <a:srgbClr val="000099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ICCEPM</a:t>
            </a:r>
            <a:r>
              <a:rPr lang="en-GB" dirty="0"/>
              <a:t> </a:t>
            </a:r>
          </a:p>
          <a:p>
            <a:pPr algn="ctr"/>
            <a:r>
              <a:rPr lang="en-GB" b="1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98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</TotalTime>
  <Words>148</Words>
  <Application>Microsoft Office PowerPoint</Application>
  <PresentationFormat>ワイド画面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Title</vt:lpstr>
      <vt:lpstr>Table of Contents</vt:lpstr>
      <vt:lpstr>Power Point Instruction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Koji Tanaka</dc:creator>
  <cp:lastModifiedBy>Koji Tanaka</cp:lastModifiedBy>
  <cp:revision>14</cp:revision>
  <dcterms:created xsi:type="dcterms:W3CDTF">2023-05-28T16:07:45Z</dcterms:created>
  <dcterms:modified xsi:type="dcterms:W3CDTF">2023-05-28T16:40:55Z</dcterms:modified>
</cp:coreProperties>
</file>