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1" r:id="rId1"/>
  </p:sldMasterIdLst>
  <p:notesMasterIdLst>
    <p:notesMasterId r:id="rId10"/>
  </p:notesMasterIdLst>
  <p:handoutMasterIdLst>
    <p:handoutMasterId r:id="rId11"/>
  </p:handoutMasterIdLst>
  <p:sldIdLst>
    <p:sldId id="428" r:id="rId2"/>
    <p:sldId id="431" r:id="rId3"/>
    <p:sldId id="444" r:id="rId4"/>
    <p:sldId id="427" r:id="rId5"/>
    <p:sldId id="445" r:id="rId6"/>
    <p:sldId id="396" r:id="rId7"/>
    <p:sldId id="434" r:id="rId8"/>
    <p:sldId id="395" r:id="rId9"/>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발표" id="{672E31BB-9F53-944C-AFF7-1F240E61BE18}">
          <p14:sldIdLst>
            <p14:sldId id="428"/>
            <p14:sldId id="431"/>
            <p14:sldId id="444"/>
            <p14:sldId id="427"/>
            <p14:sldId id="445"/>
            <p14:sldId id="396"/>
            <p14:sldId id="434"/>
            <p14:sldId id="39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7CD"/>
    <a:srgbClr val="A2A9B0"/>
    <a:srgbClr val="D4BBFF"/>
    <a:srgbClr val="343A3F"/>
    <a:srgbClr val="491D8B"/>
    <a:srgbClr val="351062"/>
    <a:srgbClr val="0043CE"/>
    <a:srgbClr val="DFDFDF"/>
    <a:srgbClr val="002D9C"/>
    <a:srgbClr val="054A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27"/>
  </p:normalViewPr>
  <p:slideViewPr>
    <p:cSldViewPr snapToGrid="0" snapToObjects="1">
      <p:cViewPr varScale="1">
        <p:scale>
          <a:sx n="146" d="100"/>
          <a:sy n="146" d="100"/>
        </p:scale>
        <p:origin x="576" y="12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4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panose="020B0503050203000203" pitchFamily="34" charset="0"/>
        <a:ea typeface="+mn-ea"/>
        <a:cs typeface="+mn-cs"/>
      </a:defRPr>
    </a:lvl1pPr>
    <a:lvl2pPr marL="174625" indent="-169863"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30936" indent="-173736"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xiv.org/pdf/2009.09423.pdf" TargetMode="External"/><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0.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footer)">
    <p:bg>
      <p:bgPr>
        <a:solidFill>
          <a:schemeClr val="tx2"/>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a:xfrm>
            <a:off x="132756" y="4787900"/>
            <a:ext cx="4114735" cy="166687"/>
          </a:xfrm>
          <a:prstGeom prst="rect">
            <a:avLst/>
          </a:prstGeom>
        </p:spPr>
        <p:txBody>
          <a:bodyPr/>
          <a:lstStyle/>
          <a:p>
            <a:r>
              <a:rPr lang="en-US" dirty="0"/>
              <a:t>© 2020 IBM Corporation</a:t>
            </a:r>
          </a:p>
        </p:txBody>
      </p:sp>
      <p:sp>
        <p:nvSpPr>
          <p:cNvPr id="4" name="Slide Number Placeholder"/>
          <p:cNvSpPr>
            <a:spLocks noGrp="1"/>
          </p:cNvSpPr>
          <p:nvPr>
            <p:ph type="sldNum" sz="quarter" idx="11"/>
          </p:nvPr>
        </p:nvSpPr>
        <p:spPr>
          <a:xfrm>
            <a:off x="7182521" y="4787900"/>
            <a:ext cx="1828732" cy="166687"/>
          </a:xfrm>
          <a:prstGeom prst="rect">
            <a:avLst/>
          </a:prstGeom>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E82BF976-23CB-E744-9477-5B286402FC37}"/>
              </a:ext>
            </a:extLst>
          </p:cNvPr>
          <p:cNvPicPr>
            <a:picLocks noChangeAspect="1"/>
          </p:cNvPicPr>
          <p:nvPr userDrawn="1"/>
        </p:nvPicPr>
        <p:blipFill>
          <a:blip r:embed="rId2"/>
          <a:stretch>
            <a:fillRect/>
          </a:stretch>
        </p:blipFill>
        <p:spPr>
          <a:xfrm>
            <a:off x="7821301" y="237635"/>
            <a:ext cx="1126001" cy="350899"/>
          </a:xfrm>
          <a:prstGeom prst="rect">
            <a:avLst/>
          </a:prstGeom>
        </p:spPr>
      </p:pic>
      <p:sp>
        <p:nvSpPr>
          <p:cNvPr id="5" name="TextBox 4">
            <a:extLst>
              <a:ext uri="{FF2B5EF4-FFF2-40B4-BE49-F238E27FC236}">
                <a16:creationId xmlns:a16="http://schemas.microsoft.com/office/drawing/2014/main" id="{1A9BA7C1-926A-4A27-B8DD-36677AD8ECCE}"/>
              </a:ext>
            </a:extLst>
          </p:cNvPr>
          <p:cNvSpPr txBox="1"/>
          <p:nvPr userDrawn="1"/>
        </p:nvSpPr>
        <p:spPr>
          <a:xfrm>
            <a:off x="-1179173" y="2036600"/>
            <a:ext cx="4330976" cy="1508105"/>
          </a:xfrm>
          <a:prstGeom prst="rect">
            <a:avLst/>
          </a:prstGeom>
          <a:noFill/>
        </p:spPr>
        <p:txBody>
          <a:bodyPr wrap="square" lIns="0" tIns="0" rIns="0" bIns="0" rtlCol="0">
            <a:spAutoFit/>
          </a:bodyPr>
          <a:lstStyle/>
          <a:p>
            <a:pPr lvl="4" defTabSz="914400"/>
            <a:r>
              <a:rPr lang="en-US" altLang="ko-KR" sz="1400" kern="0" dirty="0">
                <a:solidFill>
                  <a:srgbClr val="24292F"/>
                </a:solidFill>
                <a:latin typeface="-apple-system"/>
              </a:rPr>
              <a:t>Group Member:</a:t>
            </a:r>
          </a:p>
          <a:p>
            <a:pPr lvl="4" defTabSz="914400"/>
            <a:r>
              <a:rPr lang="en-US" altLang="ko-KR" sz="1400" kern="0" dirty="0">
                <a:solidFill>
                  <a:srgbClr val="24292F"/>
                </a:solidFill>
                <a:latin typeface="-apple-system"/>
              </a:rPr>
              <a:t>@ktasha45</a:t>
            </a:r>
            <a:br>
              <a:rPr lang="en-US" altLang="ko-KR" sz="1400" kern="0" dirty="0">
                <a:solidFill>
                  <a:srgbClr val="24292F"/>
                </a:solidFill>
                <a:latin typeface="-apple-system"/>
              </a:rPr>
            </a:br>
            <a:r>
              <a:rPr lang="en-US" altLang="ko-KR" sz="1400" kern="0" dirty="0">
                <a:solidFill>
                  <a:srgbClr val="24292F"/>
                </a:solidFill>
                <a:latin typeface="-apple-system"/>
              </a:rPr>
              <a:t>@capgreen02</a:t>
            </a:r>
            <a:br>
              <a:rPr lang="en-US" altLang="ko-KR" sz="1400" kern="0" dirty="0">
                <a:solidFill>
                  <a:srgbClr val="24292F"/>
                </a:solidFill>
                <a:latin typeface="-apple-system"/>
              </a:rPr>
            </a:br>
            <a:r>
              <a:rPr lang="en-US" altLang="ko-KR" sz="1400" kern="0" dirty="0">
                <a:solidFill>
                  <a:srgbClr val="24292F"/>
                </a:solidFill>
                <a:latin typeface="-apple-system"/>
              </a:rPr>
              <a:t>@khwoo19</a:t>
            </a:r>
            <a:br>
              <a:rPr lang="en-US" altLang="ko-KR" sz="1400" kern="0" dirty="0">
                <a:solidFill>
                  <a:srgbClr val="24292F"/>
                </a:solidFill>
                <a:latin typeface="-apple-system"/>
              </a:rPr>
            </a:br>
            <a:r>
              <a:rPr lang="en-US" altLang="ko-KR" sz="1400" kern="0" dirty="0">
                <a:solidFill>
                  <a:srgbClr val="24292F"/>
                </a:solidFill>
                <a:latin typeface="-apple-system"/>
              </a:rPr>
              <a:t>@Hwangyuangin</a:t>
            </a:r>
          </a:p>
          <a:p>
            <a:pPr lvl="4" defTabSz="914400"/>
            <a:endParaRPr lang="en-US" altLang="ko-KR" sz="1400" kern="0" dirty="0">
              <a:solidFill>
                <a:srgbClr val="24292F"/>
              </a:solidFill>
              <a:latin typeface="-apple-system"/>
            </a:endParaRPr>
          </a:p>
          <a:p>
            <a:pPr lvl="4" defTabSz="914400"/>
            <a:r>
              <a:rPr lang="en-US" altLang="ko-KR" sz="1400" kern="0" dirty="0">
                <a:solidFill>
                  <a:srgbClr val="24292F"/>
                </a:solidFill>
                <a:latin typeface="-apple-system"/>
              </a:rPr>
              <a:t>Mentor:</a:t>
            </a:r>
            <a:endParaRPr lang="ko-KR" altLang="en-US" sz="1400" dirty="0" err="1">
              <a:solidFill>
                <a:schemeClr val="bg1"/>
              </a:solidFill>
              <a:latin typeface="IBM Plex Sans" charset="0"/>
              <a:ea typeface="IBM Plex Sans" charset="0"/>
              <a:cs typeface="IBM Plex Sans" charset="0"/>
            </a:endParaRPr>
          </a:p>
        </p:txBody>
      </p:sp>
      <p:sp>
        <p:nvSpPr>
          <p:cNvPr id="6" name="Title Placeholder">
            <a:extLst>
              <a:ext uri="{FF2B5EF4-FFF2-40B4-BE49-F238E27FC236}">
                <a16:creationId xmlns:a16="http://schemas.microsoft.com/office/drawing/2014/main" id="{7A48CE47-F5EE-46DA-A6C7-A15768DE22E2}"/>
              </a:ext>
            </a:extLst>
          </p:cNvPr>
          <p:cNvSpPr>
            <a:spLocks noGrp="1"/>
          </p:cNvSpPr>
          <p:nvPr>
            <p:ph type="title" hasCustomPrompt="1"/>
          </p:nvPr>
        </p:nvSpPr>
        <p:spPr>
          <a:xfrm>
            <a:off x="134283" y="188913"/>
            <a:ext cx="8888223" cy="4432735"/>
          </a:xfrm>
          <a:prstGeom prst="rect">
            <a:avLst/>
          </a:prstGeom>
        </p:spPr>
        <p:txBody>
          <a:bodyPr vert="horz" lIns="0" tIns="0" rIns="0" bIns="0" rtlCol="0" anchor="t">
            <a:noAutofit/>
          </a:bodyPr>
          <a:lstStyle>
            <a:lvl1pPr>
              <a:defRPr sz="3000"/>
            </a:lvl1pPr>
          </a:lstStyle>
          <a:p>
            <a:r>
              <a:rPr lang="en-US" altLang="ko-KR" b="0" i="0" dirty="0">
                <a:solidFill>
                  <a:srgbClr val="24292F"/>
                </a:solidFill>
                <a:effectLst/>
                <a:latin typeface="-apple-system"/>
              </a:rPr>
              <a:t> How can CNN efficiently utilize quantum layers?</a:t>
            </a:r>
            <a:br>
              <a:rPr lang="en-US" altLang="ko-KR" b="0" i="0" dirty="0">
                <a:solidFill>
                  <a:srgbClr val="24292F"/>
                </a:solidFill>
                <a:effectLst/>
                <a:latin typeface="-apple-system"/>
              </a:rPr>
            </a:br>
            <a:br>
              <a:rPr lang="en-US" altLang="ko-KR" b="0" i="0" dirty="0">
                <a:solidFill>
                  <a:srgbClr val="24292F"/>
                </a:solidFill>
                <a:effectLst/>
                <a:latin typeface="-apple-system"/>
              </a:rPr>
            </a:br>
            <a:br>
              <a:rPr lang="en-US" altLang="ko-KR" b="0" i="0" dirty="0">
                <a:solidFill>
                  <a:srgbClr val="24292F"/>
                </a:solidFill>
                <a:effectLst/>
                <a:latin typeface="-apple-system"/>
              </a:rPr>
            </a:br>
            <a:br>
              <a:rPr lang="en-US" altLang="ko-KR" b="0" i="0" dirty="0">
                <a:solidFill>
                  <a:srgbClr val="24292F"/>
                </a:solidFill>
                <a:effectLst/>
                <a:latin typeface="-apple-system"/>
              </a:rPr>
            </a:br>
            <a:br>
              <a:rPr lang="en-US" altLang="ko-KR" b="0" i="0" dirty="0">
                <a:solidFill>
                  <a:srgbClr val="24292F"/>
                </a:solidFill>
                <a:effectLst/>
                <a:latin typeface="-apple-system"/>
              </a:rPr>
            </a:br>
            <a:endParaRPr lang="en-US" dirty="0"/>
          </a:p>
        </p:txBody>
      </p:sp>
    </p:spTree>
    <p:extLst>
      <p:ext uri="{BB962C8B-B14F-4D97-AF65-F5344CB8AC3E}">
        <p14:creationId xmlns:p14="http://schemas.microsoft.com/office/powerpoint/2010/main" val="1841412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a:prstGeom prst="rect">
            <a:avLst/>
          </a:prstGeo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809ECAC6-FC3D-7F41-B259-F7EC92E2368A}"/>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7" name="Footer Placeholder">
            <a:extLst>
              <a:ext uri="{FF2B5EF4-FFF2-40B4-BE49-F238E27FC236}">
                <a16:creationId xmlns:a16="http://schemas.microsoft.com/office/drawing/2014/main" id="{952CE0E9-535B-BE4A-B6A4-BDE175E9D947}"/>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54548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a:prstGeom prst="rect">
            <a:avLst/>
          </a:prstGeo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pic>
        <p:nvPicPr>
          <p:cNvPr id="10" name="Picture 9">
            <a:extLst>
              <a:ext uri="{FF2B5EF4-FFF2-40B4-BE49-F238E27FC236}">
                <a16:creationId xmlns:a16="http://schemas.microsoft.com/office/drawing/2014/main" id="{0957E866-D743-DE4B-A3EE-5E6528195D70}"/>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8" name="Footer Placeholder">
            <a:extLst>
              <a:ext uri="{FF2B5EF4-FFF2-40B4-BE49-F238E27FC236}">
                <a16:creationId xmlns:a16="http://schemas.microsoft.com/office/drawing/2014/main" id="{3FC5EFFC-F37A-354A-8B32-6BD2239DC346}"/>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1880097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a:prstGeom prst="rect">
            <a:avLst/>
          </a:prstGeo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8" name="Text Placeholder 2"/>
          <p:cNvSpPr>
            <a:spLocks noGrp="1"/>
          </p:cNvSpPr>
          <p:nvPr>
            <p:ph type="body" sz="quarter" idx="13" hasCustomPrompt="1"/>
          </p:nvPr>
        </p:nvSpPr>
        <p:spPr>
          <a:xfrm>
            <a:off x="2505456" y="1243584"/>
            <a:ext cx="1837944" cy="3252216"/>
          </a:xfrm>
          <a:prstGeom prst="rect">
            <a:avLst/>
          </a:prstGeom>
        </p:spPr>
        <p:txBody>
          <a:bodyPr/>
          <a:lstStyle/>
          <a:p>
            <a:pPr lvl="0"/>
            <a:r>
              <a:rPr lang="en-US" dirty="0"/>
              <a:t>Optional 2nd </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42232" cy="3279648"/>
          </a:xfrm>
          <a:prstGeom prst="rect">
            <a:avLst/>
          </a:prstGeom>
        </p:spPr>
        <p:txBody>
          <a:bodyPr/>
          <a:lstStyle>
            <a:lvl1pPr>
              <a:defRPr sz="1400"/>
            </a:lvl1pPr>
          </a:lstStyle>
          <a:p>
            <a:pPr lvl="0"/>
            <a:r>
              <a:rPr lang="ko-KR" altLang="en-US"/>
              <a:t>마스터 텍스트 스타일을 편집하려면 클릭</a:t>
            </a:r>
          </a:p>
        </p:txBody>
      </p:sp>
      <p:pic>
        <p:nvPicPr>
          <p:cNvPr id="9" name="Picture 8">
            <a:extLst>
              <a:ext uri="{FF2B5EF4-FFF2-40B4-BE49-F238E27FC236}">
                <a16:creationId xmlns:a16="http://schemas.microsoft.com/office/drawing/2014/main" id="{C6CF7396-631B-3640-8F42-ED6FE4955FE9}"/>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E20FF421-369B-9842-B879-B21B31EDB139}"/>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2515278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a:prstGeom prst="rect">
            <a:avLst/>
          </a:prstGeo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8" name="Text Placeholder 2"/>
          <p:cNvSpPr>
            <a:spLocks noGrp="1"/>
          </p:cNvSpPr>
          <p:nvPr>
            <p:ph type="body" sz="quarter" idx="13" hasCustomPrompt="1"/>
          </p:nvPr>
        </p:nvSpPr>
        <p:spPr>
          <a:xfrm>
            <a:off x="2505456" y="1243584"/>
            <a:ext cx="1837944" cy="3252216"/>
          </a:xfrm>
          <a:prstGeom prst="rect">
            <a:avLst/>
          </a:prstGeo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a:prstGeom prst="rect">
            <a:avLst/>
          </a:prstGeo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a:prstGeom prst="rect">
            <a:avLst/>
          </a:prstGeom>
        </p:spPr>
        <p:txBody>
          <a:bodyPr/>
          <a:lstStyle/>
          <a:p>
            <a:pPr lvl="0"/>
            <a:r>
              <a:rPr lang="en-US" dirty="0"/>
              <a:t>Optional 4th</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pic>
        <p:nvPicPr>
          <p:cNvPr id="13" name="Picture 12">
            <a:extLst>
              <a:ext uri="{FF2B5EF4-FFF2-40B4-BE49-F238E27FC236}">
                <a16:creationId xmlns:a16="http://schemas.microsoft.com/office/drawing/2014/main" id="{E3A2FD53-02F5-0043-9377-EABE2CAFF03B}"/>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1" name="Footer Placeholder">
            <a:extLst>
              <a:ext uri="{FF2B5EF4-FFF2-40B4-BE49-F238E27FC236}">
                <a16:creationId xmlns:a16="http://schemas.microsoft.com/office/drawing/2014/main" id="{61168FD5-51FF-504C-B9A3-CCA28DE205AB}"/>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4056034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876289" cy="804672"/>
          </a:xfrm>
          <a:prstGeom prst="rect">
            <a:avLst/>
          </a:prstGeo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8" name="Text Placeholder 2"/>
          <p:cNvSpPr>
            <a:spLocks noGrp="1"/>
          </p:cNvSpPr>
          <p:nvPr>
            <p:ph type="body" sz="quarter" idx="13" hasCustomPrompt="1"/>
          </p:nvPr>
        </p:nvSpPr>
        <p:spPr>
          <a:xfrm>
            <a:off x="2500884" y="1930400"/>
            <a:ext cx="1837944" cy="2384899"/>
          </a:xfrm>
          <a:prstGeom prst="rect">
            <a:avLst/>
          </a:prstGeo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a:prstGeom prst="rect">
            <a:avLst/>
          </a:prstGeo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a:prstGeom prst="rect">
            <a:avLst/>
          </a:prstGeom>
        </p:spPr>
        <p:txBody>
          <a:bodyPr/>
          <a:lstStyle/>
          <a:p>
            <a:pPr lvl="0"/>
            <a:r>
              <a:rPr lang="en-US" dirty="0"/>
              <a:t>Optional 4th</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a:prstGeom prst="rect">
            <a:avLst/>
          </a:prstGeom>
        </p:spPr>
        <p:txBody>
          <a:bodyPr/>
          <a:lstStyle>
            <a:lvl1pPr>
              <a:defRPr sz="2800" b="1">
                <a:solidFill>
                  <a:schemeClr val="accent2"/>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a:prstGeom prst="rect">
            <a:avLst/>
          </a:prstGeom>
        </p:spPr>
        <p:txBody>
          <a:bodyPr/>
          <a:lstStyle>
            <a:lvl1pPr>
              <a:defRPr sz="2800" b="1">
                <a:solidFill>
                  <a:schemeClr val="accent2"/>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a:prstGeom prst="rect">
            <a:avLst/>
          </a:prstGeom>
        </p:spPr>
        <p:txBody>
          <a:bodyPr/>
          <a:lstStyle>
            <a:lvl1pPr>
              <a:defRPr sz="2800" b="1">
                <a:solidFill>
                  <a:schemeClr val="accent2"/>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a:prstGeom prst="rect">
            <a:avLst/>
          </a:prstGeom>
        </p:spPr>
        <p:txBody>
          <a:bodyPr/>
          <a:lstStyle>
            <a:lvl1pPr>
              <a:defRPr sz="2800" b="1">
                <a:solidFill>
                  <a:schemeClr val="accent2"/>
                </a:solidFill>
              </a:defRPr>
            </a:lvl1pPr>
          </a:lstStyle>
          <a:p>
            <a:pPr lvl="0"/>
            <a:r>
              <a:rPr lang="en-US" dirty="0"/>
              <a:t>4.</a:t>
            </a:r>
          </a:p>
        </p:txBody>
      </p:sp>
      <p:pic>
        <p:nvPicPr>
          <p:cNvPr id="15" name="Picture 14">
            <a:extLst>
              <a:ext uri="{FF2B5EF4-FFF2-40B4-BE49-F238E27FC236}">
                <a16:creationId xmlns:a16="http://schemas.microsoft.com/office/drawing/2014/main" id="{E8825B79-2A47-8A4A-8D22-03B1609F1540}"/>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6" name="Footer Placeholder">
            <a:extLst>
              <a:ext uri="{FF2B5EF4-FFF2-40B4-BE49-F238E27FC236}">
                <a16:creationId xmlns:a16="http://schemas.microsoft.com/office/drawing/2014/main" id="{4AAA822D-1EBE-BB41-9A46-2450969B579A}"/>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804995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a:prstGeom prst="rect">
            <a:avLst/>
          </a:prstGeo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Picture Placeholder"/>
          <p:cNvSpPr>
            <a:spLocks noGrp="1"/>
          </p:cNvSpPr>
          <p:nvPr>
            <p:ph type="pic" sz="quarter" idx="14"/>
          </p:nvPr>
        </p:nvSpPr>
        <p:spPr>
          <a:xfrm>
            <a:off x="4572000" y="0"/>
            <a:ext cx="4572000" cy="5143500"/>
          </a:xfrm>
          <a:prstGeom prst="rect">
            <a:avLst/>
          </a:prstGeom>
        </p:spPr>
        <p:txBody>
          <a:bodyPr lIns="91440" tIns="91440" rIns="91440" bIns="91440"/>
          <a:lstStyle/>
          <a:p>
            <a:r>
              <a:rPr lang="ko-KR" altLang="en-US"/>
              <a:t>그림을 추가하려면 아이콘을 클릭하십시오</a:t>
            </a:r>
            <a:endParaRPr lang="en-US" dirty="0"/>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A9AC94D8-ECC6-2946-9DA1-0E11B5EC2BDB}"/>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39C69FBD-6189-2448-BEC9-46A94D2DCE65}"/>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572369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a:prstGeom prst="rect">
            <a:avLst/>
          </a:prstGeo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Picture Placeholder"/>
          <p:cNvSpPr>
            <a:spLocks noGrp="1"/>
          </p:cNvSpPr>
          <p:nvPr>
            <p:ph type="pic" sz="quarter" idx="14"/>
          </p:nvPr>
        </p:nvSpPr>
        <p:spPr>
          <a:xfrm>
            <a:off x="4572000" y="0"/>
            <a:ext cx="4572000" cy="5143500"/>
          </a:xfrm>
          <a:prstGeom prst="rect">
            <a:avLst/>
          </a:prstGeom>
        </p:spPr>
        <p:txBody>
          <a:bodyPr lIns="91440" tIns="91440" rIns="91440" bIns="91440"/>
          <a:lstStyle/>
          <a:p>
            <a:r>
              <a:rPr lang="ko-KR" altLang="en-US"/>
              <a:t>그림을 추가하려면 아이콘을 클릭하십시오</a:t>
            </a:r>
            <a:endParaRPr lang="en-US" dirty="0"/>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2AD16343-3128-3240-BC32-2E94E02D825C}"/>
              </a:ext>
            </a:extLst>
          </p:cNvPr>
          <p:cNvSpPr>
            <a:spLocks noGrp="1"/>
          </p:cNvSpPr>
          <p:nvPr>
            <p:ph type="body" sz="quarter" idx="16"/>
          </p:nvPr>
        </p:nvSpPr>
        <p:spPr>
          <a:xfrm>
            <a:off x="2505456" y="1243584"/>
            <a:ext cx="1837943" cy="3255264"/>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pic>
        <p:nvPicPr>
          <p:cNvPr id="9" name="Picture 8">
            <a:extLst>
              <a:ext uri="{FF2B5EF4-FFF2-40B4-BE49-F238E27FC236}">
                <a16:creationId xmlns:a16="http://schemas.microsoft.com/office/drawing/2014/main" id="{5A4F764B-1ED9-5D46-A500-2ADC50C24F57}"/>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1" name="Footer Placeholder">
            <a:extLst>
              <a:ext uri="{FF2B5EF4-FFF2-40B4-BE49-F238E27FC236}">
                <a16:creationId xmlns:a16="http://schemas.microsoft.com/office/drawing/2014/main" id="{65BE26B3-A37C-6C44-8149-F376E4D76F01}"/>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1032132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a:extLst>
              <a:ext uri="{FF2B5EF4-FFF2-40B4-BE49-F238E27FC236}">
                <a16:creationId xmlns:a16="http://schemas.microsoft.com/office/drawing/2014/main" id="{CF5C57F9-E2FB-6641-A078-B8758C68659C}"/>
              </a:ext>
            </a:extLst>
          </p:cNvPr>
          <p:cNvSpPr>
            <a:spLocks noGrp="1"/>
          </p:cNvSpPr>
          <p:nvPr>
            <p:ph type="body" sz="quarter" idx="14" hasCustomPrompt="1"/>
          </p:nvPr>
        </p:nvSpPr>
        <p:spPr>
          <a:xfrm>
            <a:off x="219456" y="201168"/>
            <a:ext cx="1828800" cy="2370582"/>
          </a:xfrm>
          <a:prstGeom prst="rect">
            <a:avLst/>
          </a:prstGeom>
        </p:spPr>
        <p:txBody>
          <a:bodyPr/>
          <a:lstStyle>
            <a:lvl2pPr marL="0" indent="0">
              <a:buNone/>
              <a:defRPr/>
            </a:lvl2pPr>
          </a:lstStyle>
          <a:p>
            <a:pPr lvl="0"/>
            <a:r>
              <a:rPr lang="en-US" dirty="0"/>
              <a:t>Small title, image or content on right  </a:t>
            </a:r>
          </a:p>
        </p:txBody>
      </p:sp>
      <p:sp>
        <p:nvSpPr>
          <p:cNvPr id="6" name="Footer Placeholder">
            <a:extLst>
              <a:ext uri="{FF2B5EF4-FFF2-40B4-BE49-F238E27FC236}">
                <a16:creationId xmlns:a16="http://schemas.microsoft.com/office/drawing/2014/main" id="{413CAD52-31B9-F042-9B12-E4633A17D3CF}"/>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10115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ft panel title + 4 column">
    <p:bg>
      <p:bgPr>
        <a:solidFill>
          <a:schemeClr val="tx1"/>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a:prstGeom prst="rect">
            <a:avLst/>
          </a:prstGeo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a:prstGeom prst="rect">
            <a:avLst/>
          </a:prstGeom>
        </p:spPr>
        <p:txBody>
          <a:bodyPr/>
          <a:lstStyle>
            <a:lvl1pPr>
              <a:lnSpc>
                <a:spcPct val="110000"/>
              </a:lnSpc>
              <a:defRPr lang="en-US" sz="140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a:prstGeom prst="rect">
            <a:avLst/>
          </a:prstGeom>
        </p:spPr>
        <p:txBody>
          <a:bodyPr/>
          <a:lstStyle>
            <a:lvl1pPr>
              <a:defRPr sz="2000"/>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a:prstGeom prst="rect">
            <a:avLst/>
          </a:prstGeom>
        </p:spPr>
        <p:txBody>
          <a:bodyPr/>
          <a:lstStyle>
            <a:lvl2pPr marL="0" indent="0">
              <a:buNone/>
              <a:defRPr/>
            </a:lvl2pPr>
          </a:lstStyle>
          <a:p>
            <a:pPr lvl="0"/>
            <a:r>
              <a:rPr lang="ko-KR" altLang="en-US"/>
              <a:t>마스터 텍스트 스타일을 편집하려면 클릭</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3" name="Footer Placeholder">
            <a:extLst>
              <a:ext uri="{FF2B5EF4-FFF2-40B4-BE49-F238E27FC236}">
                <a16:creationId xmlns:a16="http://schemas.microsoft.com/office/drawing/2014/main" id="{D5EA250F-936A-AA4B-AEBA-262156819190}"/>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219672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Left panel title + 4 column">
    <p:bg>
      <p:bgPr>
        <a:solidFill>
          <a:schemeClr val="accent2"/>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a:prstGeom prst="rect">
            <a:avLst/>
          </a:prstGeo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a:prstGeom prst="rect">
            <a:avLst/>
          </a:prstGeom>
        </p:spPr>
        <p:txBody>
          <a:bodyPr/>
          <a:lstStyle>
            <a:lvl1pPr>
              <a:lnSpc>
                <a:spcPct val="110000"/>
              </a:lnSpc>
              <a:defRPr lang="en-US" sz="140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a:prstGeom prst="rect">
            <a:avLst/>
          </a:prstGeom>
        </p:spPr>
        <p:txBody>
          <a:bodyPr/>
          <a:lstStyle>
            <a:lvl1pPr>
              <a:defRPr sz="2000">
                <a:solidFill>
                  <a:schemeClr val="tx2"/>
                </a:solidFill>
              </a:defRPr>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a:prstGeom prst="rect">
            <a:avLst/>
          </a:prstGeom>
        </p:spPr>
        <p:txBody>
          <a:bodyPr/>
          <a:lstStyle>
            <a:lvl1pPr>
              <a:defRPr>
                <a:solidFill>
                  <a:schemeClr val="tx2"/>
                </a:solidFill>
              </a:defRPr>
            </a:lvl1pPr>
            <a:lvl2pPr marL="0" indent="0">
              <a:buNone/>
              <a:defRPr/>
            </a:lvl2pPr>
          </a:lstStyle>
          <a:p>
            <a:pPr lvl="0"/>
            <a:r>
              <a:rPr lang="ko-KR" altLang="en-US"/>
              <a:t>마스터 텍스트 스타일을 편집하려면 클릭</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3" name="Footer Placeholder">
            <a:extLst>
              <a:ext uri="{FF2B5EF4-FFF2-40B4-BE49-F238E27FC236}">
                <a16:creationId xmlns:a16="http://schemas.microsoft.com/office/drawing/2014/main" id="{91D87C72-8044-9A47-A143-A819082D58DD}"/>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296993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150720"/>
            <a:ext cx="7363442" cy="505126"/>
          </a:xfrm>
          <a:prstGeom prst="rect">
            <a:avLst/>
          </a:prstGeom>
        </p:spPr>
        <p:txBody>
          <a:bodyPr/>
          <a:lstStyle>
            <a:lvl1pPr>
              <a:lnSpc>
                <a:spcPct val="90000"/>
              </a:lnSpc>
              <a:defRPr/>
            </a:lvl1pPr>
          </a:lstStyle>
          <a:p>
            <a:r>
              <a:rPr lang="en-US" dirty="0"/>
              <a:t>CNN : Convolutional Neural Network </a:t>
            </a:r>
          </a:p>
        </p:txBody>
      </p:sp>
      <p:sp>
        <p:nvSpPr>
          <p:cNvPr id="4" name="Slide Number Placeholder"/>
          <p:cNvSpPr>
            <a:spLocks noGrp="1"/>
          </p:cNvSpPr>
          <p:nvPr>
            <p:ph type="sldNum" sz="quarter" idx="11"/>
          </p:nvPr>
        </p:nvSpPr>
        <p:spPr>
          <a:xfrm>
            <a:off x="7086601" y="4814970"/>
            <a:ext cx="1828732" cy="166687"/>
          </a:xfrm>
          <a:prstGeom prst="rect">
            <a:avLst/>
          </a:prstGeom>
        </p:spPr>
        <p:txBody>
          <a:bodyPr/>
          <a:lstStyle/>
          <a:p>
            <a:r>
              <a:rPr lang="en-US" altLang="ko-KR" dirty="0">
                <a:solidFill>
                  <a:srgbClr val="424242"/>
                </a:solidFill>
                <a:latin typeface="-apple-system"/>
              </a:rPr>
              <a:t>[Source] What is QCNN? | Author Pin Insight. </a:t>
            </a:r>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996FA949-77F5-B140-A27D-24EAB251B7D8}"/>
              </a:ext>
            </a:extLst>
          </p:cNvPr>
          <p:cNvPicPr>
            <a:picLocks noChangeAspect="1"/>
          </p:cNvPicPr>
          <p:nvPr userDrawn="1"/>
        </p:nvPicPr>
        <p:blipFill>
          <a:blip r:embed="rId2"/>
          <a:stretch>
            <a:fillRect/>
          </a:stretch>
        </p:blipFill>
        <p:spPr>
          <a:xfrm>
            <a:off x="7789331" y="204601"/>
            <a:ext cx="1126001" cy="350899"/>
          </a:xfrm>
          <a:prstGeom prst="rect">
            <a:avLst/>
          </a:prstGeom>
        </p:spPr>
      </p:pic>
      <p:sp>
        <p:nvSpPr>
          <p:cNvPr id="6" name="Footer Placeholder">
            <a:extLst>
              <a:ext uri="{FF2B5EF4-FFF2-40B4-BE49-F238E27FC236}">
                <a16:creationId xmlns:a16="http://schemas.microsoft.com/office/drawing/2014/main" id="{A6ADE3A3-3F84-ED47-BD58-24B435B1577F}"/>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
        <p:nvSpPr>
          <p:cNvPr id="8" name="Title">
            <a:extLst>
              <a:ext uri="{FF2B5EF4-FFF2-40B4-BE49-F238E27FC236}">
                <a16:creationId xmlns:a16="http://schemas.microsoft.com/office/drawing/2014/main" id="{E0E91CE2-B95F-45EC-9E0D-F1FA76BB87F7}"/>
              </a:ext>
            </a:extLst>
          </p:cNvPr>
          <p:cNvSpPr txBox="1">
            <a:spLocks/>
          </p:cNvSpPr>
          <p:nvPr userDrawn="1"/>
        </p:nvSpPr>
        <p:spPr>
          <a:xfrm>
            <a:off x="228666" y="5512799"/>
            <a:ext cx="7678753" cy="505126"/>
          </a:xfrm>
          <a:prstGeom prst="rect">
            <a:avLst/>
          </a:prstGeom>
        </p:spPr>
        <p:txBody>
          <a:bodyPr vert="horz" lIns="91440" tIns="45720" rIns="91440" bIns="45720" rtlCol="0" anchor="ctr">
            <a:normAutofit fontScale="85000" lnSpcReduction="10000"/>
          </a:bodyPr>
          <a:lstStyle>
            <a:lvl1pPr algn="l" rtl="0" eaLnBrk="1" fontAlgn="base" hangingPunct="1">
              <a:lnSpc>
                <a:spcPct val="90000"/>
              </a:lnSpc>
              <a:spcBef>
                <a:spcPct val="0"/>
              </a:spcBef>
              <a:spcAft>
                <a:spcPct val="0"/>
              </a:spcAft>
              <a:defRPr sz="32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lang="en-US" kern="0" dirty="0"/>
              <a:t>QCNN : Quantum Convolutional Neural Network </a:t>
            </a:r>
          </a:p>
        </p:txBody>
      </p:sp>
      <p:sp>
        <p:nvSpPr>
          <p:cNvPr id="3" name="TextBox 2">
            <a:extLst>
              <a:ext uri="{FF2B5EF4-FFF2-40B4-BE49-F238E27FC236}">
                <a16:creationId xmlns:a16="http://schemas.microsoft.com/office/drawing/2014/main" id="{453EFBB8-2F76-44B9-B4FD-8C18821E778C}"/>
              </a:ext>
            </a:extLst>
          </p:cNvPr>
          <p:cNvSpPr txBox="1"/>
          <p:nvPr userDrawn="1"/>
        </p:nvSpPr>
        <p:spPr>
          <a:xfrm>
            <a:off x="329565" y="1143880"/>
            <a:ext cx="7849586" cy="881075"/>
          </a:xfrm>
          <a:prstGeom prst="rect">
            <a:avLst/>
          </a:prstGeom>
          <a:noFill/>
        </p:spPr>
        <p:txBody>
          <a:bodyPr wrap="square" lIns="0" tIns="0" rIns="0" bIns="0" rtlCol="0">
            <a:spAutoFit/>
          </a:bodyPr>
          <a:lstStyle/>
          <a:p>
            <a:pPr algn="l">
              <a:lnSpc>
                <a:spcPct val="110000"/>
              </a:lnSpc>
              <a:spcBef>
                <a:spcPts val="1100"/>
              </a:spcBef>
            </a:pPr>
            <a:r>
              <a:rPr lang="en-US" altLang="ko-KR" sz="1200" dirty="0">
                <a:solidFill>
                  <a:schemeClr val="bg1"/>
                </a:solidFill>
                <a:latin typeface="IBM Plex Sans" charset="0"/>
                <a:ea typeface="IBM Plex Sans" charset="0"/>
                <a:cs typeface="IBM Plex Sans" charset="0"/>
              </a:rPr>
              <a:t>Convolution Neural Network is </a:t>
            </a:r>
            <a:r>
              <a:rPr lang="en-US" altLang="ko-KR" sz="1200" b="0" i="0" dirty="0">
                <a:solidFill>
                  <a:schemeClr val="bg1"/>
                </a:solidFill>
                <a:effectLst/>
                <a:latin typeface="-apple-system"/>
              </a:rPr>
              <a:t>a type of multi-layered feed-forward artificial neural network used to analyze visual images.</a:t>
            </a:r>
          </a:p>
          <a:p>
            <a:pPr algn="l">
              <a:lnSpc>
                <a:spcPct val="110000"/>
              </a:lnSpc>
              <a:spcBef>
                <a:spcPts val="1100"/>
              </a:spcBef>
            </a:pPr>
            <a:endParaRPr lang="en-US" altLang="ko-KR" sz="1200" b="0" i="0" dirty="0">
              <a:solidFill>
                <a:schemeClr val="bg1"/>
              </a:solidFill>
              <a:effectLst/>
              <a:latin typeface="-apple-system"/>
              <a:ea typeface="IBM Plex Sans" charset="0"/>
              <a:cs typeface="IBM Plex Sans" charset="0"/>
            </a:endParaRPr>
          </a:p>
          <a:p>
            <a:pPr algn="l">
              <a:lnSpc>
                <a:spcPct val="110000"/>
              </a:lnSpc>
              <a:spcBef>
                <a:spcPts val="1100"/>
              </a:spcBef>
            </a:pPr>
            <a:r>
              <a:rPr lang="en-US" altLang="ko-KR" sz="1200" dirty="0">
                <a:solidFill>
                  <a:schemeClr val="bg1"/>
                </a:solidFill>
                <a:latin typeface="IBM Plex Sans" charset="0"/>
                <a:ea typeface="IBM Plex Sans" charset="0"/>
                <a:cs typeface="IBM Plex Sans" charset="0"/>
              </a:rPr>
              <a:t>In CNN, </a:t>
            </a:r>
            <a:r>
              <a:rPr lang="en-US" altLang="ko-KR" sz="1200" b="0" i="0" dirty="0">
                <a:solidFill>
                  <a:schemeClr val="bg1"/>
                </a:solidFill>
                <a:effectLst/>
                <a:latin typeface="-apple-system"/>
                <a:ea typeface="IBM Plex Sans" charset="0"/>
                <a:cs typeface="IBM Plex Sans" charset="0"/>
              </a:rPr>
              <a:t>i</a:t>
            </a:r>
            <a:r>
              <a:rPr lang="en-US" altLang="ko-KR" sz="1200" b="0" i="0" dirty="0">
                <a:solidFill>
                  <a:schemeClr val="bg1"/>
                </a:solidFill>
                <a:effectLst/>
                <a:latin typeface="-apple-system"/>
              </a:rPr>
              <a:t>f the data or model dimension is very large, there is a limit to learning inefficiently.</a:t>
            </a:r>
          </a:p>
        </p:txBody>
      </p:sp>
      <p:pic>
        <p:nvPicPr>
          <p:cNvPr id="9" name="그림 8">
            <a:extLst>
              <a:ext uri="{FF2B5EF4-FFF2-40B4-BE49-F238E27FC236}">
                <a16:creationId xmlns:a16="http://schemas.microsoft.com/office/drawing/2014/main" id="{EB403DFD-D27D-4D69-A65D-1C42A3BE3DDC}"/>
              </a:ext>
            </a:extLst>
          </p:cNvPr>
          <p:cNvPicPr>
            <a:picLocks noChangeAspect="1"/>
          </p:cNvPicPr>
          <p:nvPr userDrawn="1"/>
        </p:nvPicPr>
        <p:blipFill>
          <a:blip r:embed="rId3"/>
          <a:stretch>
            <a:fillRect/>
          </a:stretch>
        </p:blipFill>
        <p:spPr>
          <a:xfrm>
            <a:off x="343819" y="2516993"/>
            <a:ext cx="5417032" cy="1830137"/>
          </a:xfrm>
          <a:prstGeom prst="rect">
            <a:avLst/>
          </a:prstGeom>
        </p:spPr>
      </p:pic>
    </p:spTree>
    <p:extLst>
      <p:ext uri="{BB962C8B-B14F-4D97-AF65-F5344CB8AC3E}">
        <p14:creationId xmlns:p14="http://schemas.microsoft.com/office/powerpoint/2010/main" val="2854171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tx1"/>
        </a:solidFill>
        <a:effectLst/>
      </p:bgPr>
    </p:bg>
    <p:spTree>
      <p:nvGrpSpPr>
        <p:cNvPr id="1" name=""/>
        <p:cNvGrpSpPr/>
        <p:nvPr/>
      </p:nvGrpSpPr>
      <p:grpSpPr>
        <a:xfrm>
          <a:off x="0" y="0"/>
          <a:ext cx="0" cy="0"/>
          <a:chOff x="0" y="0"/>
          <a:chExt cx="0" cy="0"/>
        </a:xfrm>
      </p:grpSpPr>
      <p:sp>
        <p:nvSpPr>
          <p:cNvPr id="11" name="Cool gray 10 rectangle">
            <a:extLst>
              <a:ext uri="{FF2B5EF4-FFF2-40B4-BE49-F238E27FC236}">
                <a16:creationId xmlns:a16="http://schemas.microsoft.com/office/drawing/2014/main" id="{AC7071F7-7B2A-D945-9E7A-B87CA754F3F3}"/>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pic>
        <p:nvPicPr>
          <p:cNvPr id="13" name="Picture 12">
            <a:extLst>
              <a:ext uri="{FF2B5EF4-FFF2-40B4-BE49-F238E27FC236}">
                <a16:creationId xmlns:a16="http://schemas.microsoft.com/office/drawing/2014/main" id="{DA89792B-7DE7-4945-814D-8C9E3FB89901}"/>
              </a:ext>
            </a:extLst>
          </p:cNvPr>
          <p:cNvPicPr>
            <a:picLocks noChangeAspect="1"/>
          </p:cNvPicPr>
          <p:nvPr userDrawn="1"/>
        </p:nvPicPr>
        <p:blipFill>
          <a:blip r:embed="rId2"/>
          <a:stretch>
            <a:fillRect/>
          </a:stretch>
        </p:blipFill>
        <p:spPr>
          <a:xfrm>
            <a:off x="7549414" y="0"/>
            <a:ext cx="1594586" cy="612648"/>
          </a:xfrm>
          <a:prstGeom prst="rect">
            <a:avLst/>
          </a:prstGeom>
        </p:spPr>
      </p:pic>
      <p:sp>
        <p:nvSpPr>
          <p:cNvPr id="9" name="Picture Placeholder"/>
          <p:cNvSpPr>
            <a:spLocks noGrp="1"/>
          </p:cNvSpPr>
          <p:nvPr>
            <p:ph type="pic" sz="quarter" idx="14"/>
          </p:nvPr>
        </p:nvSpPr>
        <p:spPr>
          <a:xfrm>
            <a:off x="2286000" y="0"/>
            <a:ext cx="6858000" cy="5148072"/>
          </a:xfrm>
          <a:prstGeom prst="rect">
            <a:avLst/>
          </a:prstGeom>
          <a:solidFill>
            <a:schemeClr val="tx2"/>
          </a:solidFill>
        </p:spPr>
        <p:txBody>
          <a:bodyPr lIns="91440" tIns="91440" rIns="91440" bIns="91440"/>
          <a:lstStyle/>
          <a:p>
            <a:r>
              <a:rPr lang="ko-KR" altLang="en-US"/>
              <a:t>그림을 추가하려면 아이콘을 클릭하십시오</a:t>
            </a:r>
            <a:endParaRPr lang="en-US" dirty="0"/>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a:prstGeom prst="rect">
            <a:avLst/>
          </a:prstGeom>
        </p:spPr>
        <p:txBody>
          <a:bodyPr/>
          <a:lstStyle>
            <a:lvl1pPr>
              <a:defRPr lang="en-US" sz="1000" b="0" i="1" dirty="0">
                <a:solidFill>
                  <a:schemeClr val="bg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6" name="Text Placeholder 5">
            <a:extLst>
              <a:ext uri="{FF2B5EF4-FFF2-40B4-BE49-F238E27FC236}">
                <a16:creationId xmlns:a16="http://schemas.microsoft.com/office/drawing/2014/main" id="{EE96722A-5328-BD4F-BCAA-57403E973996}"/>
              </a:ext>
            </a:extLst>
          </p:cNvPr>
          <p:cNvSpPr>
            <a:spLocks noGrp="1"/>
          </p:cNvSpPr>
          <p:nvPr>
            <p:ph type="body" sz="quarter" idx="16" hasCustomPrompt="1"/>
          </p:nvPr>
        </p:nvSpPr>
        <p:spPr>
          <a:xfrm>
            <a:off x="219456" y="173736"/>
            <a:ext cx="1892807" cy="841248"/>
          </a:xfrm>
          <a:prstGeom prst="rect">
            <a:avLst/>
          </a:prstGeom>
        </p:spPr>
        <p:txBody>
          <a:bodyPr/>
          <a:lstStyle>
            <a:lvl1pPr>
              <a:defRPr sz="2000"/>
            </a:lvl1pPr>
          </a:lstStyle>
          <a:p>
            <a:pPr lvl="0"/>
            <a:r>
              <a:rPr lang="en-US" dirty="0"/>
              <a:t>Left panel title + description</a:t>
            </a:r>
          </a:p>
        </p:txBody>
      </p:sp>
      <p:sp>
        <p:nvSpPr>
          <p:cNvPr id="14" name="Text Placeholder 13">
            <a:extLst>
              <a:ext uri="{FF2B5EF4-FFF2-40B4-BE49-F238E27FC236}">
                <a16:creationId xmlns:a16="http://schemas.microsoft.com/office/drawing/2014/main" id="{47003850-CA02-794E-82E9-2765B21076B6}"/>
              </a:ext>
            </a:extLst>
          </p:cNvPr>
          <p:cNvSpPr>
            <a:spLocks noGrp="1"/>
          </p:cNvSpPr>
          <p:nvPr>
            <p:ph type="body" sz="quarter" idx="17"/>
          </p:nvPr>
        </p:nvSpPr>
        <p:spPr>
          <a:xfrm>
            <a:off x="219457" y="1243584"/>
            <a:ext cx="1837944" cy="1328166"/>
          </a:xfrm>
          <a:prstGeom prst="rect">
            <a:avLst/>
          </a:prstGeom>
        </p:spPr>
        <p:txBody>
          <a:bodyPr/>
          <a:lstStyle/>
          <a:p>
            <a:pPr lvl="0"/>
            <a:r>
              <a:rPr lang="ko-KR" altLang="en-US"/>
              <a:t>마스터 텍스트 스타일을 편집하려면 클릭</a:t>
            </a:r>
          </a:p>
        </p:txBody>
      </p:sp>
      <p:sp>
        <p:nvSpPr>
          <p:cNvPr id="10" name="Footer Placeholder">
            <a:extLst>
              <a:ext uri="{FF2B5EF4-FFF2-40B4-BE49-F238E27FC236}">
                <a16:creationId xmlns:a16="http://schemas.microsoft.com/office/drawing/2014/main" id="{6CF4B142-DDDA-934A-84BA-07B1788F2269}"/>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1939202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bg>
      <p:bgPr>
        <a:solidFill>
          <a:schemeClr val="tx2"/>
        </a:solidFill>
        <a:effectLst/>
      </p:bgPr>
    </p:bg>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a:prstGeom prst="rect">
            <a:avLst/>
          </a:prstGeo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a:prstGeom prst="rect">
            <a:avLst/>
          </a:prstGeom>
        </p:spPr>
        <p:txBody>
          <a:bodyPr/>
          <a:lstStyle>
            <a:lvl1pPr>
              <a:defRPr sz="1400"/>
            </a:lvl1pPr>
          </a:lstStyle>
          <a:p>
            <a:pPr lvl="0"/>
            <a:r>
              <a:rPr lang="ko-KR" altLang="en-US"/>
              <a:t>마스터 텍스트 스타일을 편집하려면 클릭</a:t>
            </a:r>
          </a:p>
        </p:txBody>
      </p:sp>
      <p:sp>
        <p:nvSpPr>
          <p:cNvPr id="6" name="Text Placeholder"/>
          <p:cNvSpPr>
            <a:spLocks noGrp="1"/>
          </p:cNvSpPr>
          <p:nvPr>
            <p:ph type="body" sz="quarter" idx="12"/>
          </p:nvPr>
        </p:nvSpPr>
        <p:spPr>
          <a:xfrm>
            <a:off x="219456" y="1243584"/>
            <a:ext cx="4123944"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7932FB1B-F225-DB4D-A215-6355387CC0A7}"/>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9DE3AFAD-EB32-FB4E-94F6-EF12C41B1632}"/>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11229565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a:prstGeom prst="rect">
            <a:avLst/>
          </a:prstGeom>
        </p:spPr>
        <p:txBody>
          <a:bodyPr/>
          <a:lstStyle/>
          <a:p>
            <a:r>
              <a:rPr lang="ko-KR" altLang="en-US"/>
              <a:t>마스터 제목 스타일 편집</a:t>
            </a:r>
            <a:endParaRPr lang="en-US" dirty="0"/>
          </a:p>
        </p:txBody>
      </p:sp>
      <p:sp>
        <p:nvSpPr>
          <p:cNvPr id="8" name="Text Placeholder"/>
          <p:cNvSpPr>
            <a:spLocks noGrp="1"/>
          </p:cNvSpPr>
          <p:nvPr>
            <p:ph type="body" sz="quarter" idx="13"/>
          </p:nvPr>
        </p:nvSpPr>
        <p:spPr>
          <a:xfrm>
            <a:off x="219456" y="1243584"/>
            <a:ext cx="4123944"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9" name="Content Placeholder 1"/>
          <p:cNvSpPr>
            <a:spLocks noGrp="1"/>
          </p:cNvSpPr>
          <p:nvPr>
            <p:ph sz="quarter" idx="17"/>
          </p:nvPr>
        </p:nvSpPr>
        <p:spPr>
          <a:xfrm>
            <a:off x="4572000" y="0"/>
            <a:ext cx="2286000" cy="2571750"/>
          </a:xfrm>
          <a:prstGeom prst="rect">
            <a:avLst/>
          </a:prstGeom>
          <a:solidFill>
            <a:schemeClr val="accent3"/>
          </a:solidFill>
          <a:ln>
            <a:noFill/>
          </a:ln>
        </p:spPr>
        <p:txBody>
          <a:bodyPr lIns="219456" tIns="201168" rIns="228600" bIns="228600"/>
          <a:lstStyle>
            <a:lvl1pPr>
              <a:defRPr>
                <a:solidFill>
                  <a:schemeClr val="bg1"/>
                </a:solidFill>
              </a:defRPr>
            </a:lvl1pPr>
          </a:lstStyle>
          <a:p>
            <a:pPr lvl="0"/>
            <a:r>
              <a:rPr lang="ko-KR" altLang="en-US"/>
              <a:t>마스터 텍스트 스타일을 편집하려면 클릭</a:t>
            </a:r>
          </a:p>
        </p:txBody>
      </p:sp>
      <p:sp>
        <p:nvSpPr>
          <p:cNvPr id="10" name="Content Placeholder 2"/>
          <p:cNvSpPr>
            <a:spLocks noGrp="1"/>
          </p:cNvSpPr>
          <p:nvPr>
            <p:ph sz="quarter" idx="18"/>
          </p:nvPr>
        </p:nvSpPr>
        <p:spPr>
          <a:xfrm>
            <a:off x="6858000" y="0"/>
            <a:ext cx="2286000" cy="2571750"/>
          </a:xfrm>
          <a:prstGeom prst="rect">
            <a:avLst/>
          </a:prstGeom>
          <a:solidFill>
            <a:schemeClr val="accent2"/>
          </a:solidFill>
          <a:ln>
            <a:noFill/>
          </a:ln>
        </p:spPr>
        <p:txBody>
          <a:bodyPr lIns="219456" tIns="201168" rIns="228600" bIns="228600"/>
          <a:lstStyle>
            <a:lvl1pPr>
              <a:defRPr>
                <a:solidFill>
                  <a:schemeClr val="bg1"/>
                </a:solidFill>
              </a:defRPr>
            </a:lvl1pPr>
          </a:lstStyle>
          <a:p>
            <a:pPr lvl="0"/>
            <a:r>
              <a:rPr lang="ko-KR" altLang="en-US"/>
              <a:t>마스터 텍스트 스타일을 편집하려면 클릭</a:t>
            </a:r>
          </a:p>
        </p:txBody>
      </p:sp>
      <p:sp>
        <p:nvSpPr>
          <p:cNvPr id="12" name="Content Placeholder 3"/>
          <p:cNvSpPr>
            <a:spLocks noGrp="1"/>
          </p:cNvSpPr>
          <p:nvPr>
            <p:ph sz="quarter" idx="19"/>
          </p:nvPr>
        </p:nvSpPr>
        <p:spPr>
          <a:xfrm>
            <a:off x="4572000" y="2570163"/>
            <a:ext cx="4572000" cy="2573337"/>
          </a:xfrm>
          <a:prstGeom prst="rect">
            <a:avLst/>
          </a:prstGeom>
          <a:solidFill>
            <a:schemeClr val="accent1"/>
          </a:solidFill>
          <a:ln>
            <a:noFill/>
          </a:ln>
        </p:spPr>
        <p:txBody>
          <a:bodyPr lIns="219456" tIns="201168" rIns="228600" bIns="228600"/>
          <a:lstStyle>
            <a:lvl1pPr>
              <a:defRPr>
                <a:solidFill>
                  <a:schemeClr val="tx2"/>
                </a:solidFill>
              </a:defRPr>
            </a:lvl1pPr>
          </a:lstStyle>
          <a:p>
            <a:pPr lvl="0"/>
            <a:r>
              <a:rPr lang="ko-KR" altLang="en-US"/>
              <a:t>마스터 텍스트 스타일을 편집하려면 클릭</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lvl1pPr>
              <a:defRPr>
                <a:solidFill>
                  <a:schemeClr val="tx2"/>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38DC464C-E24E-1F4D-80EE-D2C029DD2ECB}"/>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9213076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1 column + 3 boxes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a:prstGeom prst="rect">
            <a:avLst/>
          </a:prstGeom>
        </p:spPr>
        <p:txBody>
          <a:bodyPr/>
          <a:lstStyle/>
          <a:p>
            <a:r>
              <a:rPr lang="ko-KR" altLang="en-US"/>
              <a:t>마스터 제목 스타일 편집</a:t>
            </a:r>
            <a:endParaRPr lang="en-US" dirty="0"/>
          </a:p>
        </p:txBody>
      </p:sp>
      <p:sp>
        <p:nvSpPr>
          <p:cNvPr id="8" name="Text Placeholder"/>
          <p:cNvSpPr>
            <a:spLocks noGrp="1"/>
          </p:cNvSpPr>
          <p:nvPr>
            <p:ph type="body" sz="quarter" idx="13"/>
          </p:nvPr>
        </p:nvSpPr>
        <p:spPr>
          <a:xfrm>
            <a:off x="219456" y="1243584"/>
            <a:ext cx="4123944"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9" name="Content Placeholder 1"/>
          <p:cNvSpPr>
            <a:spLocks noGrp="1"/>
          </p:cNvSpPr>
          <p:nvPr>
            <p:ph sz="quarter" idx="17"/>
          </p:nvPr>
        </p:nvSpPr>
        <p:spPr>
          <a:xfrm>
            <a:off x="4572000" y="0"/>
            <a:ext cx="2286000" cy="2571750"/>
          </a:xfrm>
          <a:prstGeom prst="rect">
            <a:avLst/>
          </a:prstGeom>
          <a:solidFill>
            <a:schemeClr val="tx1"/>
          </a:solidFill>
          <a:ln>
            <a:noFill/>
          </a:ln>
        </p:spPr>
        <p:txBody>
          <a:bodyPr lIns="219456" tIns="201168" rIns="228600" bIns="228600"/>
          <a:lstStyle>
            <a:lvl1pPr>
              <a:defRPr>
                <a:solidFill>
                  <a:schemeClr val="bg1"/>
                </a:solidFill>
              </a:defRPr>
            </a:lvl1pPr>
          </a:lstStyle>
          <a:p>
            <a:pPr lvl="0"/>
            <a:r>
              <a:rPr lang="ko-KR" altLang="en-US"/>
              <a:t>마스터 텍스트 스타일을 편집하려면 클릭</a:t>
            </a:r>
          </a:p>
        </p:txBody>
      </p:sp>
      <p:sp>
        <p:nvSpPr>
          <p:cNvPr id="10" name="Content Placeholder 2"/>
          <p:cNvSpPr>
            <a:spLocks noGrp="1"/>
          </p:cNvSpPr>
          <p:nvPr>
            <p:ph sz="quarter" idx="18"/>
          </p:nvPr>
        </p:nvSpPr>
        <p:spPr>
          <a:xfrm>
            <a:off x="6858000" y="0"/>
            <a:ext cx="2286000" cy="2571750"/>
          </a:xfrm>
          <a:prstGeom prst="rect">
            <a:avLst/>
          </a:prstGeom>
          <a:solidFill>
            <a:schemeClr val="accent5"/>
          </a:solidFill>
          <a:ln>
            <a:noFill/>
          </a:ln>
        </p:spPr>
        <p:txBody>
          <a:bodyPr lIns="219456" tIns="201168" rIns="228600" bIns="228600"/>
          <a:lstStyle>
            <a:lvl1pPr>
              <a:defRPr>
                <a:solidFill>
                  <a:schemeClr val="bg1"/>
                </a:solidFill>
              </a:defRPr>
            </a:lvl1pPr>
          </a:lstStyle>
          <a:p>
            <a:pPr lvl="0"/>
            <a:r>
              <a:rPr lang="ko-KR" altLang="en-US"/>
              <a:t>마스터 텍스트 스타일을 편집하려면 클릭</a:t>
            </a:r>
          </a:p>
        </p:txBody>
      </p:sp>
      <p:sp>
        <p:nvSpPr>
          <p:cNvPr id="12" name="Content Placeholder 3"/>
          <p:cNvSpPr>
            <a:spLocks noGrp="1"/>
          </p:cNvSpPr>
          <p:nvPr>
            <p:ph sz="quarter" idx="19"/>
          </p:nvPr>
        </p:nvSpPr>
        <p:spPr>
          <a:xfrm>
            <a:off x="4572000" y="2570163"/>
            <a:ext cx="4572000" cy="2573337"/>
          </a:xfrm>
          <a:prstGeom prst="rect">
            <a:avLst/>
          </a:prstGeom>
          <a:solidFill>
            <a:schemeClr val="accent6"/>
          </a:solidFill>
          <a:ln>
            <a:noFill/>
          </a:ln>
        </p:spPr>
        <p:txBody>
          <a:bodyPr lIns="219456" tIns="201168" rIns="228600" bIns="228600"/>
          <a:lstStyle>
            <a:lvl1pPr>
              <a:defRPr>
                <a:solidFill>
                  <a:schemeClr val="tx2"/>
                </a:solidFill>
              </a:defRPr>
            </a:lvl1pPr>
          </a:lstStyle>
          <a:p>
            <a:pPr lvl="0"/>
            <a:r>
              <a:rPr lang="ko-KR" altLang="en-US"/>
              <a:t>마스터 텍스트 스타일을 편집하려면 클릭</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lvl1pPr>
              <a:defRPr>
                <a:solidFill>
                  <a:schemeClr val="tx2"/>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EE7675B2-8FA7-CB4D-9864-9D88F085F1E9}"/>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41906814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4 boxes (al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prstGeom prst="rect">
            <a:avLst/>
          </a:prstGeom>
          <a:noFill/>
        </p:spPr>
        <p:txBody>
          <a:bodyPr lIns="192024" tIns="137160" rIns="228600" bIns="228600"/>
          <a:lstStyle>
            <a:lvl1pPr>
              <a:lnSpc>
                <a:spcPts val="5000"/>
              </a:lnSpc>
              <a:defRPr sz="4200"/>
            </a:lvl1pPr>
          </a:lstStyle>
          <a:p>
            <a:r>
              <a:rPr lang="ko-KR" altLang="en-US"/>
              <a:t>마스터 제목 스타일 편집</a:t>
            </a:r>
            <a:endParaRPr lang="en-US" dirty="0"/>
          </a:p>
        </p:txBody>
      </p:sp>
      <p:sp>
        <p:nvSpPr>
          <p:cNvPr id="7" name="Content Placeholder 1"/>
          <p:cNvSpPr>
            <a:spLocks noGrp="1"/>
          </p:cNvSpPr>
          <p:nvPr>
            <p:ph sz="quarter" idx="20"/>
          </p:nvPr>
        </p:nvSpPr>
        <p:spPr>
          <a:xfrm>
            <a:off x="0" y="2570163"/>
            <a:ext cx="2286000" cy="2573337"/>
          </a:xfrm>
          <a:prstGeom prst="rect">
            <a:avLst/>
          </a:prstGeom>
          <a:solidFill>
            <a:srgbClr val="D4BBFF"/>
          </a:solidFill>
        </p:spPr>
        <p:txBody>
          <a:bodyPr lIns="219456" tIns="201168" rIns="228600" bIns="228600"/>
          <a:lstStyle>
            <a:lvl1pPr>
              <a:defRPr>
                <a:solidFill>
                  <a:schemeClr val="bg1"/>
                </a:solidFill>
              </a:defRPr>
            </a:lvl1pPr>
          </a:lstStyle>
          <a:p>
            <a:pPr lvl="0"/>
            <a:r>
              <a:rPr lang="ko-KR" altLang="en-US"/>
              <a:t>마스터 텍스트 스타일을 편집하려면 클릭</a:t>
            </a:r>
          </a:p>
        </p:txBody>
      </p:sp>
      <p:sp>
        <p:nvSpPr>
          <p:cNvPr id="14" name="Content Placeholder 2"/>
          <p:cNvSpPr>
            <a:spLocks noGrp="1"/>
          </p:cNvSpPr>
          <p:nvPr>
            <p:ph sz="quarter" idx="19"/>
          </p:nvPr>
        </p:nvSpPr>
        <p:spPr>
          <a:xfrm>
            <a:off x="2286001" y="2570163"/>
            <a:ext cx="2286000" cy="2573337"/>
          </a:xfrm>
          <a:prstGeom prst="rect">
            <a:avLst/>
          </a:prstGeom>
          <a:solidFill>
            <a:schemeClr val="accent3"/>
          </a:solidFill>
          <a:ln>
            <a:noFill/>
          </a:ln>
        </p:spPr>
        <p:txBody>
          <a:bodyPr lIns="219456" tIns="201168" rIns="228600" bIns="228600"/>
          <a:lstStyle>
            <a:lvl1pPr>
              <a:defRPr>
                <a:solidFill>
                  <a:schemeClr val="tx2"/>
                </a:solidFill>
              </a:defRPr>
            </a:lvl1pPr>
          </a:lstStyle>
          <a:p>
            <a:pPr lvl="0"/>
            <a:r>
              <a:rPr lang="ko-KR" altLang="en-US"/>
              <a:t>마스터 텍스트 스타일을 편집하려면 클릭</a:t>
            </a:r>
          </a:p>
        </p:txBody>
      </p:sp>
      <p:sp>
        <p:nvSpPr>
          <p:cNvPr id="6" name="Content Placeholder 3"/>
          <p:cNvSpPr>
            <a:spLocks noGrp="1"/>
          </p:cNvSpPr>
          <p:nvPr>
            <p:ph sz="quarter" idx="17"/>
          </p:nvPr>
        </p:nvSpPr>
        <p:spPr>
          <a:xfrm>
            <a:off x="4572000" y="2570162"/>
            <a:ext cx="2286000" cy="2573338"/>
          </a:xfrm>
          <a:prstGeom prst="rect">
            <a:avLst/>
          </a:prstGeom>
          <a:solidFill>
            <a:schemeClr val="accent2"/>
          </a:solidFill>
          <a:ln>
            <a:noFill/>
          </a:ln>
        </p:spPr>
        <p:txBody>
          <a:bodyPr lIns="219456" tIns="201168" rIns="228600" bIns="228600"/>
          <a:lstStyle>
            <a:lvl1pPr>
              <a:defRPr>
                <a:solidFill>
                  <a:schemeClr val="tx2"/>
                </a:solidFill>
              </a:defRPr>
            </a:lvl1pPr>
          </a:lstStyle>
          <a:p>
            <a:pPr lvl="0"/>
            <a:r>
              <a:rPr lang="ko-KR" altLang="en-US"/>
              <a:t>마스터 텍스트 스타일을 편집하려면 클릭</a:t>
            </a:r>
          </a:p>
        </p:txBody>
      </p:sp>
      <p:sp>
        <p:nvSpPr>
          <p:cNvPr id="11" name="Content Placeholder 4"/>
          <p:cNvSpPr>
            <a:spLocks noGrp="1"/>
          </p:cNvSpPr>
          <p:nvPr>
            <p:ph sz="quarter" idx="18"/>
          </p:nvPr>
        </p:nvSpPr>
        <p:spPr>
          <a:xfrm>
            <a:off x="6858000" y="2570162"/>
            <a:ext cx="2286000" cy="2573338"/>
          </a:xfrm>
          <a:prstGeom prst="rect">
            <a:avLst/>
          </a:prstGeom>
          <a:solidFill>
            <a:schemeClr val="accent1"/>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83865BB-A28A-B147-AC3F-D411849CEFC7}"/>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9F821A69-25A7-B94D-A499-3A37C5F7D836}"/>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4854986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4 boxes (alt)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prstGeom prst="rect">
            <a:avLst/>
          </a:prstGeom>
          <a:noFill/>
        </p:spPr>
        <p:txBody>
          <a:bodyPr lIns="192024" tIns="137160" rIns="228600" bIns="228600"/>
          <a:lstStyle>
            <a:lvl1pPr>
              <a:lnSpc>
                <a:spcPts val="5000"/>
              </a:lnSpc>
              <a:defRPr sz="4200"/>
            </a:lvl1pPr>
          </a:lstStyle>
          <a:p>
            <a:r>
              <a:rPr lang="ko-KR" altLang="en-US"/>
              <a:t>마스터 제목 스타일 편집</a:t>
            </a:r>
            <a:endParaRPr lang="en-US" dirty="0"/>
          </a:p>
        </p:txBody>
      </p:sp>
      <p:sp>
        <p:nvSpPr>
          <p:cNvPr id="7" name="Content Placeholder 1"/>
          <p:cNvSpPr>
            <a:spLocks noGrp="1"/>
          </p:cNvSpPr>
          <p:nvPr>
            <p:ph sz="quarter" idx="20"/>
          </p:nvPr>
        </p:nvSpPr>
        <p:spPr>
          <a:xfrm>
            <a:off x="0" y="2570163"/>
            <a:ext cx="2286000" cy="2573337"/>
          </a:xfrm>
          <a:prstGeom prst="rect">
            <a:avLst/>
          </a:prstGeom>
          <a:solidFill>
            <a:schemeClr val="tx1"/>
          </a:solidFill>
        </p:spPr>
        <p:txBody>
          <a:bodyPr lIns="219456" tIns="201168" rIns="228600" bIns="228600"/>
          <a:lstStyle>
            <a:lvl1pPr>
              <a:defRPr>
                <a:solidFill>
                  <a:schemeClr val="bg1"/>
                </a:solidFill>
              </a:defRPr>
            </a:lvl1pPr>
          </a:lstStyle>
          <a:p>
            <a:pPr lvl="0"/>
            <a:r>
              <a:rPr lang="ko-KR" altLang="en-US"/>
              <a:t>마스터 텍스트 스타일을 편집하려면 클릭</a:t>
            </a:r>
          </a:p>
        </p:txBody>
      </p:sp>
      <p:sp>
        <p:nvSpPr>
          <p:cNvPr id="14" name="Content Placeholder 2"/>
          <p:cNvSpPr>
            <a:spLocks noGrp="1"/>
          </p:cNvSpPr>
          <p:nvPr>
            <p:ph sz="quarter" idx="19"/>
          </p:nvPr>
        </p:nvSpPr>
        <p:spPr>
          <a:xfrm>
            <a:off x="2286001" y="2570163"/>
            <a:ext cx="2286000" cy="2573337"/>
          </a:xfrm>
          <a:prstGeom prst="rect">
            <a:avLst/>
          </a:prstGeom>
          <a:solidFill>
            <a:schemeClr val="accent5"/>
          </a:solidFill>
          <a:ln>
            <a:noFill/>
          </a:ln>
        </p:spPr>
        <p:txBody>
          <a:bodyPr lIns="219456" tIns="201168" rIns="228600" bIns="228600"/>
          <a:lstStyle>
            <a:lvl1pPr>
              <a:defRPr>
                <a:solidFill>
                  <a:schemeClr val="bg1"/>
                </a:solidFill>
              </a:defRPr>
            </a:lvl1pPr>
          </a:lstStyle>
          <a:p>
            <a:pPr lvl="0"/>
            <a:r>
              <a:rPr lang="ko-KR" altLang="en-US"/>
              <a:t>마스터 텍스트 스타일을 편집하려면 클릭</a:t>
            </a:r>
          </a:p>
        </p:txBody>
      </p:sp>
      <p:sp>
        <p:nvSpPr>
          <p:cNvPr id="6" name="Content Placeholder 3"/>
          <p:cNvSpPr>
            <a:spLocks noGrp="1"/>
          </p:cNvSpPr>
          <p:nvPr>
            <p:ph sz="quarter" idx="17"/>
          </p:nvPr>
        </p:nvSpPr>
        <p:spPr>
          <a:xfrm>
            <a:off x="4572000" y="2570162"/>
            <a:ext cx="2286000" cy="2573338"/>
          </a:xfrm>
          <a:prstGeom prst="rect">
            <a:avLst/>
          </a:prstGeom>
          <a:solidFill>
            <a:srgbClr val="C1C7CD"/>
          </a:solidFill>
          <a:ln>
            <a:noFill/>
          </a:ln>
        </p:spPr>
        <p:txBody>
          <a:bodyPr lIns="219456" tIns="201168" rIns="228600" bIns="228600"/>
          <a:lstStyle>
            <a:lvl1pPr>
              <a:defRPr>
                <a:solidFill>
                  <a:schemeClr val="bg1"/>
                </a:solidFill>
              </a:defRPr>
            </a:lvl1pPr>
          </a:lstStyle>
          <a:p>
            <a:pPr lvl="0"/>
            <a:r>
              <a:rPr lang="ko-KR" altLang="en-US"/>
              <a:t>마스터 텍스트 스타일을 편집하려면 클릭</a:t>
            </a:r>
          </a:p>
        </p:txBody>
      </p:sp>
      <p:sp>
        <p:nvSpPr>
          <p:cNvPr id="11" name="Content Placeholder 4"/>
          <p:cNvSpPr>
            <a:spLocks noGrp="1"/>
          </p:cNvSpPr>
          <p:nvPr>
            <p:ph sz="quarter" idx="18"/>
          </p:nvPr>
        </p:nvSpPr>
        <p:spPr>
          <a:xfrm>
            <a:off x="6858000" y="2570162"/>
            <a:ext cx="2286000" cy="2573338"/>
          </a:xfrm>
          <a:prstGeom prst="rect">
            <a:avLst/>
          </a:prstGeom>
          <a:solidFill>
            <a:srgbClr val="A2A9B0"/>
          </a:solidFill>
          <a:ln>
            <a:noFill/>
          </a:ln>
        </p:spPr>
        <p:txBody>
          <a:bodyPr lIns="219456" tIns="201168" rIns="228600" bIns="228600"/>
          <a:lstStyle>
            <a:lvl1pPr>
              <a:defRPr>
                <a:solidFill>
                  <a:schemeClr val="bg1"/>
                </a:solidFill>
              </a:defRPr>
            </a:lvl1pPr>
          </a:lstStyle>
          <a:p>
            <a:pPr lvl="0"/>
            <a:r>
              <a:rPr lang="ko-KR" altLang="en-US"/>
              <a:t>마스터 텍스트 스타일을 편집하려면 클릭</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lvl1pPr>
              <a:defRPr>
                <a:solidFill>
                  <a:schemeClr val="bg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E9D4AA7-CB84-3345-BFC0-3ED57BFDF230}"/>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D527F17B-D1E5-C04E-91AC-57DF49429C00}"/>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6252871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prstGeom prst="rect">
            <a:avLst/>
          </a:prstGeo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4" name="Content Placeholder 2"/>
          <p:cNvSpPr>
            <a:spLocks noGrp="1"/>
          </p:cNvSpPr>
          <p:nvPr>
            <p:ph sz="quarter" idx="13"/>
          </p:nvPr>
        </p:nvSpPr>
        <p:spPr>
          <a:xfrm>
            <a:off x="3044951" y="0"/>
            <a:ext cx="3044952" cy="5148072"/>
          </a:xfrm>
          <a:prstGeom prst="rect">
            <a:avLst/>
          </a:prstGeo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6" name="Content Placeholder 3"/>
          <p:cNvSpPr>
            <a:spLocks noGrp="1"/>
          </p:cNvSpPr>
          <p:nvPr>
            <p:ph sz="quarter" idx="14"/>
          </p:nvPr>
        </p:nvSpPr>
        <p:spPr>
          <a:xfrm>
            <a:off x="6090348" y="0"/>
            <a:ext cx="3044952" cy="5148072"/>
          </a:xfrm>
          <a:prstGeom prst="rect">
            <a:avLst/>
          </a:prstGeo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
          <p:cNvSpPr>
            <a:spLocks noGrp="1"/>
          </p:cNvSpPr>
          <p:nvPr>
            <p:ph type="sldNum" sz="quarter" idx="11"/>
          </p:nvPr>
        </p:nvSpPr>
        <p:spPr>
          <a:xfrm>
            <a:off x="7086601" y="4787900"/>
            <a:ext cx="1828732" cy="166687"/>
          </a:xfrm>
          <a:prstGeom prst="rect">
            <a:avLst/>
          </a:prstGeom>
        </p:spPr>
        <p:txBody>
          <a:bodyPr/>
          <a:lstStyle>
            <a:lvl1pPr>
              <a:defRPr>
                <a:solidFill>
                  <a:schemeClr val="bg1"/>
                </a:solidFill>
              </a:defRPr>
            </a:lvl1p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3DA39184-7F47-2945-88CF-675CCCCD1ACE}"/>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114516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prstGeom prst="rect">
            <a:avLst/>
          </a:prstGeom>
          <a:solidFill>
            <a:srgbClr val="FFFFFF"/>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4" name="Content Placeholder 2"/>
          <p:cNvSpPr>
            <a:spLocks noGrp="1"/>
          </p:cNvSpPr>
          <p:nvPr>
            <p:ph sz="quarter" idx="13"/>
          </p:nvPr>
        </p:nvSpPr>
        <p:spPr>
          <a:xfrm>
            <a:off x="3044951" y="0"/>
            <a:ext cx="3044952" cy="5148072"/>
          </a:xfrm>
          <a:prstGeom prst="rect">
            <a:avLst/>
          </a:prstGeo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6" name="Content Placeholder 3"/>
          <p:cNvSpPr>
            <a:spLocks noGrp="1"/>
          </p:cNvSpPr>
          <p:nvPr>
            <p:ph sz="quarter" idx="14"/>
          </p:nvPr>
        </p:nvSpPr>
        <p:spPr>
          <a:xfrm>
            <a:off x="6090348" y="0"/>
            <a:ext cx="3044952" cy="5148072"/>
          </a:xfrm>
          <a:prstGeom prst="rect">
            <a:avLst/>
          </a:prstGeo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
          <p:cNvSpPr>
            <a:spLocks noGrp="1"/>
          </p:cNvSpPr>
          <p:nvPr>
            <p:ph type="sldNum" sz="quarter" idx="11"/>
          </p:nvPr>
        </p:nvSpPr>
        <p:spPr>
          <a:xfrm>
            <a:off x="7086601" y="4787900"/>
            <a:ext cx="1828732" cy="166687"/>
          </a:xfrm>
          <a:prstGeom prst="rect">
            <a:avLst/>
          </a:prstGeom>
        </p:spPr>
        <p:txBody>
          <a:bodyPr/>
          <a:lstStyle>
            <a:lvl1pPr>
              <a:defRPr>
                <a:solidFill>
                  <a:schemeClr val="bg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0D2C7F6B-D042-464E-B663-7975CF7A0C12}"/>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8" name="Footer Placeholder">
            <a:extLst>
              <a:ext uri="{FF2B5EF4-FFF2-40B4-BE49-F238E27FC236}">
                <a16:creationId xmlns:a16="http://schemas.microsoft.com/office/drawing/2014/main" id="{5984D2B7-2A07-6946-8F61-822B6C99A9BF}"/>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34598679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prstGeom prst="rect">
            <a:avLst/>
          </a:prstGeo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4" name="Content Placeholder 2"/>
          <p:cNvSpPr>
            <a:spLocks noGrp="1"/>
          </p:cNvSpPr>
          <p:nvPr>
            <p:ph sz="quarter" idx="13"/>
          </p:nvPr>
        </p:nvSpPr>
        <p:spPr>
          <a:xfrm>
            <a:off x="2286000" y="0"/>
            <a:ext cx="2286000" cy="5148072"/>
          </a:xfrm>
          <a:prstGeom prst="rect">
            <a:avLst/>
          </a:prstGeo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6" name="Content Placeholder 3"/>
          <p:cNvSpPr>
            <a:spLocks noGrp="1"/>
          </p:cNvSpPr>
          <p:nvPr>
            <p:ph sz="quarter" idx="14"/>
          </p:nvPr>
        </p:nvSpPr>
        <p:spPr>
          <a:xfrm>
            <a:off x="4572000" y="0"/>
            <a:ext cx="2286000" cy="5148072"/>
          </a:xfrm>
          <a:prstGeom prst="rect">
            <a:avLst/>
          </a:prstGeo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8" name="Content Placeholder 4"/>
          <p:cNvSpPr>
            <a:spLocks noGrp="1"/>
          </p:cNvSpPr>
          <p:nvPr>
            <p:ph sz="quarter" idx="15"/>
          </p:nvPr>
        </p:nvSpPr>
        <p:spPr>
          <a:xfrm>
            <a:off x="6858000" y="0"/>
            <a:ext cx="2286000" cy="5148072"/>
          </a:xfrm>
          <a:prstGeom prst="rect">
            <a:avLst/>
          </a:prstGeom>
          <a:solidFill>
            <a:schemeClr val="accent1"/>
          </a:solidFill>
        </p:spPr>
        <p:txBody>
          <a:bodyPr lIns="219456" tIns="201168" rIns="228600" bIns="228600"/>
          <a:lstStyle>
            <a:lvl1pP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
          <p:cNvSpPr>
            <a:spLocks noGrp="1"/>
          </p:cNvSpPr>
          <p:nvPr>
            <p:ph type="sldNum" sz="quarter" idx="11"/>
          </p:nvPr>
        </p:nvSpPr>
        <p:spPr>
          <a:xfrm>
            <a:off x="7086601" y="4787900"/>
            <a:ext cx="1828732" cy="166687"/>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Footer Placeholder">
            <a:extLst>
              <a:ext uri="{FF2B5EF4-FFF2-40B4-BE49-F238E27FC236}">
                <a16:creationId xmlns:a16="http://schemas.microsoft.com/office/drawing/2014/main" id="{0D780997-7FA5-CF40-8B71-0858BA780B36}"/>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9579898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prstGeom prst="rect">
            <a:avLst/>
          </a:prstGeom>
          <a:solidFill>
            <a:schemeClr val="tx2"/>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4" name="Content Placeholder 2"/>
          <p:cNvSpPr>
            <a:spLocks noGrp="1"/>
          </p:cNvSpPr>
          <p:nvPr>
            <p:ph sz="quarter" idx="13"/>
          </p:nvPr>
        </p:nvSpPr>
        <p:spPr>
          <a:xfrm>
            <a:off x="2286000" y="0"/>
            <a:ext cx="2286000" cy="5148072"/>
          </a:xfrm>
          <a:prstGeom prst="rect">
            <a:avLst/>
          </a:prstGeo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6" name="Content Placeholder 3"/>
          <p:cNvSpPr>
            <a:spLocks noGrp="1"/>
          </p:cNvSpPr>
          <p:nvPr>
            <p:ph sz="quarter" idx="14"/>
          </p:nvPr>
        </p:nvSpPr>
        <p:spPr>
          <a:xfrm>
            <a:off x="4572000" y="0"/>
            <a:ext cx="2286000" cy="5148072"/>
          </a:xfrm>
          <a:prstGeom prst="rect">
            <a:avLst/>
          </a:prstGeo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8" name="Content Placeholder 4"/>
          <p:cNvSpPr>
            <a:spLocks noGrp="1"/>
          </p:cNvSpPr>
          <p:nvPr>
            <p:ph sz="quarter" idx="15"/>
          </p:nvPr>
        </p:nvSpPr>
        <p:spPr>
          <a:xfrm>
            <a:off x="6858000" y="0"/>
            <a:ext cx="2286000" cy="5148072"/>
          </a:xfrm>
          <a:prstGeom prst="rect">
            <a:avLst/>
          </a:prstGeom>
          <a:solidFill>
            <a:srgbClr val="C1C7CD"/>
          </a:solidFill>
        </p:spPr>
        <p:txBody>
          <a:bodyPr lIns="219456" tIns="1243584" rIns="228600" bIns="22860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
          <p:cNvSpPr>
            <a:spLocks noGrp="1"/>
          </p:cNvSpPr>
          <p:nvPr>
            <p:ph type="sldNum" sz="quarter" idx="11"/>
          </p:nvPr>
        </p:nvSpPr>
        <p:spPr>
          <a:xfrm>
            <a:off x="7086601" y="4787900"/>
            <a:ext cx="1828732" cy="166687"/>
          </a:xfrm>
          <a:prstGeom prst="rect">
            <a:avLst/>
          </a:prstGeom>
        </p:spPr>
        <p:txBody>
          <a:bodyPr/>
          <a:lstStyle>
            <a:lvl1pPr>
              <a:defRPr>
                <a:solidFill>
                  <a:schemeClr val="bg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6DA9AD6-D0CE-6347-B44E-DBEABF8A1C38}"/>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9" name="Footer Placeholder">
            <a:extLst>
              <a:ext uri="{FF2B5EF4-FFF2-40B4-BE49-F238E27FC236}">
                <a16:creationId xmlns:a16="http://schemas.microsoft.com/office/drawing/2014/main" id="{2C6A2B7A-C7C2-CF44-8AF0-33F49A6222F2}"/>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1965923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150720"/>
            <a:ext cx="7363442" cy="505126"/>
          </a:xfrm>
          <a:prstGeom prst="rect">
            <a:avLst/>
          </a:prstGeom>
        </p:spPr>
        <p:txBody>
          <a:bodyPr>
            <a:normAutofit/>
          </a:bodyPr>
          <a:lstStyle>
            <a:lvl1pPr>
              <a:lnSpc>
                <a:spcPct val="90000"/>
              </a:lnSpc>
              <a:defRPr sz="2600"/>
            </a:lvl1pPr>
          </a:lstStyle>
          <a:p>
            <a:r>
              <a:rPr lang="en-US" dirty="0"/>
              <a:t>QCNN : Quantum Convolutional Neural Network </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r>
              <a:rPr lang="en-US" altLang="ko-KR" dirty="0">
                <a:solidFill>
                  <a:srgbClr val="424242"/>
                </a:solidFill>
                <a:latin typeface="-apple-system"/>
              </a:rPr>
              <a:t>[Source] What is QCNN? | Author Pin Insight.  </a:t>
            </a:r>
            <a:r>
              <a:rPr lang="en-US" altLang="ko-KR" dirty="0">
                <a:hlinkClick r:id="rId2"/>
              </a:rPr>
              <a:t>2009.09423.pdf (arxiv.org)</a:t>
            </a:r>
            <a:r>
              <a:rPr lang="en-US" altLang="ko-KR" dirty="0"/>
              <a:t> </a:t>
            </a:r>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996FA949-77F5-B140-A27D-24EAB251B7D8}"/>
              </a:ext>
            </a:extLst>
          </p:cNvPr>
          <p:cNvPicPr>
            <a:picLocks noChangeAspect="1"/>
          </p:cNvPicPr>
          <p:nvPr userDrawn="1"/>
        </p:nvPicPr>
        <p:blipFill>
          <a:blip r:embed="rId3"/>
          <a:stretch>
            <a:fillRect/>
          </a:stretch>
        </p:blipFill>
        <p:spPr>
          <a:xfrm>
            <a:off x="7789331" y="204601"/>
            <a:ext cx="1126001" cy="350899"/>
          </a:xfrm>
          <a:prstGeom prst="rect">
            <a:avLst/>
          </a:prstGeom>
        </p:spPr>
      </p:pic>
      <p:sp>
        <p:nvSpPr>
          <p:cNvPr id="6" name="Footer Placeholder">
            <a:extLst>
              <a:ext uri="{FF2B5EF4-FFF2-40B4-BE49-F238E27FC236}">
                <a16:creationId xmlns:a16="http://schemas.microsoft.com/office/drawing/2014/main" id="{A6ADE3A3-3F84-ED47-BD58-24B435B1577F}"/>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
        <p:nvSpPr>
          <p:cNvPr id="8" name="Title">
            <a:extLst>
              <a:ext uri="{FF2B5EF4-FFF2-40B4-BE49-F238E27FC236}">
                <a16:creationId xmlns:a16="http://schemas.microsoft.com/office/drawing/2014/main" id="{E0E91CE2-B95F-45EC-9E0D-F1FA76BB87F7}"/>
              </a:ext>
            </a:extLst>
          </p:cNvPr>
          <p:cNvSpPr txBox="1">
            <a:spLocks/>
          </p:cNvSpPr>
          <p:nvPr userDrawn="1"/>
        </p:nvSpPr>
        <p:spPr>
          <a:xfrm>
            <a:off x="228666" y="5512799"/>
            <a:ext cx="7678753" cy="505126"/>
          </a:xfrm>
          <a:prstGeom prst="rect">
            <a:avLst/>
          </a:prstGeom>
        </p:spPr>
        <p:txBody>
          <a:bodyPr vert="horz" lIns="91440" tIns="45720" rIns="91440" bIns="45720" rtlCol="0" anchor="ctr">
            <a:normAutofit fontScale="85000" lnSpcReduction="10000"/>
          </a:bodyPr>
          <a:lstStyle>
            <a:lvl1pPr algn="l" rtl="0" eaLnBrk="1" fontAlgn="base" hangingPunct="1">
              <a:lnSpc>
                <a:spcPct val="90000"/>
              </a:lnSpc>
              <a:spcBef>
                <a:spcPct val="0"/>
              </a:spcBef>
              <a:spcAft>
                <a:spcPct val="0"/>
              </a:spcAft>
              <a:defRPr sz="32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lang="en-US" kern="0" dirty="0"/>
              <a:t>QCNN : Quantum Convolutional Neural Network </a:t>
            </a:r>
          </a:p>
        </p:txBody>
      </p:sp>
      <p:sp>
        <p:nvSpPr>
          <p:cNvPr id="3" name="TextBox 2">
            <a:extLst>
              <a:ext uri="{FF2B5EF4-FFF2-40B4-BE49-F238E27FC236}">
                <a16:creationId xmlns:a16="http://schemas.microsoft.com/office/drawing/2014/main" id="{453EFBB8-2F76-44B9-B4FD-8C18821E778C}"/>
              </a:ext>
            </a:extLst>
          </p:cNvPr>
          <p:cNvSpPr txBox="1"/>
          <p:nvPr userDrawn="1"/>
        </p:nvSpPr>
        <p:spPr>
          <a:xfrm>
            <a:off x="210312" y="1214058"/>
            <a:ext cx="4463153" cy="1558183"/>
          </a:xfrm>
          <a:prstGeom prst="rect">
            <a:avLst/>
          </a:prstGeom>
          <a:noFill/>
        </p:spPr>
        <p:txBody>
          <a:bodyPr wrap="square" lIns="0" tIns="0" rIns="0" bIns="0" rtlCol="0">
            <a:spAutoFit/>
          </a:bodyPr>
          <a:lstStyle/>
          <a:p>
            <a:pPr algn="l">
              <a:lnSpc>
                <a:spcPct val="110000"/>
              </a:lnSpc>
              <a:spcBef>
                <a:spcPts val="1100"/>
              </a:spcBef>
            </a:pPr>
            <a:r>
              <a:rPr lang="en-US" altLang="ko-KR" sz="1200" dirty="0">
                <a:solidFill>
                  <a:schemeClr val="bg1"/>
                </a:solidFill>
                <a:latin typeface="IBM Plex Sans" charset="0"/>
                <a:ea typeface="IBM Plex Sans" charset="0"/>
                <a:cs typeface="IBM Plex Sans" charset="0"/>
              </a:rPr>
              <a:t>Quantum Convolution Neural Network</a:t>
            </a:r>
            <a:r>
              <a:rPr lang="en-US" altLang="ko-KR" sz="1600" b="0" i="0" dirty="0">
                <a:solidFill>
                  <a:srgbClr val="424242"/>
                </a:solidFill>
                <a:effectLst/>
                <a:latin typeface="-apple-system"/>
              </a:rPr>
              <a:t> </a:t>
            </a:r>
            <a:r>
              <a:rPr lang="en-US" altLang="ko-KR" sz="1200" b="0" i="0" dirty="0">
                <a:solidFill>
                  <a:schemeClr val="bg1"/>
                </a:solidFill>
                <a:effectLst/>
                <a:latin typeface="-apple-system"/>
              </a:rPr>
              <a:t>a combination of a quantum computing system and a CNN model.</a:t>
            </a:r>
          </a:p>
          <a:p>
            <a:pPr algn="l">
              <a:lnSpc>
                <a:spcPct val="110000"/>
              </a:lnSpc>
              <a:spcBef>
                <a:spcPts val="1100"/>
              </a:spcBef>
            </a:pPr>
            <a:endParaRPr lang="en-US" altLang="ko-KR" sz="1200" b="0" i="0" dirty="0">
              <a:solidFill>
                <a:schemeClr val="bg1"/>
              </a:solidFill>
              <a:effectLst/>
              <a:latin typeface="-apple-system"/>
            </a:endParaRPr>
          </a:p>
          <a:p>
            <a:pPr algn="l">
              <a:lnSpc>
                <a:spcPct val="110000"/>
              </a:lnSpc>
              <a:spcBef>
                <a:spcPts val="1100"/>
              </a:spcBef>
            </a:pPr>
            <a:r>
              <a:rPr lang="en-US" altLang="ko-KR" sz="1200" b="0" i="0" dirty="0">
                <a:solidFill>
                  <a:schemeClr val="bg1"/>
                </a:solidFill>
                <a:effectLst/>
                <a:latin typeface="-apple-system"/>
              </a:rPr>
              <a:t>As can be seen from the architecture on the right, the QCNN model applies convolutional and pooling layers, which are key features of CNN, to quantum systems.</a:t>
            </a:r>
            <a:endParaRPr lang="ko-KR" altLang="en-US" sz="1200" dirty="0" err="1">
              <a:solidFill>
                <a:schemeClr val="bg1"/>
              </a:solidFill>
              <a:latin typeface="IBM Plex Sans" charset="0"/>
              <a:ea typeface="IBM Plex Sans" charset="0"/>
              <a:cs typeface="IBM Plex Sans" charset="0"/>
            </a:endParaRPr>
          </a:p>
        </p:txBody>
      </p:sp>
      <p:pic>
        <p:nvPicPr>
          <p:cNvPr id="10" name="그림 9">
            <a:extLst>
              <a:ext uri="{FF2B5EF4-FFF2-40B4-BE49-F238E27FC236}">
                <a16:creationId xmlns:a16="http://schemas.microsoft.com/office/drawing/2014/main" id="{1F6370D2-CF43-4AEC-9FF5-655E0DF552BD}"/>
              </a:ext>
            </a:extLst>
          </p:cNvPr>
          <p:cNvPicPr>
            <a:picLocks noChangeAspect="1"/>
          </p:cNvPicPr>
          <p:nvPr userDrawn="1"/>
        </p:nvPicPr>
        <p:blipFill>
          <a:blip r:embed="rId4"/>
          <a:stretch>
            <a:fillRect/>
          </a:stretch>
        </p:blipFill>
        <p:spPr>
          <a:xfrm>
            <a:off x="4818952" y="1077017"/>
            <a:ext cx="4114736" cy="3172255"/>
          </a:xfrm>
          <a:prstGeom prst="rect">
            <a:avLst/>
          </a:prstGeom>
        </p:spPr>
      </p:pic>
    </p:spTree>
    <p:extLst>
      <p:ext uri="{BB962C8B-B14F-4D97-AF65-F5344CB8AC3E}">
        <p14:creationId xmlns:p14="http://schemas.microsoft.com/office/powerpoint/2010/main" val="5834343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hank you">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a:prstGeom prst="rect">
            <a:avLst/>
          </a:prstGeom>
        </p:spPr>
        <p:txBody>
          <a:bodyPr/>
          <a:lstStyle/>
          <a:p>
            <a:r>
              <a:rPr lang="en-US" dirty="0"/>
              <a:t>Thank you</a:t>
            </a:r>
          </a:p>
        </p:txBody>
      </p:sp>
      <p:sp>
        <p:nvSpPr>
          <p:cNvPr id="8" name="Text Placeholder 1"/>
          <p:cNvSpPr>
            <a:spLocks noGrp="1"/>
          </p:cNvSpPr>
          <p:nvPr>
            <p:ph type="body" sz="quarter" idx="13" hasCustomPrompt="1"/>
          </p:nvPr>
        </p:nvSpPr>
        <p:spPr>
          <a:xfrm>
            <a:off x="219456" y="1261873"/>
            <a:ext cx="4123944" cy="1309877"/>
          </a:xfrm>
          <a:prstGeom prst="rect">
            <a:avLst/>
          </a:prstGeo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a:prstGeom prst="rect">
            <a:avLst/>
          </a:prstGeo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D2AF5838-97F6-E64E-8A9B-A059B616AB85}"/>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30086963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BM sign off">
    <p:bg>
      <p:bgPr>
        <a:solidFill>
          <a:schemeClr val="tx1"/>
        </a:solidFill>
        <a:effectLst/>
      </p:bgPr>
    </p:bg>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pic>
        <p:nvPicPr>
          <p:cNvPr id="5" name="Picture 4" descr="Qiskit logo">
            <a:extLst>
              <a:ext uri="{FF2B5EF4-FFF2-40B4-BE49-F238E27FC236}">
                <a16:creationId xmlns:a16="http://schemas.microsoft.com/office/drawing/2014/main" id="{B6046CF8-74E7-DB45-8188-EB07716D27DE}"/>
              </a:ext>
            </a:extLst>
          </p:cNvPr>
          <p:cNvPicPr>
            <a:picLocks noChangeAspect="1"/>
          </p:cNvPicPr>
          <p:nvPr userDrawn="1"/>
        </p:nvPicPr>
        <p:blipFill>
          <a:blip r:embed="rId2"/>
          <a:stretch>
            <a:fillRect/>
          </a:stretch>
        </p:blipFill>
        <p:spPr>
          <a:xfrm>
            <a:off x="3706004" y="1707750"/>
            <a:ext cx="1729996" cy="1729996"/>
          </a:xfrm>
          <a:prstGeom prst="rect">
            <a:avLst/>
          </a:prstGeom>
        </p:spPr>
      </p:pic>
      <p:sp>
        <p:nvSpPr>
          <p:cNvPr id="6" name="Footer Placeholder">
            <a:extLst>
              <a:ext uri="{FF2B5EF4-FFF2-40B4-BE49-F238E27FC236}">
                <a16:creationId xmlns:a16="http://schemas.microsoft.com/office/drawing/2014/main" id="{49AE7DD9-85AB-F84B-A74F-1AF1F3068CAF}"/>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28059126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pic>
        <p:nvPicPr>
          <p:cNvPr id="5" name="Picture" descr="IBM 8-bar logo">
            <a:extLst>
              <a:ext uri="{FF2B5EF4-FFF2-40B4-BE49-F238E27FC236}">
                <a16:creationId xmlns:a16="http://schemas.microsoft.com/office/drawing/2014/main" id="{0C50FF1F-2B6D-2A45-A175-27DFE88C5352}"/>
              </a:ext>
            </a:extLst>
          </p:cNvPr>
          <p:cNvPicPr>
            <a:picLocks noChangeAspect="1"/>
          </p:cNvPicPr>
          <p:nvPr userDrawn="1"/>
        </p:nvPicPr>
        <p:blipFill>
          <a:blip r:embed="rId2"/>
          <a:stretch>
            <a:fillRect/>
          </a:stretch>
        </p:blipFill>
        <p:spPr>
          <a:xfrm>
            <a:off x="3923196" y="2312885"/>
            <a:ext cx="1297608" cy="517732"/>
          </a:xfrm>
          <a:prstGeom prst="rect">
            <a:avLst/>
          </a:prstGeom>
        </p:spPr>
      </p:pic>
      <p:sp>
        <p:nvSpPr>
          <p:cNvPr id="6" name="Footer Placeholder">
            <a:extLst>
              <a:ext uri="{FF2B5EF4-FFF2-40B4-BE49-F238E27FC236}">
                <a16:creationId xmlns:a16="http://schemas.microsoft.com/office/drawing/2014/main" id="{15DE8985-C56A-FD4C-8090-5AEA902F4ABF}"/>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21983694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a:xfrm>
            <a:off x="228666" y="4787900"/>
            <a:ext cx="4114735" cy="166687"/>
          </a:xfrm>
          <a:prstGeom prst="rect">
            <a:avLst/>
          </a:prstGeom>
        </p:spPr>
        <p:txBody>
          <a:bodyPr/>
          <a:lstStyle>
            <a:lvl1pPr>
              <a:defRPr lang="en-US" smtClean="0">
                <a:effectLst/>
              </a:defRPr>
            </a:lvl1pPr>
          </a:lstStyle>
          <a:p>
            <a:r>
              <a:rPr lang="en-US" dirty="0" err="1"/>
              <a:t>Qiskit</a:t>
            </a:r>
            <a:r>
              <a:rPr lang="en-US" dirty="0"/>
              <a:t> © 2020</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70"/>
            <a:ext cx="4142232" cy="363606"/>
          </a:xfrm>
          <a:prstGeom prst="rect">
            <a:avLst/>
          </a:prstGeo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990317"/>
            <a:ext cx="4118013" cy="251217"/>
          </a:xfrm>
          <a:prstGeom prst="rect">
            <a:avLst/>
          </a:prstGeo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256728"/>
            <a:ext cx="4118013" cy="251344"/>
          </a:xfrm>
          <a:prstGeom prst="rect">
            <a:avLst/>
          </a:prstGeo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771088"/>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41099159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4012B1-AA8E-433B-9809-53A7E403CD0D}"/>
              </a:ext>
            </a:extLst>
          </p:cNvPr>
          <p:cNvSpPr>
            <a:spLocks noGrp="1"/>
          </p:cNvSpPr>
          <p:nvPr>
            <p:ph type="title"/>
          </p:nvPr>
        </p:nvSpPr>
        <p:spPr>
          <a:xfrm>
            <a:off x="210312" y="201168"/>
            <a:ext cx="8575342" cy="4294632"/>
          </a:xfrm>
          <a:prstGeom prst="rect">
            <a:avLst/>
          </a:prstGeom>
        </p:spPr>
        <p:txBody>
          <a:bodyPr/>
          <a:lstStyle/>
          <a:p>
            <a:r>
              <a:rPr lang="ko-KR" altLang="en-US"/>
              <a:t>마스터 제목 스타일 편집</a:t>
            </a:r>
          </a:p>
        </p:txBody>
      </p:sp>
      <p:sp>
        <p:nvSpPr>
          <p:cNvPr id="3" name="바닥글 개체 틀 2">
            <a:extLst>
              <a:ext uri="{FF2B5EF4-FFF2-40B4-BE49-F238E27FC236}">
                <a16:creationId xmlns:a16="http://schemas.microsoft.com/office/drawing/2014/main" id="{0E071F3E-4413-4962-B726-87180A4198C8}"/>
              </a:ext>
            </a:extLst>
          </p:cNvPr>
          <p:cNvSpPr>
            <a:spLocks noGrp="1"/>
          </p:cNvSpPr>
          <p:nvPr>
            <p:ph type="ftr" sz="quarter" idx="10"/>
          </p:nvPr>
        </p:nvSpPr>
        <p:spPr>
          <a:xfrm>
            <a:off x="228666" y="4787900"/>
            <a:ext cx="4114735" cy="166687"/>
          </a:xfrm>
          <a:prstGeom prst="rect">
            <a:avLst/>
          </a:prstGeom>
        </p:spPr>
        <p:txBody>
          <a:bodyPr/>
          <a:lstStyle/>
          <a:p>
            <a:r>
              <a:rPr lang="en-US"/>
              <a:t>© 2020 IBM Corporation</a:t>
            </a:r>
            <a:endParaRPr lang="en-US" dirty="0"/>
          </a:p>
        </p:txBody>
      </p:sp>
      <p:sp>
        <p:nvSpPr>
          <p:cNvPr id="4" name="슬라이드 번호 개체 틀 3">
            <a:extLst>
              <a:ext uri="{FF2B5EF4-FFF2-40B4-BE49-F238E27FC236}">
                <a16:creationId xmlns:a16="http://schemas.microsoft.com/office/drawing/2014/main" id="{39CB92CF-6691-40D5-9AB1-E5AAA60766B6}"/>
              </a:ext>
            </a:extLst>
          </p:cNvP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337754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no foot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46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28668" y="202844"/>
            <a:ext cx="7319862" cy="518372"/>
          </a:xfrm>
          <a:prstGeom prst="rect">
            <a:avLst/>
          </a:prstGeom>
        </p:spPr>
        <p:txBody>
          <a:bodyPr>
            <a:normAutofit/>
          </a:bodyPr>
          <a:lstStyle>
            <a:lvl1pPr>
              <a:lnSpc>
                <a:spcPct val="90000"/>
              </a:lnSpc>
              <a:defRPr sz="2800"/>
            </a:lvl1pPr>
          </a:lstStyle>
          <a:p>
            <a:r>
              <a:rPr lang="en-US" dirty="0"/>
              <a:t>Our purpose</a:t>
            </a:r>
          </a:p>
        </p:txBody>
      </p:sp>
      <p:pic>
        <p:nvPicPr>
          <p:cNvPr id="4" name="Picture 3">
            <a:extLst>
              <a:ext uri="{FF2B5EF4-FFF2-40B4-BE49-F238E27FC236}">
                <a16:creationId xmlns:a16="http://schemas.microsoft.com/office/drawing/2014/main" id="{6E8EBF7D-F886-3443-9560-2905D4F431E4}"/>
              </a:ext>
            </a:extLst>
          </p:cNvPr>
          <p:cNvPicPr>
            <a:picLocks noChangeAspect="1"/>
          </p:cNvPicPr>
          <p:nvPr userDrawn="1"/>
        </p:nvPicPr>
        <p:blipFill>
          <a:blip r:embed="rId2"/>
          <a:stretch>
            <a:fillRect/>
          </a:stretch>
        </p:blipFill>
        <p:spPr>
          <a:xfrm>
            <a:off x="7789331" y="286581"/>
            <a:ext cx="1126001" cy="350899"/>
          </a:xfrm>
          <a:prstGeom prst="rect">
            <a:avLst/>
          </a:prstGeom>
        </p:spPr>
      </p:pic>
      <p:pic>
        <p:nvPicPr>
          <p:cNvPr id="3" name="그림 2">
            <a:extLst>
              <a:ext uri="{FF2B5EF4-FFF2-40B4-BE49-F238E27FC236}">
                <a16:creationId xmlns:a16="http://schemas.microsoft.com/office/drawing/2014/main" id="{AEB6DD9A-E4B1-455A-A949-DF4DE1478FED}"/>
              </a:ext>
            </a:extLst>
          </p:cNvPr>
          <p:cNvPicPr>
            <a:picLocks noChangeAspect="1"/>
          </p:cNvPicPr>
          <p:nvPr userDrawn="1"/>
        </p:nvPicPr>
        <p:blipFill>
          <a:blip r:embed="rId3"/>
          <a:stretch>
            <a:fillRect/>
          </a:stretch>
        </p:blipFill>
        <p:spPr>
          <a:xfrm>
            <a:off x="4067902" y="1425203"/>
            <a:ext cx="4284429" cy="3245332"/>
          </a:xfrm>
          <a:prstGeom prst="rect">
            <a:avLst/>
          </a:prstGeom>
        </p:spPr>
      </p:pic>
      <p:sp>
        <p:nvSpPr>
          <p:cNvPr id="10" name="TextBox 9">
            <a:extLst>
              <a:ext uri="{FF2B5EF4-FFF2-40B4-BE49-F238E27FC236}">
                <a16:creationId xmlns:a16="http://schemas.microsoft.com/office/drawing/2014/main" id="{7AD96CCF-1D80-4C15-9771-996E0ACB165F}"/>
              </a:ext>
            </a:extLst>
          </p:cNvPr>
          <p:cNvSpPr txBox="1"/>
          <p:nvPr userDrawn="1"/>
        </p:nvSpPr>
        <p:spPr>
          <a:xfrm>
            <a:off x="378372" y="1429095"/>
            <a:ext cx="2982836" cy="698717"/>
          </a:xfrm>
          <a:prstGeom prst="rect">
            <a:avLst/>
          </a:prstGeom>
          <a:noFill/>
        </p:spPr>
        <p:txBody>
          <a:bodyPr wrap="square" lIns="0" tIns="0" rIns="0" bIns="0" rtlCol="0">
            <a:spAutoFit/>
          </a:bodyPr>
          <a:lstStyle/>
          <a:p>
            <a:pPr algn="l">
              <a:lnSpc>
                <a:spcPct val="110000"/>
              </a:lnSpc>
              <a:spcBef>
                <a:spcPts val="1100"/>
              </a:spcBef>
            </a:pPr>
            <a:r>
              <a:rPr lang="en-US" altLang="ko-KR" sz="1400" b="0" i="0" dirty="0">
                <a:solidFill>
                  <a:schemeClr val="bg1"/>
                </a:solidFill>
                <a:effectLst/>
                <a:latin typeface="-apple-system"/>
              </a:rPr>
              <a:t>Find the best efficient way of using quantum layer in convolution neural network.</a:t>
            </a:r>
            <a:endParaRPr lang="ko-KR" altLang="en-US" sz="1400" dirty="0" err="1">
              <a:solidFill>
                <a:schemeClr val="bg1"/>
              </a:solidFill>
              <a:latin typeface="IBM Plex Sans" charset="0"/>
              <a:ea typeface="IBM Plex Sans" charset="0"/>
              <a:cs typeface="IBM Plex Sans" charset="0"/>
            </a:endParaRPr>
          </a:p>
        </p:txBody>
      </p:sp>
      <p:sp>
        <p:nvSpPr>
          <p:cNvPr id="11" name="Footer Placeholder">
            <a:extLst>
              <a:ext uri="{FF2B5EF4-FFF2-40B4-BE49-F238E27FC236}">
                <a16:creationId xmlns:a16="http://schemas.microsoft.com/office/drawing/2014/main" id="{D8DE22C9-AA38-4A3A-8B94-DBC57B31FE5E}"/>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
        <p:nvSpPr>
          <p:cNvPr id="12" name="Slide Number Placeholder">
            <a:extLst>
              <a:ext uri="{FF2B5EF4-FFF2-40B4-BE49-F238E27FC236}">
                <a16:creationId xmlns:a16="http://schemas.microsoft.com/office/drawing/2014/main" id="{C4E5C236-DD2D-4A23-A551-0594AA53F3F9}"/>
              </a:ext>
            </a:extLst>
          </p:cNvPr>
          <p:cNvSpPr>
            <a:spLocks noGrp="1"/>
          </p:cNvSpPr>
          <p:nvPr>
            <p:ph type="sldNum" sz="quarter" idx="11"/>
          </p:nvPr>
        </p:nvSpPr>
        <p:spPr>
          <a:xfrm>
            <a:off x="7182521" y="4787900"/>
            <a:ext cx="1828732" cy="166687"/>
          </a:xfrm>
          <a:prstGeom prst="rect">
            <a:avLst/>
          </a:prstGeo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12762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Xlg tex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37160" y="91440"/>
            <a:ext cx="6949440" cy="4404360"/>
          </a:xfrm>
          <a:prstGeom prst="rect">
            <a:avLst/>
          </a:prstGeom>
        </p:spPr>
        <p:txBody>
          <a:bodyPr/>
          <a:lstStyle>
            <a:lvl1pPr>
              <a:lnSpc>
                <a:spcPct val="90000"/>
              </a:lnSpc>
              <a:defRPr sz="9200" b="0" i="0">
                <a:solidFill>
                  <a:schemeClr val="accent2"/>
                </a:solidFill>
                <a:latin typeface="IBM Plex Sans SemiBold" panose="020B0503050203000203" pitchFamily="34" charset="77"/>
              </a:defRPr>
            </a:lvl1pPr>
          </a:lstStyle>
          <a:p>
            <a:r>
              <a:rPr lang="ko-KR" altLang="en-US"/>
              <a:t>마스터 제목 스타일 편집</a:t>
            </a:r>
            <a:endParaRPr lang="en-US" dirty="0"/>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63DFA674-6873-714F-AEBE-C37E86787B16}"/>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6" name="Footer Placeholder">
            <a:extLst>
              <a:ext uri="{FF2B5EF4-FFF2-40B4-BE49-F238E27FC236}">
                <a16:creationId xmlns:a16="http://schemas.microsoft.com/office/drawing/2014/main" id="{7000AB6D-46C5-1049-AA9D-DD8D03BDF4BC}"/>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388767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5627"/>
            <a:ext cx="4206240" cy="3361944"/>
          </a:xfrm>
          <a:prstGeom prst="rect">
            <a:avLst/>
          </a:prstGeom>
        </p:spPr>
        <p:txBody>
          <a:bodyPr/>
          <a:lstStyle>
            <a:lvl1pPr>
              <a:lnSpc>
                <a:spcPct val="90000"/>
              </a:lnSpc>
              <a:defRPr sz="9200" b="0" i="0">
                <a:solidFill>
                  <a:schemeClr val="accent2"/>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a:prstGeom prst="rect">
            <a:avLst/>
          </a:prstGeom>
        </p:spPr>
        <p:txBody>
          <a:bodyPr lIns="91440" tIns="91440" rIns="91440" bIns="91440"/>
          <a:lstStyle>
            <a:lvl1pPr>
              <a:defRPr baseline="0"/>
            </a:lvl1pPr>
          </a:lstStyle>
          <a:p>
            <a:r>
              <a:rPr lang="ko-KR" altLang="en-US"/>
              <a:t>그림을 추가하려면 아이콘을 클릭하십시오</a:t>
            </a:r>
            <a:endParaRPr lang="en-US" dirty="0"/>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D72E93A7-C278-A142-AB3D-EA0C25ABB392}"/>
              </a:ext>
            </a:extLst>
          </p:cNvPr>
          <p:cNvSpPr>
            <a:spLocks noGrp="1"/>
          </p:cNvSpPr>
          <p:nvPr>
            <p:ph type="body" sz="quarter" idx="14" hasCustomPrompt="1"/>
          </p:nvPr>
        </p:nvSpPr>
        <p:spPr>
          <a:xfrm>
            <a:off x="219456" y="173736"/>
            <a:ext cx="3794760" cy="859536"/>
          </a:xfrm>
          <a:prstGeom prst="rect">
            <a:avLst/>
          </a:prstGeo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D0CD169E-2785-9745-9264-3979FC58D4ED}"/>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5AFF83DD-82E1-7547-9491-8772ADEF79BA}"/>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272436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73152" y="201169"/>
            <a:ext cx="5562535" cy="1729232"/>
          </a:xfrm>
          <a:prstGeom prst="rect">
            <a:avLst/>
          </a:prstGeom>
        </p:spPr>
        <p:txBody>
          <a:bodyPr lIns="0" rIns="0"/>
          <a:lstStyle>
            <a:lvl1pPr marL="164592" indent="-164592">
              <a:defRPr>
                <a:solidFill>
                  <a:schemeClr val="accent2"/>
                </a:solidFill>
              </a:defRPr>
            </a:lvl1pPr>
          </a:lstStyle>
          <a:p>
            <a:r>
              <a:rPr lang="en-US" dirty="0"/>
              <a:t>“Template for a single quote: adjust optional author information to have similar spacing at the end of the quote.”</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05A10955-0FA2-0B41-9E47-492323D6BFB2}"/>
              </a:ext>
            </a:extLst>
          </p:cNvPr>
          <p:cNvSpPr>
            <a:spLocks noGrp="1"/>
          </p:cNvSpPr>
          <p:nvPr>
            <p:ph type="body" sz="quarter" idx="14" hasCustomPrompt="1"/>
          </p:nvPr>
        </p:nvSpPr>
        <p:spPr>
          <a:xfrm>
            <a:off x="219456" y="1947672"/>
            <a:ext cx="4123944" cy="246888"/>
          </a:xfrm>
          <a:prstGeom prst="rect">
            <a:avLst/>
          </a:prstGeom>
        </p:spPr>
        <p:txBody>
          <a:bodyPr/>
          <a:lstStyle>
            <a:lvl1pPr>
              <a:defRPr>
                <a:solidFill>
                  <a:schemeClr val="bg2"/>
                </a:solidFill>
              </a:defRPr>
            </a:lvl1pPr>
            <a:lvl2pPr marL="0" indent="0">
              <a:buNone/>
              <a:defRPr/>
            </a:lvl2pPr>
          </a:lstStyle>
          <a:p>
            <a:pPr lvl="0"/>
            <a:r>
              <a:rPr lang="en-US" dirty="0"/>
              <a:t>Richard P. Feynman</a:t>
            </a:r>
          </a:p>
        </p:txBody>
      </p:sp>
      <p:sp>
        <p:nvSpPr>
          <p:cNvPr id="13" name="Text Placeholder 12">
            <a:extLst>
              <a:ext uri="{FF2B5EF4-FFF2-40B4-BE49-F238E27FC236}">
                <a16:creationId xmlns:a16="http://schemas.microsoft.com/office/drawing/2014/main" id="{128095EB-9F92-1242-9308-650B1A6E2BD7}"/>
              </a:ext>
            </a:extLst>
          </p:cNvPr>
          <p:cNvSpPr>
            <a:spLocks noGrp="1"/>
          </p:cNvSpPr>
          <p:nvPr>
            <p:ph type="body" sz="quarter" idx="15" hasCustomPrompt="1"/>
          </p:nvPr>
        </p:nvSpPr>
        <p:spPr>
          <a:xfrm>
            <a:off x="219456" y="2203704"/>
            <a:ext cx="4123944" cy="246888"/>
          </a:xfrm>
          <a:prstGeom prst="rect">
            <a:avLst/>
          </a:prstGeom>
        </p:spPr>
        <p:txBody>
          <a:bodyPr/>
          <a:lstStyle>
            <a:lvl1pPr>
              <a:defRPr b="0" i="1">
                <a:solidFill>
                  <a:schemeClr val="bg2"/>
                </a:solidFill>
                <a:latin typeface="IBM Plex Sans" panose="020B0503050203000203" pitchFamily="34" charset="0"/>
              </a:defRPr>
            </a:lvl1pPr>
            <a:lvl2pPr marL="0" indent="0">
              <a:buNone/>
              <a:defRPr/>
            </a:lvl2pPr>
          </a:lstStyle>
          <a:p>
            <a:pPr lvl="0"/>
            <a:r>
              <a:rPr lang="en-US" dirty="0"/>
              <a:t>Simulating Physics with Computers</a:t>
            </a:r>
          </a:p>
        </p:txBody>
      </p:sp>
      <p:pic>
        <p:nvPicPr>
          <p:cNvPr id="8" name="Picture 7">
            <a:extLst>
              <a:ext uri="{FF2B5EF4-FFF2-40B4-BE49-F238E27FC236}">
                <a16:creationId xmlns:a16="http://schemas.microsoft.com/office/drawing/2014/main" id="{630502A4-D5DC-3C41-9981-32A9D4D6790C}"/>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D6103499-33D1-C843-9422-DCDC0FC6B0B8}"/>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1896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1" cy="3867150"/>
          </a:xfrm>
          <a:prstGeom prst="rect">
            <a:avLst/>
          </a:prstGeom>
        </p:spPr>
        <p:txBody>
          <a:bodyPr lIns="91440" tIns="91440" rIns="91440" bIns="91440"/>
          <a:lstStyle/>
          <a:p>
            <a:r>
              <a:rPr lang="ko-KR" altLang="en-US"/>
              <a:t>그림을 추가하려면 아이콘을 클릭하십시오</a:t>
            </a:r>
            <a:endParaRPr lang="en-US" dirty="0"/>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19456" y="173736"/>
            <a:ext cx="4142232" cy="804672"/>
          </a:xfrm>
          <a:prstGeom prst="rect">
            <a:avLst/>
          </a:prstGeom>
        </p:spPr>
        <p:txBody>
          <a:bodyPr/>
          <a:lstStyle>
            <a:lvl1pPr>
              <a:defRPr sz="2000"/>
            </a:lvl1pPr>
            <a:lvl2pPr marL="0" indent="0">
              <a:buNone/>
              <a:defRPr/>
            </a:lvl2pPr>
          </a:lstStyle>
          <a:p>
            <a:pPr lvl="0"/>
            <a:r>
              <a:rPr lang="en-US" dirty="0"/>
              <a:t>Title + image below</a:t>
            </a:r>
          </a:p>
        </p:txBody>
      </p:sp>
      <p:pic>
        <p:nvPicPr>
          <p:cNvPr id="7" name="Picture 6">
            <a:extLst>
              <a:ext uri="{FF2B5EF4-FFF2-40B4-BE49-F238E27FC236}">
                <a16:creationId xmlns:a16="http://schemas.microsoft.com/office/drawing/2014/main" id="{8DAC7144-2488-B74B-9213-2428C8635C15}"/>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9" name="Footer Placeholder">
            <a:extLst>
              <a:ext uri="{FF2B5EF4-FFF2-40B4-BE49-F238E27FC236}">
                <a16:creationId xmlns:a16="http://schemas.microsoft.com/office/drawing/2014/main" id="{0EC3F7EB-4BC6-DA4D-A27F-D38A73342713}"/>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207489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a:prstGeom prst="rect">
            <a:avLst/>
          </a:prstGeo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603E453C-2EDF-AD4B-8359-969C94F9BC09}"/>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4024815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dirty="0"/>
              <a:t>©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1011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9" name="제목 개체 틀 8">
            <a:extLst>
              <a:ext uri="{FF2B5EF4-FFF2-40B4-BE49-F238E27FC236}">
                <a16:creationId xmlns:a16="http://schemas.microsoft.com/office/drawing/2014/main" id="{489242AC-D85D-4BBE-A50A-7F32B32C6ABF}"/>
              </a:ext>
            </a:extLst>
          </p:cNvPr>
          <p:cNvSpPr>
            <a:spLocks noGrp="1"/>
          </p:cNvSpPr>
          <p:nvPr>
            <p:ph type="title"/>
          </p:nvPr>
        </p:nvSpPr>
        <p:spPr>
          <a:xfrm>
            <a:off x="470995" y="237744"/>
            <a:ext cx="7886700" cy="993775"/>
          </a:xfrm>
          <a:prstGeom prst="rect">
            <a:avLst/>
          </a:prstGeom>
        </p:spPr>
        <p:txBody>
          <a:bodyPr vert="horz" lIns="91440" tIns="45720" rIns="91440" bIns="45720" rtlCol="0" anchor="ctr">
            <a:normAutofit/>
          </a:bodyPr>
          <a:lstStyle/>
          <a:p>
            <a:endParaRPr lang="ko-KR" altLang="en-US" dirty="0"/>
          </a:p>
        </p:txBody>
      </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986" r:id="rId1"/>
    <p:sldLayoutId id="2147484030" r:id="rId2"/>
    <p:sldLayoutId id="2147484031" r:id="rId3"/>
    <p:sldLayoutId id="2147483988"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 id="2147484003" r:id="rId18"/>
    <p:sldLayoutId id="2147484028" r:id="rId19"/>
    <p:sldLayoutId id="2147484004" r:id="rId20"/>
    <p:sldLayoutId id="2147484005" r:id="rId21"/>
    <p:sldLayoutId id="2147484006" r:id="rId22"/>
    <p:sldLayoutId id="2147484020" r:id="rId23"/>
    <p:sldLayoutId id="2147484008" r:id="rId24"/>
    <p:sldLayoutId id="2147484021" r:id="rId25"/>
    <p:sldLayoutId id="2147484024" r:id="rId26"/>
    <p:sldLayoutId id="2147484023" r:id="rId27"/>
    <p:sldLayoutId id="2147484010" r:id="rId28"/>
    <p:sldLayoutId id="2147484022" r:id="rId29"/>
    <p:sldLayoutId id="2147484011" r:id="rId30"/>
    <p:sldLayoutId id="2147484014" r:id="rId31"/>
    <p:sldLayoutId id="2147484012" r:id="rId32"/>
    <p:sldLayoutId id="2147484027" r:id="rId33"/>
    <p:sldLayoutId id="2147484029" r:id="rId34"/>
    <p:sldLayoutId id="2147483987" r:id="rId35"/>
  </p:sldLayoutIdLst>
  <p:hf hdr="0" dt="0"/>
  <p:txStyles>
    <p:titleStyle>
      <a:lvl1pPr algn="l" rtl="0" eaLnBrk="1" fontAlgn="base" latinLnBrk="1" hangingPunct="1">
        <a:lnSpc>
          <a:spcPct val="90000"/>
        </a:lnSpc>
        <a:spcBef>
          <a:spcPct val="0"/>
        </a:spcBef>
        <a:spcAft>
          <a:spcPct val="0"/>
        </a:spcAft>
        <a:defRPr sz="32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latinLnBrk="1"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latinLnBrk="1"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latinLnBrk="1"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latinLnBrk="1"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latinLnBrk="1"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latinLnBrk="1"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latinLnBrk="1"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latinLnBrk="1"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latinLnBrk="1" hangingPunct="1">
        <a:lnSpc>
          <a:spcPct val="110000"/>
        </a:lnSpc>
        <a:spcBef>
          <a:spcPts val="1100"/>
        </a:spcBef>
        <a:spcAft>
          <a:spcPct val="0"/>
        </a:spcAft>
        <a:buClr>
          <a:srgbClr val="161616"/>
        </a:buClr>
        <a:buSzPct val="90000"/>
        <a:buFont typeface="Arial" panose="020B0604020202020204" pitchFamily="34" charset="0"/>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latinLnBrk="1" hangingPunct="1">
        <a:lnSpc>
          <a:spcPct val="110000"/>
        </a:lnSpc>
        <a:spcBef>
          <a:spcPts val="1100"/>
        </a:spcBef>
        <a:spcAft>
          <a:spcPct val="0"/>
        </a:spcAft>
        <a:buClr>
          <a:schemeClr val="bg1"/>
        </a:buClr>
        <a:buSzPct val="80000"/>
        <a:buFont typeface="System Font Regular"/>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latinLnBrk="1" hangingPunct="1">
        <a:lnSpc>
          <a:spcPct val="110000"/>
        </a:lnSpc>
        <a:spcBef>
          <a:spcPts val="1100"/>
        </a:spcBef>
        <a:spcAft>
          <a:spcPct val="0"/>
        </a:spcAft>
        <a:buClr>
          <a:schemeClr val="bg1"/>
        </a:buClr>
        <a:buSzPct val="8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latinLnBrk="1" hangingPunct="1">
        <a:lnSpc>
          <a:spcPct val="110000"/>
        </a:lnSpc>
        <a:spcBef>
          <a:spcPts val="1100"/>
        </a:spcBef>
        <a:spcAft>
          <a:spcPct val="0"/>
        </a:spcAft>
        <a:buClr>
          <a:schemeClr val="bg1"/>
        </a:buClr>
        <a:buSzPct val="8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629549" indent="0" algn="l" rtl="0" eaLnBrk="1" fontAlgn="base" latinLnBrk="1" hangingPunct="1">
        <a:lnSpc>
          <a:spcPct val="110000"/>
        </a:lnSpc>
        <a:spcBef>
          <a:spcPts val="1100"/>
        </a:spcBef>
        <a:spcAft>
          <a:spcPct val="0"/>
        </a:spcAft>
        <a:buClr>
          <a:schemeClr val="bg1"/>
        </a:buClr>
        <a:buSzPct val="80000"/>
        <a:buFont typeface=".AppleSystemUIFont" charset="-120"/>
        <a:buNone/>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latinLnBrk="1"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latinLnBrk="1"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latinLnBrk="1"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latinLnBrk="1"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1" hangingPunct="1">
        <a:defRPr sz="1428" kern="1200">
          <a:solidFill>
            <a:schemeClr val="tx1"/>
          </a:solidFill>
          <a:latin typeface="+mn-lt"/>
          <a:ea typeface="+mn-ea"/>
          <a:cs typeface="+mn-cs"/>
        </a:defRPr>
      </a:lvl1pPr>
      <a:lvl2pPr marL="362568" algn="l" defTabSz="725139" rtl="0" eaLnBrk="1" latinLnBrk="1" hangingPunct="1">
        <a:defRPr sz="1428" kern="1200">
          <a:solidFill>
            <a:schemeClr val="tx1"/>
          </a:solidFill>
          <a:latin typeface="+mn-lt"/>
          <a:ea typeface="+mn-ea"/>
          <a:cs typeface="+mn-cs"/>
        </a:defRPr>
      </a:lvl2pPr>
      <a:lvl3pPr marL="725139" algn="l" defTabSz="725139" rtl="0" eaLnBrk="1" latinLnBrk="1" hangingPunct="1">
        <a:defRPr sz="1428" kern="1200">
          <a:solidFill>
            <a:schemeClr val="tx1"/>
          </a:solidFill>
          <a:latin typeface="+mn-lt"/>
          <a:ea typeface="+mn-ea"/>
          <a:cs typeface="+mn-cs"/>
        </a:defRPr>
      </a:lvl3pPr>
      <a:lvl4pPr marL="1087707" algn="l" defTabSz="725139" rtl="0" eaLnBrk="1" latinLnBrk="1" hangingPunct="1">
        <a:defRPr sz="1428" kern="1200">
          <a:solidFill>
            <a:schemeClr val="tx1"/>
          </a:solidFill>
          <a:latin typeface="+mn-lt"/>
          <a:ea typeface="+mn-ea"/>
          <a:cs typeface="+mn-cs"/>
        </a:defRPr>
      </a:lvl4pPr>
      <a:lvl5pPr marL="1450276" algn="l" defTabSz="725139" rtl="0" eaLnBrk="1" latinLnBrk="1" hangingPunct="1">
        <a:defRPr sz="1428" kern="1200">
          <a:solidFill>
            <a:schemeClr val="tx1"/>
          </a:solidFill>
          <a:latin typeface="+mn-lt"/>
          <a:ea typeface="+mn-ea"/>
          <a:cs typeface="+mn-cs"/>
        </a:defRPr>
      </a:lvl5pPr>
      <a:lvl6pPr marL="1812846" algn="l" defTabSz="725139" rtl="0" eaLnBrk="1" latinLnBrk="1" hangingPunct="1">
        <a:defRPr sz="1428" kern="1200">
          <a:solidFill>
            <a:schemeClr val="tx1"/>
          </a:solidFill>
          <a:latin typeface="+mn-lt"/>
          <a:ea typeface="+mn-ea"/>
          <a:cs typeface="+mn-cs"/>
        </a:defRPr>
      </a:lvl6pPr>
      <a:lvl7pPr marL="2175414" algn="l" defTabSz="725139" rtl="0" eaLnBrk="1" latinLnBrk="1" hangingPunct="1">
        <a:defRPr sz="1428" kern="1200">
          <a:solidFill>
            <a:schemeClr val="tx1"/>
          </a:solidFill>
          <a:latin typeface="+mn-lt"/>
          <a:ea typeface="+mn-ea"/>
          <a:cs typeface="+mn-cs"/>
        </a:defRPr>
      </a:lvl7pPr>
      <a:lvl8pPr marL="2537983" algn="l" defTabSz="725139" rtl="0" eaLnBrk="1" latinLnBrk="1" hangingPunct="1">
        <a:defRPr sz="1428" kern="1200">
          <a:solidFill>
            <a:schemeClr val="tx1"/>
          </a:solidFill>
          <a:latin typeface="+mn-lt"/>
          <a:ea typeface="+mn-ea"/>
          <a:cs typeface="+mn-cs"/>
        </a:defRPr>
      </a:lvl8pPr>
      <a:lvl9pPr marL="2900552" algn="l" defTabSz="725139" rtl="0" eaLnBrk="1" latinLnBrk="1"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qiskit-community/qiskit-hackathon-korea-22/issues/32"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Qiskit/qiskit-machine-learning/issues/310"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A16FDDC-5E2F-9649-A8E4-E89BEC5C8F4D}"/>
              </a:ext>
            </a:extLst>
          </p:cNvPr>
          <p:cNvSpPr>
            <a:spLocks noGrp="1"/>
          </p:cNvSpPr>
          <p:nvPr>
            <p:ph type="ftr" sz="quarter" idx="10"/>
          </p:nvPr>
        </p:nvSpPr>
        <p:spPr/>
        <p:txBody>
          <a:bodyPr/>
          <a:lstStyle/>
          <a:p>
            <a:r>
              <a:rPr lang="en-US"/>
              <a:t>IBM Quantum / © 2020 IBM Corporation</a:t>
            </a:r>
            <a:endParaRPr lang="en-US" dirty="0"/>
          </a:p>
        </p:txBody>
      </p:sp>
      <p:sp>
        <p:nvSpPr>
          <p:cNvPr id="4" name="Slide Number Placeholder 3">
            <a:extLst>
              <a:ext uri="{FF2B5EF4-FFF2-40B4-BE49-F238E27FC236}">
                <a16:creationId xmlns:a16="http://schemas.microsoft.com/office/drawing/2014/main" id="{BDEE9127-23C7-0E45-980D-97211753A861}"/>
              </a:ext>
            </a:extLst>
          </p:cNvPr>
          <p:cNvSpPr>
            <a:spLocks noGrp="1"/>
          </p:cNvSpPr>
          <p:nvPr>
            <p:ph type="sldNum" sz="quarter" idx="11"/>
          </p:nvPr>
        </p:nvSpPr>
        <p:spPr/>
        <p:txBody>
          <a:bodyPr/>
          <a:lstStyle/>
          <a:p>
            <a:fld id="{59395FB3-9C97-154F-86B2-7E381B951268}" type="slidenum">
              <a:rPr lang="en-US" smtClean="0"/>
              <a:pPr/>
              <a:t>1</a:t>
            </a:fld>
            <a:endParaRPr lang="en-US" dirty="0"/>
          </a:p>
        </p:txBody>
      </p:sp>
      <p:sp>
        <p:nvSpPr>
          <p:cNvPr id="24" name="Rectangle 23">
            <a:extLst>
              <a:ext uri="{FF2B5EF4-FFF2-40B4-BE49-F238E27FC236}">
                <a16:creationId xmlns:a16="http://schemas.microsoft.com/office/drawing/2014/main" id="{1A947A5F-9546-094E-A400-6D2E26C156ED}"/>
              </a:ext>
            </a:extLst>
          </p:cNvPr>
          <p:cNvSpPr/>
          <p:nvPr/>
        </p:nvSpPr>
        <p:spPr>
          <a:xfrm>
            <a:off x="219456" y="188913"/>
            <a:ext cx="7269280" cy="410497"/>
          </a:xfrm>
          <a:prstGeom prst="rect">
            <a:avLst/>
          </a:prstGeom>
        </p:spPr>
        <p:txBody>
          <a:bodyPr wrap="square" lIns="0" tIns="0" rIns="0" bIns="0">
            <a:spAutoFit/>
          </a:bodyPr>
          <a:lstStyle/>
          <a:p>
            <a:pPr lvl="0">
              <a:lnSpc>
                <a:spcPct val="120000"/>
              </a:lnSpc>
            </a:pPr>
            <a:r>
              <a:rPr lang="en-US" altLang="ko-KR" sz="2400" dirty="0">
                <a:solidFill>
                  <a:schemeClr val="bg1"/>
                </a:solidFill>
              </a:rPr>
              <a:t>How can CNN efficiently utilize quantum layers?</a:t>
            </a:r>
            <a:endParaRPr lang="en-US" sz="1100" dirty="0">
              <a:solidFill>
                <a:schemeClr val="bg1"/>
              </a:solidFill>
              <a:latin typeface="IBM Plex Sans" panose="020B0503050203000203" pitchFamily="34" charset="77"/>
            </a:endParaRPr>
          </a:p>
        </p:txBody>
      </p:sp>
      <p:sp>
        <p:nvSpPr>
          <p:cNvPr id="2" name="TextBox 1">
            <a:extLst>
              <a:ext uri="{FF2B5EF4-FFF2-40B4-BE49-F238E27FC236}">
                <a16:creationId xmlns:a16="http://schemas.microsoft.com/office/drawing/2014/main" id="{EDCC7C6F-1545-44F6-860C-FE303FEAC34C}"/>
              </a:ext>
            </a:extLst>
          </p:cNvPr>
          <p:cNvSpPr txBox="1"/>
          <p:nvPr/>
        </p:nvSpPr>
        <p:spPr>
          <a:xfrm>
            <a:off x="219456" y="3519236"/>
            <a:ext cx="2470348" cy="568489"/>
          </a:xfrm>
          <a:prstGeom prst="rect">
            <a:avLst/>
          </a:prstGeom>
          <a:noFill/>
        </p:spPr>
        <p:txBody>
          <a:bodyPr wrap="square" lIns="0" tIns="0" rIns="0" bIns="0" rtlCol="0">
            <a:spAutoFit/>
          </a:bodyPr>
          <a:lstStyle/>
          <a:p>
            <a:pPr algn="l">
              <a:lnSpc>
                <a:spcPct val="110000"/>
              </a:lnSpc>
              <a:spcBef>
                <a:spcPts val="1100"/>
              </a:spcBef>
            </a:pPr>
            <a:r>
              <a:rPr lang="en-US" altLang="ko-KR" sz="1300" dirty="0">
                <a:solidFill>
                  <a:schemeClr val="bg1"/>
                </a:solidFill>
                <a:latin typeface="IBM Plex Sans" charset="0"/>
                <a:ea typeface="IBM Plex Sans" charset="0"/>
                <a:cs typeface="IBM Plex Sans" charset="0"/>
              </a:rPr>
              <a:t>Vishal </a:t>
            </a:r>
            <a:r>
              <a:rPr lang="en-US" altLang="ko-KR" sz="1300" dirty="0" err="1">
                <a:solidFill>
                  <a:schemeClr val="bg1"/>
                </a:solidFill>
                <a:latin typeface="IBM Plex Sans" charset="0"/>
                <a:ea typeface="IBM Plex Sans" charset="0"/>
                <a:cs typeface="IBM Plex Sans" charset="0"/>
              </a:rPr>
              <a:t>Bajpe</a:t>
            </a:r>
            <a:endParaRPr lang="en-US" altLang="ko-KR" sz="1300" dirty="0">
              <a:solidFill>
                <a:schemeClr val="bg1"/>
              </a:solidFill>
              <a:latin typeface="IBM Plex Sans" charset="0"/>
              <a:ea typeface="IBM Plex Sans" charset="0"/>
              <a:cs typeface="IBM Plex Sans" charset="0"/>
            </a:endParaRPr>
          </a:p>
          <a:p>
            <a:pPr algn="l">
              <a:lnSpc>
                <a:spcPct val="110000"/>
              </a:lnSpc>
              <a:spcBef>
                <a:spcPts val="1100"/>
              </a:spcBef>
            </a:pPr>
            <a:r>
              <a:rPr lang="en-US" altLang="ko-KR" sz="1300" dirty="0">
                <a:solidFill>
                  <a:schemeClr val="bg1"/>
                </a:solidFill>
                <a:latin typeface="IBM Plex Sans" charset="0"/>
                <a:ea typeface="IBM Plex Sans" charset="0"/>
                <a:cs typeface="IBM Plex Sans" charset="0"/>
              </a:rPr>
              <a:t>Anna Phan</a:t>
            </a:r>
            <a:endParaRPr lang="ko-KR" altLang="en-US" sz="1300" dirty="0" err="1">
              <a:solidFill>
                <a:schemeClr val="bg1"/>
              </a:solidFill>
              <a:latin typeface="IBM Plex Sans" charset="0"/>
              <a:ea typeface="IBM Plex Sans" charset="0"/>
              <a:cs typeface="IBM Plex Sans" charset="0"/>
            </a:endParaRPr>
          </a:p>
        </p:txBody>
      </p:sp>
      <p:sp>
        <p:nvSpPr>
          <p:cNvPr id="5" name="TextBox 4">
            <a:extLst>
              <a:ext uri="{FF2B5EF4-FFF2-40B4-BE49-F238E27FC236}">
                <a16:creationId xmlns:a16="http://schemas.microsoft.com/office/drawing/2014/main" id="{334C6B67-CB29-4063-BBE1-760B25C91902}"/>
              </a:ext>
            </a:extLst>
          </p:cNvPr>
          <p:cNvSpPr txBox="1"/>
          <p:nvPr/>
        </p:nvSpPr>
        <p:spPr>
          <a:xfrm>
            <a:off x="132756" y="4191556"/>
            <a:ext cx="8830301" cy="318805"/>
          </a:xfrm>
          <a:prstGeom prst="rect">
            <a:avLst/>
          </a:prstGeom>
          <a:noFill/>
        </p:spPr>
        <p:txBody>
          <a:bodyPr wrap="square" lIns="0" tIns="0" rIns="0" bIns="0" rtlCol="0">
            <a:spAutoFit/>
          </a:bodyPr>
          <a:lstStyle/>
          <a:p>
            <a:pPr algn="l">
              <a:lnSpc>
                <a:spcPct val="110000"/>
              </a:lnSpc>
              <a:spcBef>
                <a:spcPts val="1100"/>
              </a:spcBef>
            </a:pPr>
            <a:r>
              <a:rPr lang="en-US" altLang="ko-KR" sz="2000" b="0" i="0" dirty="0">
                <a:solidFill>
                  <a:srgbClr val="222222"/>
                </a:solidFill>
                <a:effectLst/>
                <a:latin typeface="Roboto" panose="020B0604020202020204" pitchFamily="2" charset="0"/>
                <a:hlinkClick r:id="rId2"/>
              </a:rPr>
              <a:t>https://github.com/qiskit-community/qiskit-hackathon-korea-22/issues/32</a:t>
            </a:r>
            <a:endParaRPr lang="ko-KR" altLang="en-US" sz="1400" dirty="0" err="1">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139621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9D70-00BB-8541-957A-CF4E070895C1}"/>
              </a:ext>
            </a:extLst>
          </p:cNvPr>
          <p:cNvSpPr>
            <a:spLocks noGrp="1"/>
          </p:cNvSpPr>
          <p:nvPr>
            <p:ph type="title"/>
          </p:nvPr>
        </p:nvSpPr>
        <p:spPr>
          <a:xfrm>
            <a:off x="210311" y="61014"/>
            <a:ext cx="8092708" cy="804672"/>
          </a:xfrm>
        </p:spPr>
        <p:txBody>
          <a:bodyPr>
            <a:normAutofit/>
          </a:bodyPr>
          <a:lstStyle/>
          <a:p>
            <a:r>
              <a:rPr lang="en-US" sz="3500" dirty="0"/>
              <a:t>CNN: Convolutional Neural Network</a:t>
            </a:r>
          </a:p>
        </p:txBody>
      </p:sp>
      <p:sp>
        <p:nvSpPr>
          <p:cNvPr id="3" name="Text Placeholder 2">
            <a:extLst>
              <a:ext uri="{FF2B5EF4-FFF2-40B4-BE49-F238E27FC236}">
                <a16:creationId xmlns:a16="http://schemas.microsoft.com/office/drawing/2014/main" id="{E8E229CF-5811-A84E-A504-17597A9F5B6F}"/>
              </a:ext>
            </a:extLst>
          </p:cNvPr>
          <p:cNvSpPr>
            <a:spLocks noGrp="1"/>
          </p:cNvSpPr>
          <p:nvPr>
            <p:ph type="body" sz="quarter" idx="12"/>
          </p:nvPr>
        </p:nvSpPr>
        <p:spPr>
          <a:xfrm>
            <a:off x="219456" y="1261872"/>
            <a:ext cx="5093689" cy="3252216"/>
          </a:xfrm>
        </p:spPr>
        <p:txBody>
          <a:bodyPr/>
          <a:lstStyle/>
          <a:p>
            <a:pPr lvl="1"/>
            <a:r>
              <a:rPr lang="en-US" sz="1100" b="1" dirty="0"/>
              <a:t>CNN</a:t>
            </a:r>
            <a:r>
              <a:rPr lang="en-US" sz="1100" dirty="0"/>
              <a:t> </a:t>
            </a:r>
            <a:r>
              <a:rPr lang="en-US" sz="1100" dirty="0">
                <a:latin typeface="+mn-lt"/>
              </a:rPr>
              <a:t>is </a:t>
            </a:r>
            <a:r>
              <a:rPr lang="en-US" altLang="ko-KR" sz="1100" b="0" i="0" dirty="0">
                <a:solidFill>
                  <a:srgbClr val="424242"/>
                </a:solidFill>
                <a:effectLst/>
                <a:latin typeface="+mn-lt"/>
              </a:rPr>
              <a:t>a type of artificial neural network used to analyze visual images.</a:t>
            </a:r>
            <a:endParaRPr lang="en-US" sz="1100" dirty="0">
              <a:latin typeface="+mn-lt"/>
            </a:endParaRPr>
          </a:p>
          <a:p>
            <a:pPr lvl="1"/>
            <a:endParaRPr lang="en-US" sz="1100" dirty="0"/>
          </a:p>
          <a:p>
            <a:pPr lvl="1"/>
            <a:endParaRPr lang="en-US" sz="1100" dirty="0"/>
          </a:p>
        </p:txBody>
      </p:sp>
      <p:sp>
        <p:nvSpPr>
          <p:cNvPr id="4" name="Footer Placeholder 3">
            <a:extLst>
              <a:ext uri="{FF2B5EF4-FFF2-40B4-BE49-F238E27FC236}">
                <a16:creationId xmlns:a16="http://schemas.microsoft.com/office/drawing/2014/main" id="{381803B4-A030-EE47-A3C9-820CF7BEAE80}"/>
              </a:ext>
            </a:extLst>
          </p:cNvPr>
          <p:cNvSpPr>
            <a:spLocks noGrp="1"/>
          </p:cNvSpPr>
          <p:nvPr>
            <p:ph type="ftr" sz="quarter" idx="10"/>
          </p:nvPr>
        </p:nvSpPr>
        <p:spPr>
          <a:xfrm>
            <a:off x="228666" y="4787900"/>
            <a:ext cx="4114735" cy="166687"/>
          </a:xfrm>
        </p:spPr>
        <p:txBody>
          <a:bodyPr/>
          <a:lstStyle/>
          <a:p>
            <a:r>
              <a:rPr lang="en-US"/>
              <a:t>IBM Quantum / © 2020 IBM Corporation</a:t>
            </a:r>
            <a:endParaRPr lang="en-US" dirty="0"/>
          </a:p>
        </p:txBody>
      </p:sp>
      <p:sp>
        <p:nvSpPr>
          <p:cNvPr id="5" name="Slide Number Placeholder 4">
            <a:extLst>
              <a:ext uri="{FF2B5EF4-FFF2-40B4-BE49-F238E27FC236}">
                <a16:creationId xmlns:a16="http://schemas.microsoft.com/office/drawing/2014/main" id="{936276D4-58FD-8F4A-8C26-61FA3855440E}"/>
              </a:ext>
            </a:extLst>
          </p:cNvPr>
          <p:cNvSpPr>
            <a:spLocks noGrp="1"/>
          </p:cNvSpPr>
          <p:nvPr>
            <p:ph type="sldNum" sz="quarter" idx="11"/>
          </p:nvPr>
        </p:nvSpPr>
        <p:spPr/>
        <p:txBody>
          <a:bodyPr/>
          <a:lstStyle/>
          <a:p>
            <a:fld id="{59395FB3-9C97-154F-86B2-7E381B951268}" type="slidenum">
              <a:rPr lang="en-US" smtClean="0"/>
              <a:pPr/>
              <a:t>2</a:t>
            </a:fld>
            <a:endParaRPr lang="en-US" dirty="0"/>
          </a:p>
        </p:txBody>
      </p:sp>
      <p:pic>
        <p:nvPicPr>
          <p:cNvPr id="6" name="그림 5">
            <a:extLst>
              <a:ext uri="{FF2B5EF4-FFF2-40B4-BE49-F238E27FC236}">
                <a16:creationId xmlns:a16="http://schemas.microsoft.com/office/drawing/2014/main" id="{B582B832-7EB7-42FB-91E7-0B0F6403FB3D}"/>
              </a:ext>
            </a:extLst>
          </p:cNvPr>
          <p:cNvPicPr>
            <a:picLocks noChangeAspect="1"/>
          </p:cNvPicPr>
          <p:nvPr/>
        </p:nvPicPr>
        <p:blipFill>
          <a:blip r:embed="rId2"/>
          <a:stretch>
            <a:fillRect/>
          </a:stretch>
        </p:blipFill>
        <p:spPr>
          <a:xfrm>
            <a:off x="367095" y="2215642"/>
            <a:ext cx="6080426" cy="2054264"/>
          </a:xfrm>
          <a:prstGeom prst="rect">
            <a:avLst/>
          </a:prstGeom>
        </p:spPr>
      </p:pic>
      <p:sp>
        <p:nvSpPr>
          <p:cNvPr id="7" name="TextBox 6">
            <a:extLst>
              <a:ext uri="{FF2B5EF4-FFF2-40B4-BE49-F238E27FC236}">
                <a16:creationId xmlns:a16="http://schemas.microsoft.com/office/drawing/2014/main" id="{645954DC-344F-4174-9334-BF84A729AADE}"/>
              </a:ext>
            </a:extLst>
          </p:cNvPr>
          <p:cNvSpPr txBox="1"/>
          <p:nvPr/>
        </p:nvSpPr>
        <p:spPr>
          <a:xfrm>
            <a:off x="7086601" y="4815041"/>
            <a:ext cx="1828732" cy="112403"/>
          </a:xfrm>
          <a:prstGeom prst="rect">
            <a:avLst/>
          </a:prstGeom>
          <a:noFill/>
        </p:spPr>
        <p:txBody>
          <a:bodyPr wrap="square" lIns="0" tIns="0" rIns="0" bIns="0" rtlCol="0">
            <a:spAutoFit/>
          </a:bodyPr>
          <a:lstStyle/>
          <a:p>
            <a:pPr algn="l">
              <a:lnSpc>
                <a:spcPct val="110000"/>
              </a:lnSpc>
              <a:spcBef>
                <a:spcPts val="1100"/>
              </a:spcBef>
            </a:pPr>
            <a:r>
              <a:rPr lang="en-US" altLang="ko-KR" sz="700" b="0" i="0" dirty="0">
                <a:solidFill>
                  <a:srgbClr val="424242"/>
                </a:solidFill>
                <a:effectLst/>
                <a:latin typeface="-apple-system"/>
              </a:rPr>
              <a:t>[Source] What is QCNN? | Author Pin Insight.</a:t>
            </a:r>
            <a:endParaRPr lang="ko-KR" altLang="en-US" sz="700" dirty="0" err="1">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4116649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9D70-00BB-8541-957A-CF4E070895C1}"/>
              </a:ext>
            </a:extLst>
          </p:cNvPr>
          <p:cNvSpPr>
            <a:spLocks noGrp="1"/>
          </p:cNvSpPr>
          <p:nvPr>
            <p:ph type="title"/>
          </p:nvPr>
        </p:nvSpPr>
        <p:spPr>
          <a:xfrm>
            <a:off x="210311" y="29903"/>
            <a:ext cx="8092708" cy="804672"/>
          </a:xfrm>
        </p:spPr>
        <p:txBody>
          <a:bodyPr>
            <a:normAutofit/>
          </a:bodyPr>
          <a:lstStyle/>
          <a:p>
            <a:r>
              <a:rPr lang="en-US" sz="2800" dirty="0"/>
              <a:t>QCNN: Quantum Convolutional Neural Network</a:t>
            </a:r>
          </a:p>
        </p:txBody>
      </p:sp>
      <p:sp>
        <p:nvSpPr>
          <p:cNvPr id="3" name="Text Placeholder 2">
            <a:extLst>
              <a:ext uri="{FF2B5EF4-FFF2-40B4-BE49-F238E27FC236}">
                <a16:creationId xmlns:a16="http://schemas.microsoft.com/office/drawing/2014/main" id="{E8E229CF-5811-A84E-A504-17597A9F5B6F}"/>
              </a:ext>
            </a:extLst>
          </p:cNvPr>
          <p:cNvSpPr>
            <a:spLocks noGrp="1"/>
          </p:cNvSpPr>
          <p:nvPr>
            <p:ph type="body" sz="quarter" idx="12"/>
          </p:nvPr>
        </p:nvSpPr>
        <p:spPr>
          <a:xfrm>
            <a:off x="228666" y="1039804"/>
            <a:ext cx="5093689" cy="3252216"/>
          </a:xfrm>
        </p:spPr>
        <p:txBody>
          <a:bodyPr/>
          <a:lstStyle/>
          <a:p>
            <a:pPr lvl="1"/>
            <a:r>
              <a:rPr lang="en-US" sz="1100" b="1" dirty="0"/>
              <a:t>QCNN</a:t>
            </a:r>
            <a:r>
              <a:rPr lang="en-US" sz="1100" dirty="0"/>
              <a:t> </a:t>
            </a:r>
            <a:r>
              <a:rPr lang="en-US" sz="1100" dirty="0">
                <a:latin typeface="+mn-lt"/>
              </a:rPr>
              <a:t>is </a:t>
            </a:r>
            <a:r>
              <a:rPr lang="en-US" sz="1100" dirty="0">
                <a:solidFill>
                  <a:srgbClr val="202122"/>
                </a:solidFill>
                <a:latin typeface="+mn-lt"/>
              </a:rPr>
              <a:t>a</a:t>
            </a:r>
            <a:r>
              <a:rPr lang="en-US" altLang="ko-KR" sz="1100" b="0" i="0" dirty="0">
                <a:solidFill>
                  <a:srgbClr val="202122"/>
                </a:solidFill>
                <a:effectLst/>
                <a:latin typeface="+mn-lt"/>
              </a:rPr>
              <a:t> </a:t>
            </a:r>
            <a:r>
              <a:rPr lang="en-US" altLang="ko-KR" sz="1100" b="0" i="0" dirty="0">
                <a:solidFill>
                  <a:srgbClr val="424242"/>
                </a:solidFill>
                <a:effectLst/>
                <a:latin typeface="+mn-lt"/>
              </a:rPr>
              <a:t>combination of a quantum computing system and a CNN model.</a:t>
            </a:r>
          </a:p>
          <a:p>
            <a:pPr marL="0" lvl="1" indent="0">
              <a:buNone/>
            </a:pPr>
            <a:endParaRPr lang="en-US" sz="1100" dirty="0"/>
          </a:p>
          <a:p>
            <a:pPr lvl="1"/>
            <a:endParaRPr lang="en-US" sz="1100" dirty="0"/>
          </a:p>
        </p:txBody>
      </p:sp>
      <p:sp>
        <p:nvSpPr>
          <p:cNvPr id="4" name="Footer Placeholder 3">
            <a:extLst>
              <a:ext uri="{FF2B5EF4-FFF2-40B4-BE49-F238E27FC236}">
                <a16:creationId xmlns:a16="http://schemas.microsoft.com/office/drawing/2014/main" id="{381803B4-A030-EE47-A3C9-820CF7BEAE80}"/>
              </a:ext>
            </a:extLst>
          </p:cNvPr>
          <p:cNvSpPr>
            <a:spLocks noGrp="1"/>
          </p:cNvSpPr>
          <p:nvPr>
            <p:ph type="ftr" sz="quarter" idx="10"/>
          </p:nvPr>
        </p:nvSpPr>
        <p:spPr>
          <a:xfrm>
            <a:off x="228666" y="4787900"/>
            <a:ext cx="4114735" cy="166687"/>
          </a:xfrm>
        </p:spPr>
        <p:txBody>
          <a:bodyPr/>
          <a:lstStyle/>
          <a:p>
            <a:r>
              <a:rPr lang="en-US"/>
              <a:t>IBM Quantum / © 2020 IBM Corporation</a:t>
            </a:r>
            <a:endParaRPr lang="en-US" dirty="0"/>
          </a:p>
        </p:txBody>
      </p:sp>
      <p:sp>
        <p:nvSpPr>
          <p:cNvPr id="5" name="Slide Number Placeholder 4">
            <a:extLst>
              <a:ext uri="{FF2B5EF4-FFF2-40B4-BE49-F238E27FC236}">
                <a16:creationId xmlns:a16="http://schemas.microsoft.com/office/drawing/2014/main" id="{936276D4-58FD-8F4A-8C26-61FA3855440E}"/>
              </a:ext>
            </a:extLst>
          </p:cNvPr>
          <p:cNvSpPr>
            <a:spLocks noGrp="1"/>
          </p:cNvSpPr>
          <p:nvPr>
            <p:ph type="sldNum" sz="quarter" idx="11"/>
          </p:nvPr>
        </p:nvSpPr>
        <p:spPr/>
        <p:txBody>
          <a:bodyPr/>
          <a:lstStyle/>
          <a:p>
            <a:fld id="{59395FB3-9C97-154F-86B2-7E381B951268}" type="slidenum">
              <a:rPr lang="en-US" smtClean="0"/>
              <a:pPr/>
              <a:t>3</a:t>
            </a:fld>
            <a:endParaRPr lang="en-US" dirty="0"/>
          </a:p>
        </p:txBody>
      </p:sp>
      <p:pic>
        <p:nvPicPr>
          <p:cNvPr id="8" name="그림 7">
            <a:extLst>
              <a:ext uri="{FF2B5EF4-FFF2-40B4-BE49-F238E27FC236}">
                <a16:creationId xmlns:a16="http://schemas.microsoft.com/office/drawing/2014/main" id="{57AB8959-7400-40D4-BFB4-7FD42E8D9B87}"/>
              </a:ext>
            </a:extLst>
          </p:cNvPr>
          <p:cNvPicPr>
            <a:picLocks noChangeAspect="1"/>
          </p:cNvPicPr>
          <p:nvPr/>
        </p:nvPicPr>
        <p:blipFill>
          <a:blip r:embed="rId2"/>
          <a:stretch>
            <a:fillRect/>
          </a:stretch>
        </p:blipFill>
        <p:spPr>
          <a:xfrm>
            <a:off x="398417" y="1456443"/>
            <a:ext cx="5264332" cy="2974059"/>
          </a:xfrm>
          <a:prstGeom prst="rect">
            <a:avLst/>
          </a:prstGeom>
        </p:spPr>
      </p:pic>
      <p:sp>
        <p:nvSpPr>
          <p:cNvPr id="9" name="TextBox 8">
            <a:extLst>
              <a:ext uri="{FF2B5EF4-FFF2-40B4-BE49-F238E27FC236}">
                <a16:creationId xmlns:a16="http://schemas.microsoft.com/office/drawing/2014/main" id="{FA4CA41A-D0BF-4F23-828C-517C98358824}"/>
              </a:ext>
            </a:extLst>
          </p:cNvPr>
          <p:cNvSpPr txBox="1"/>
          <p:nvPr/>
        </p:nvSpPr>
        <p:spPr>
          <a:xfrm>
            <a:off x="6655526" y="4815041"/>
            <a:ext cx="2259807" cy="112403"/>
          </a:xfrm>
          <a:prstGeom prst="rect">
            <a:avLst/>
          </a:prstGeom>
          <a:noFill/>
        </p:spPr>
        <p:txBody>
          <a:bodyPr wrap="square" lIns="0" tIns="0" rIns="0" bIns="0" rtlCol="0">
            <a:spAutoFit/>
          </a:bodyPr>
          <a:lstStyle/>
          <a:p>
            <a:pPr algn="l">
              <a:lnSpc>
                <a:spcPct val="110000"/>
              </a:lnSpc>
              <a:spcBef>
                <a:spcPts val="1100"/>
              </a:spcBef>
            </a:pPr>
            <a:r>
              <a:rPr lang="en-US" altLang="ko-KR" sz="700" b="0" i="0" dirty="0">
                <a:solidFill>
                  <a:schemeClr val="bg1"/>
                </a:solidFill>
                <a:effectLst/>
                <a:latin typeface="-apple-system"/>
              </a:rPr>
              <a:t>[Source] </a:t>
            </a:r>
            <a:r>
              <a:rPr lang="fr-FR" altLang="ko-KR" sz="700" dirty="0">
                <a:solidFill>
                  <a:schemeClr val="bg1"/>
                </a:solidFill>
              </a:rPr>
              <a:t>arXiv:2009.09423v1 [quant-ph] 20 Sep 2020</a:t>
            </a:r>
            <a:endParaRPr lang="ko-KR" altLang="en-US" sz="700" dirty="0" err="1">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652655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5E84-AFC2-A24A-B6AE-1915C235F9C4}"/>
              </a:ext>
            </a:extLst>
          </p:cNvPr>
          <p:cNvSpPr>
            <a:spLocks noGrp="1"/>
          </p:cNvSpPr>
          <p:nvPr>
            <p:ph type="title"/>
          </p:nvPr>
        </p:nvSpPr>
        <p:spPr>
          <a:xfrm>
            <a:off x="210311" y="181146"/>
            <a:ext cx="6437623" cy="804672"/>
          </a:xfrm>
        </p:spPr>
        <p:txBody>
          <a:bodyPr>
            <a:normAutofit/>
          </a:bodyPr>
          <a:lstStyle/>
          <a:p>
            <a:r>
              <a:rPr lang="en-US" altLang="ko-KR" sz="2000" b="0" i="0" dirty="0">
                <a:solidFill>
                  <a:srgbClr val="24292F"/>
                </a:solidFill>
                <a:effectLst/>
                <a:latin typeface="+mn-lt"/>
              </a:rPr>
              <a:t>Find the best efficient way of using quantum layer in convolution neural network.</a:t>
            </a:r>
            <a:endParaRPr lang="en-US" sz="2000" dirty="0">
              <a:latin typeface="+mn-lt"/>
            </a:endParaRPr>
          </a:p>
        </p:txBody>
      </p:sp>
      <p:sp>
        <p:nvSpPr>
          <p:cNvPr id="3" name="Text Placeholder 2">
            <a:extLst>
              <a:ext uri="{FF2B5EF4-FFF2-40B4-BE49-F238E27FC236}">
                <a16:creationId xmlns:a16="http://schemas.microsoft.com/office/drawing/2014/main" id="{25BE3BAB-994C-A545-AD73-94DC958D9BDF}"/>
              </a:ext>
            </a:extLst>
          </p:cNvPr>
          <p:cNvSpPr>
            <a:spLocks noGrp="1"/>
          </p:cNvSpPr>
          <p:nvPr>
            <p:ph type="body" sz="quarter" idx="12"/>
          </p:nvPr>
        </p:nvSpPr>
        <p:spPr>
          <a:xfrm>
            <a:off x="228666" y="1200515"/>
            <a:ext cx="4123944" cy="3392710"/>
          </a:xfrm>
        </p:spPr>
        <p:txBody>
          <a:bodyPr/>
          <a:lstStyle/>
          <a:p>
            <a:pPr marL="182880" lvl="2" indent="0">
              <a:buClr>
                <a:schemeClr val="tx2"/>
              </a:buClr>
              <a:buNone/>
            </a:pPr>
            <a:r>
              <a:rPr lang="en-US" sz="1100" dirty="0"/>
              <a:t>We use Hangeul (Korean alphabet), Sign language.</a:t>
            </a:r>
          </a:p>
          <a:p>
            <a:pPr marL="182880" lvl="2" indent="0">
              <a:buClr>
                <a:schemeClr val="tx2"/>
              </a:buClr>
              <a:buNone/>
            </a:pPr>
            <a:endParaRPr lang="en-US" sz="1100" dirty="0"/>
          </a:p>
          <a:p>
            <a:pPr lvl="1">
              <a:buClr>
                <a:schemeClr val="tx2"/>
              </a:buClr>
            </a:pPr>
            <a:endParaRPr lang="en-US" sz="1100" dirty="0"/>
          </a:p>
        </p:txBody>
      </p:sp>
      <p:sp>
        <p:nvSpPr>
          <p:cNvPr id="4" name="Footer Placeholder 3">
            <a:extLst>
              <a:ext uri="{FF2B5EF4-FFF2-40B4-BE49-F238E27FC236}">
                <a16:creationId xmlns:a16="http://schemas.microsoft.com/office/drawing/2014/main" id="{DC25DF40-9968-264F-8466-A631C6E97256}"/>
              </a:ext>
            </a:extLst>
          </p:cNvPr>
          <p:cNvSpPr>
            <a:spLocks noGrp="1"/>
          </p:cNvSpPr>
          <p:nvPr>
            <p:ph type="ftr" sz="quarter" idx="10"/>
          </p:nvPr>
        </p:nvSpPr>
        <p:spPr>
          <a:xfrm>
            <a:off x="228666" y="4787900"/>
            <a:ext cx="4114735" cy="166687"/>
          </a:xfrm>
        </p:spPr>
        <p:txBody>
          <a:bodyPr/>
          <a:lstStyle/>
          <a:p>
            <a:r>
              <a:rPr lang="en-US"/>
              <a:t>IBM Quantum / © 2020 IBM Corporation</a:t>
            </a:r>
            <a:endParaRPr lang="en-US" dirty="0"/>
          </a:p>
        </p:txBody>
      </p:sp>
      <p:sp>
        <p:nvSpPr>
          <p:cNvPr id="5" name="Slide Number Placeholder 4">
            <a:extLst>
              <a:ext uri="{FF2B5EF4-FFF2-40B4-BE49-F238E27FC236}">
                <a16:creationId xmlns:a16="http://schemas.microsoft.com/office/drawing/2014/main" id="{E5B583C4-C17B-9042-A941-D336AE9DE1B0}"/>
              </a:ext>
            </a:extLst>
          </p:cNvPr>
          <p:cNvSpPr>
            <a:spLocks noGrp="1"/>
          </p:cNvSpPr>
          <p:nvPr>
            <p:ph type="sldNum" sz="quarter" idx="11"/>
          </p:nvPr>
        </p:nvSpPr>
        <p:spPr/>
        <p:txBody>
          <a:bodyPr/>
          <a:lstStyle/>
          <a:p>
            <a:fld id="{59395FB3-9C97-154F-86B2-7E381B951268}" type="slidenum">
              <a:rPr lang="en-US" smtClean="0"/>
              <a:pPr/>
              <a:t>4</a:t>
            </a:fld>
            <a:endParaRPr lang="en-US" dirty="0"/>
          </a:p>
        </p:txBody>
      </p:sp>
      <p:pic>
        <p:nvPicPr>
          <p:cNvPr id="9" name="그림 8">
            <a:extLst>
              <a:ext uri="{FF2B5EF4-FFF2-40B4-BE49-F238E27FC236}">
                <a16:creationId xmlns:a16="http://schemas.microsoft.com/office/drawing/2014/main" id="{E81D7AD9-ECFD-4EC2-BB7C-6B15CC559010}"/>
              </a:ext>
            </a:extLst>
          </p:cNvPr>
          <p:cNvPicPr>
            <a:picLocks noChangeAspect="1"/>
          </p:cNvPicPr>
          <p:nvPr/>
        </p:nvPicPr>
        <p:blipFill>
          <a:blip r:embed="rId2"/>
          <a:stretch>
            <a:fillRect/>
          </a:stretch>
        </p:blipFill>
        <p:spPr>
          <a:xfrm>
            <a:off x="523891" y="1863521"/>
            <a:ext cx="4084800" cy="2394970"/>
          </a:xfrm>
          <a:prstGeom prst="rect">
            <a:avLst/>
          </a:prstGeom>
        </p:spPr>
      </p:pic>
      <p:pic>
        <p:nvPicPr>
          <p:cNvPr id="7" name="그림 6">
            <a:extLst>
              <a:ext uri="{FF2B5EF4-FFF2-40B4-BE49-F238E27FC236}">
                <a16:creationId xmlns:a16="http://schemas.microsoft.com/office/drawing/2014/main" id="{17388D03-BD82-4F7A-8A83-7F4DA9C2FB3B}"/>
              </a:ext>
            </a:extLst>
          </p:cNvPr>
          <p:cNvPicPr>
            <a:picLocks noChangeAspect="1"/>
          </p:cNvPicPr>
          <p:nvPr/>
        </p:nvPicPr>
        <p:blipFill>
          <a:blip r:embed="rId3"/>
          <a:stretch>
            <a:fillRect/>
          </a:stretch>
        </p:blipFill>
        <p:spPr>
          <a:xfrm>
            <a:off x="4647835" y="715114"/>
            <a:ext cx="3765276" cy="3975449"/>
          </a:xfrm>
          <a:prstGeom prst="rect">
            <a:avLst/>
          </a:prstGeom>
        </p:spPr>
      </p:pic>
    </p:spTree>
    <p:extLst>
      <p:ext uri="{BB962C8B-B14F-4D97-AF65-F5344CB8AC3E}">
        <p14:creationId xmlns:p14="http://schemas.microsoft.com/office/powerpoint/2010/main" val="187051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5E84-AFC2-A24A-B6AE-1915C235F9C4}"/>
              </a:ext>
            </a:extLst>
          </p:cNvPr>
          <p:cNvSpPr>
            <a:spLocks noGrp="1"/>
          </p:cNvSpPr>
          <p:nvPr>
            <p:ph type="title"/>
          </p:nvPr>
        </p:nvSpPr>
        <p:spPr>
          <a:xfrm>
            <a:off x="228666" y="188913"/>
            <a:ext cx="6437623" cy="804672"/>
          </a:xfrm>
        </p:spPr>
        <p:txBody>
          <a:bodyPr>
            <a:normAutofit/>
          </a:bodyPr>
          <a:lstStyle/>
          <a:p>
            <a:r>
              <a:rPr lang="en-US" sz="2000" dirty="0">
                <a:latin typeface="+mn-lt"/>
              </a:rPr>
              <a:t>Problems.</a:t>
            </a:r>
          </a:p>
        </p:txBody>
      </p:sp>
      <p:sp>
        <p:nvSpPr>
          <p:cNvPr id="3" name="Text Placeholder 2">
            <a:extLst>
              <a:ext uri="{FF2B5EF4-FFF2-40B4-BE49-F238E27FC236}">
                <a16:creationId xmlns:a16="http://schemas.microsoft.com/office/drawing/2014/main" id="{25BE3BAB-994C-A545-AD73-94DC958D9BDF}"/>
              </a:ext>
            </a:extLst>
          </p:cNvPr>
          <p:cNvSpPr>
            <a:spLocks noGrp="1"/>
          </p:cNvSpPr>
          <p:nvPr>
            <p:ph type="body" sz="quarter" idx="12"/>
          </p:nvPr>
        </p:nvSpPr>
        <p:spPr>
          <a:xfrm>
            <a:off x="742983" y="1194387"/>
            <a:ext cx="7658034" cy="3392710"/>
          </a:xfrm>
        </p:spPr>
        <p:txBody>
          <a:bodyPr/>
          <a:lstStyle/>
          <a:p>
            <a:pPr lvl="1">
              <a:buClr>
                <a:schemeClr val="tx2"/>
              </a:buClr>
            </a:pPr>
            <a:r>
              <a:rPr lang="en-US" sz="1100" dirty="0"/>
              <a:t> 1. </a:t>
            </a:r>
            <a:r>
              <a:rPr lang="en-US" altLang="ko-KR" sz="1100" dirty="0"/>
              <a:t>Training the </a:t>
            </a:r>
            <a:r>
              <a:rPr lang="en-US" altLang="ko-KR" sz="1100" dirty="0" err="1"/>
              <a:t>Qcnn</a:t>
            </a:r>
            <a:r>
              <a:rPr lang="en-US" altLang="ko-KR" sz="1100" dirty="0"/>
              <a:t> model spends too long since we could not use </a:t>
            </a:r>
            <a:r>
              <a:rPr lang="en-US" altLang="ko-KR" sz="1100" dirty="0" err="1"/>
              <a:t>qiskit_gpu_simulator</a:t>
            </a:r>
            <a:r>
              <a:rPr lang="en-US" altLang="ko-KR" sz="1100" dirty="0"/>
              <a:t>.</a:t>
            </a:r>
          </a:p>
          <a:p>
            <a:pPr marL="182880" lvl="2" indent="0">
              <a:buClr>
                <a:schemeClr val="tx2"/>
              </a:buClr>
              <a:buNone/>
            </a:pPr>
            <a:r>
              <a:rPr lang="en-US" sz="1100" dirty="0"/>
              <a:t>2. Problems to </a:t>
            </a:r>
            <a:r>
              <a:rPr lang="en-US" sz="1100" dirty="0" err="1"/>
              <a:t>transpile</a:t>
            </a:r>
            <a:r>
              <a:rPr lang="en-US" sz="1100" dirty="0"/>
              <a:t> circuit to backend.</a:t>
            </a:r>
          </a:p>
          <a:p>
            <a:pPr lvl="1">
              <a:buClr>
                <a:schemeClr val="tx2"/>
              </a:buClr>
            </a:pPr>
            <a:r>
              <a:rPr lang="en-US" sz="1100" dirty="0"/>
              <a:t>So we opened an issue in the </a:t>
            </a:r>
            <a:r>
              <a:rPr lang="en-US" sz="1100" dirty="0" err="1"/>
              <a:t>qiskit</a:t>
            </a:r>
            <a:r>
              <a:rPr lang="en-US" sz="1100" dirty="0"/>
              <a:t> machine learning </a:t>
            </a:r>
            <a:r>
              <a:rPr lang="en-US" sz="1100" dirty="0" err="1"/>
              <a:t>github</a:t>
            </a:r>
            <a:r>
              <a:rPr lang="en-US" sz="1100" dirty="0"/>
              <a:t> repo to point the problem.</a:t>
            </a:r>
          </a:p>
          <a:p>
            <a:pPr lvl="1">
              <a:buClr>
                <a:schemeClr val="tx2"/>
              </a:buClr>
            </a:pPr>
            <a:r>
              <a:rPr lang="en-US" altLang="ko-KR" sz="1400" dirty="0">
                <a:hlinkClick r:id="rId2"/>
              </a:rPr>
              <a:t>Error training on GPU backends using Torch Connector · Issue #310 · </a:t>
            </a:r>
            <a:r>
              <a:rPr lang="en-US" altLang="ko-KR" sz="1400" dirty="0" err="1">
                <a:hlinkClick r:id="rId2"/>
              </a:rPr>
              <a:t>Qiskit</a:t>
            </a:r>
            <a:r>
              <a:rPr lang="en-US" altLang="ko-KR" sz="1400" dirty="0">
                <a:hlinkClick r:id="rId2"/>
              </a:rPr>
              <a:t>/</a:t>
            </a:r>
            <a:r>
              <a:rPr lang="en-US" altLang="ko-KR" sz="1400" dirty="0" err="1">
                <a:hlinkClick r:id="rId2"/>
              </a:rPr>
              <a:t>qiskit</a:t>
            </a:r>
            <a:r>
              <a:rPr lang="en-US" altLang="ko-KR" sz="1400" dirty="0">
                <a:hlinkClick r:id="rId2"/>
              </a:rPr>
              <a:t>-machine-learning (github.com)</a:t>
            </a:r>
            <a:endParaRPr lang="en-US" sz="1100" dirty="0"/>
          </a:p>
        </p:txBody>
      </p:sp>
      <p:sp>
        <p:nvSpPr>
          <p:cNvPr id="4" name="Footer Placeholder 3">
            <a:extLst>
              <a:ext uri="{FF2B5EF4-FFF2-40B4-BE49-F238E27FC236}">
                <a16:creationId xmlns:a16="http://schemas.microsoft.com/office/drawing/2014/main" id="{DC25DF40-9968-264F-8466-A631C6E97256}"/>
              </a:ext>
            </a:extLst>
          </p:cNvPr>
          <p:cNvSpPr>
            <a:spLocks noGrp="1"/>
          </p:cNvSpPr>
          <p:nvPr>
            <p:ph type="ftr" sz="quarter" idx="10"/>
          </p:nvPr>
        </p:nvSpPr>
        <p:spPr>
          <a:xfrm>
            <a:off x="228666" y="4787900"/>
            <a:ext cx="4114735" cy="166687"/>
          </a:xfrm>
        </p:spPr>
        <p:txBody>
          <a:bodyPr/>
          <a:lstStyle/>
          <a:p>
            <a:r>
              <a:rPr lang="en-US"/>
              <a:t>IBM Quantum / © 2020 IBM Corporation</a:t>
            </a:r>
            <a:endParaRPr lang="en-US" dirty="0"/>
          </a:p>
        </p:txBody>
      </p:sp>
      <p:sp>
        <p:nvSpPr>
          <p:cNvPr id="5" name="Slide Number Placeholder 4">
            <a:extLst>
              <a:ext uri="{FF2B5EF4-FFF2-40B4-BE49-F238E27FC236}">
                <a16:creationId xmlns:a16="http://schemas.microsoft.com/office/drawing/2014/main" id="{E5B583C4-C17B-9042-A941-D336AE9DE1B0}"/>
              </a:ext>
            </a:extLst>
          </p:cNvPr>
          <p:cNvSpPr>
            <a:spLocks noGrp="1"/>
          </p:cNvSpPr>
          <p:nvPr>
            <p:ph type="sldNum" sz="quarter" idx="11"/>
          </p:nvPr>
        </p:nvSpPr>
        <p:spPr/>
        <p:txBody>
          <a:bodyPr/>
          <a:lstStyle/>
          <a:p>
            <a:fld id="{59395FB3-9C97-154F-86B2-7E381B951268}" type="slidenum">
              <a:rPr lang="en-US" smtClean="0"/>
              <a:pPr/>
              <a:t>5</a:t>
            </a:fld>
            <a:endParaRPr lang="en-US" dirty="0"/>
          </a:p>
        </p:txBody>
      </p:sp>
    </p:spTree>
    <p:extLst>
      <p:ext uri="{BB962C8B-B14F-4D97-AF65-F5344CB8AC3E}">
        <p14:creationId xmlns:p14="http://schemas.microsoft.com/office/powerpoint/2010/main" val="264132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 name="Picture 3" descr="A picture containing sink&#10;&#10;Description automatically generated">
            <a:extLst>
              <a:ext uri="{FF2B5EF4-FFF2-40B4-BE49-F238E27FC236}">
                <a16:creationId xmlns:a16="http://schemas.microsoft.com/office/drawing/2014/main" id="{63E27960-A0FC-974C-B87B-DB47E7F6621B}"/>
              </a:ext>
            </a:extLst>
          </p:cNvPr>
          <p:cNvPicPr>
            <a:picLocks noChangeAspect="1"/>
          </p:cNvPicPr>
          <p:nvPr/>
        </p:nvPicPr>
        <p:blipFill>
          <a:blip r:embed="rId2"/>
          <a:stretch>
            <a:fillRect/>
          </a:stretch>
        </p:blipFill>
        <p:spPr>
          <a:xfrm>
            <a:off x="4572000" y="-18257"/>
            <a:ext cx="4590106" cy="3062723"/>
          </a:xfrm>
          <a:prstGeom prst="rect">
            <a:avLst/>
          </a:prstGeom>
        </p:spPr>
      </p:pic>
      <p:sp>
        <p:nvSpPr>
          <p:cNvPr id="2" name="Footer Placeholder 1">
            <a:extLst>
              <a:ext uri="{FF2B5EF4-FFF2-40B4-BE49-F238E27FC236}">
                <a16:creationId xmlns:a16="http://schemas.microsoft.com/office/drawing/2014/main" id="{BB1C1745-BF78-E04D-A5A4-D24E7F0A29CD}"/>
              </a:ext>
            </a:extLst>
          </p:cNvPr>
          <p:cNvSpPr>
            <a:spLocks noGrp="1"/>
          </p:cNvSpPr>
          <p:nvPr>
            <p:ph type="ftr" sz="quarter" idx="10"/>
          </p:nvPr>
        </p:nvSpPr>
        <p:spPr/>
        <p:txBody>
          <a:bodyPr/>
          <a:lstStyle/>
          <a:p>
            <a:r>
              <a:rPr lang="en-US"/>
              <a:t>IBM Quantum / © 2020 IBM Corporation</a:t>
            </a:r>
            <a:endParaRPr lang="en-US" dirty="0"/>
          </a:p>
        </p:txBody>
      </p:sp>
      <p:sp>
        <p:nvSpPr>
          <p:cNvPr id="6" name="Title 5">
            <a:extLst>
              <a:ext uri="{FF2B5EF4-FFF2-40B4-BE49-F238E27FC236}">
                <a16:creationId xmlns:a16="http://schemas.microsoft.com/office/drawing/2014/main" id="{1444FF25-2A75-FF44-8467-CA6F79C6A9D0}"/>
              </a:ext>
            </a:extLst>
          </p:cNvPr>
          <p:cNvSpPr>
            <a:spLocks noGrp="1"/>
          </p:cNvSpPr>
          <p:nvPr>
            <p:ph type="title"/>
          </p:nvPr>
        </p:nvSpPr>
        <p:spPr/>
        <p:txBody>
          <a:bodyPr>
            <a:normAutofit fontScale="90000"/>
          </a:bodyPr>
          <a:lstStyle/>
          <a:p>
            <a:endParaRPr lang="en-US" dirty="0"/>
          </a:p>
        </p:txBody>
      </p:sp>
      <p:sp>
        <p:nvSpPr>
          <p:cNvPr id="7" name="Text Placeholder 6">
            <a:extLst>
              <a:ext uri="{FF2B5EF4-FFF2-40B4-BE49-F238E27FC236}">
                <a16:creationId xmlns:a16="http://schemas.microsoft.com/office/drawing/2014/main" id="{50141D5B-F388-EF47-A9B0-B65ED1C532B5}"/>
              </a:ext>
            </a:extLst>
          </p:cNvPr>
          <p:cNvSpPr>
            <a:spLocks noGrp="1"/>
          </p:cNvSpPr>
          <p:nvPr>
            <p:ph type="body" sz="quarter" idx="13"/>
          </p:nvPr>
        </p:nvSpPr>
        <p:spPr/>
        <p:txBody>
          <a:bodyPr/>
          <a:lstStyle/>
          <a:p>
            <a:endParaRPr lang="en-US" dirty="0"/>
          </a:p>
        </p:txBody>
      </p:sp>
      <p:sp>
        <p:nvSpPr>
          <p:cNvPr id="8" name="Text Placeholder 7">
            <a:extLst>
              <a:ext uri="{FF2B5EF4-FFF2-40B4-BE49-F238E27FC236}">
                <a16:creationId xmlns:a16="http://schemas.microsoft.com/office/drawing/2014/main" id="{6553C92C-C2DB-0146-96D6-436BACE06FAB}"/>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199222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 name="Picture 3" descr="A picture containing sink&#10;&#10;Description automatically generated">
            <a:extLst>
              <a:ext uri="{FF2B5EF4-FFF2-40B4-BE49-F238E27FC236}">
                <a16:creationId xmlns:a16="http://schemas.microsoft.com/office/drawing/2014/main" id="{63E27960-A0FC-974C-B87B-DB47E7F6621B}"/>
              </a:ext>
            </a:extLst>
          </p:cNvPr>
          <p:cNvPicPr>
            <a:picLocks noChangeAspect="1"/>
          </p:cNvPicPr>
          <p:nvPr/>
        </p:nvPicPr>
        <p:blipFill>
          <a:blip r:embed="rId2"/>
          <a:stretch>
            <a:fillRect/>
          </a:stretch>
        </p:blipFill>
        <p:spPr>
          <a:xfrm rot="10800000">
            <a:off x="0" y="2080777"/>
            <a:ext cx="4590106" cy="3062723"/>
          </a:xfrm>
          <a:prstGeom prst="rect">
            <a:avLst/>
          </a:prstGeom>
        </p:spPr>
      </p:pic>
      <p:sp>
        <p:nvSpPr>
          <p:cNvPr id="2" name="Footer Placeholder 1">
            <a:extLst>
              <a:ext uri="{FF2B5EF4-FFF2-40B4-BE49-F238E27FC236}">
                <a16:creationId xmlns:a16="http://schemas.microsoft.com/office/drawing/2014/main" id="{BB1C1745-BF78-E04D-A5A4-D24E7F0A29CD}"/>
              </a:ext>
            </a:extLst>
          </p:cNvPr>
          <p:cNvSpPr>
            <a:spLocks noGrp="1"/>
          </p:cNvSpPr>
          <p:nvPr>
            <p:ph type="ftr" sz="quarter" idx="10"/>
          </p:nvPr>
        </p:nvSpPr>
        <p:spPr/>
        <p:txBody>
          <a:bodyPr/>
          <a:lstStyle/>
          <a:p>
            <a:r>
              <a:rPr lang="en-US"/>
              <a:t>IBM Quantum / © 2020 IBM Corporation</a:t>
            </a:r>
            <a:endParaRPr lang="en-US" dirty="0"/>
          </a:p>
        </p:txBody>
      </p:sp>
      <p:sp>
        <p:nvSpPr>
          <p:cNvPr id="6" name="Title 5">
            <a:extLst>
              <a:ext uri="{FF2B5EF4-FFF2-40B4-BE49-F238E27FC236}">
                <a16:creationId xmlns:a16="http://schemas.microsoft.com/office/drawing/2014/main" id="{1444FF25-2A75-FF44-8467-CA6F79C6A9D0}"/>
              </a:ext>
            </a:extLst>
          </p:cNvPr>
          <p:cNvSpPr>
            <a:spLocks noGrp="1"/>
          </p:cNvSpPr>
          <p:nvPr>
            <p:ph type="title"/>
          </p:nvPr>
        </p:nvSpPr>
        <p:spPr/>
        <p:txBody>
          <a:bodyPr>
            <a:normAutofit fontScale="90000"/>
          </a:bodyPr>
          <a:lstStyle/>
          <a:p>
            <a:endParaRPr lang="en-US" dirty="0"/>
          </a:p>
        </p:txBody>
      </p:sp>
      <p:sp>
        <p:nvSpPr>
          <p:cNvPr id="7" name="Text Placeholder 6">
            <a:extLst>
              <a:ext uri="{FF2B5EF4-FFF2-40B4-BE49-F238E27FC236}">
                <a16:creationId xmlns:a16="http://schemas.microsoft.com/office/drawing/2014/main" id="{50141D5B-F388-EF47-A9B0-B65ED1C532B5}"/>
              </a:ext>
            </a:extLst>
          </p:cNvPr>
          <p:cNvSpPr>
            <a:spLocks noGrp="1"/>
          </p:cNvSpPr>
          <p:nvPr>
            <p:ph type="body" sz="quarter" idx="13"/>
          </p:nvPr>
        </p:nvSpPr>
        <p:spPr/>
        <p:txBody>
          <a:bodyPr/>
          <a:lstStyle/>
          <a:p>
            <a:endParaRPr lang="en-US" dirty="0"/>
          </a:p>
        </p:txBody>
      </p:sp>
      <p:sp>
        <p:nvSpPr>
          <p:cNvPr id="8" name="Text Placeholder 7">
            <a:extLst>
              <a:ext uri="{FF2B5EF4-FFF2-40B4-BE49-F238E27FC236}">
                <a16:creationId xmlns:a16="http://schemas.microsoft.com/office/drawing/2014/main" id="{6553C92C-C2DB-0146-96D6-436BACE06FAB}"/>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2994200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 name="Picture 3" descr="A picture containing sitting, window, looking, glass&#10;&#10;Description automatically generated">
            <a:extLst>
              <a:ext uri="{FF2B5EF4-FFF2-40B4-BE49-F238E27FC236}">
                <a16:creationId xmlns:a16="http://schemas.microsoft.com/office/drawing/2014/main" id="{3C1B0ACF-001C-A343-A833-8CE60214BAFE}"/>
              </a:ext>
            </a:extLst>
          </p:cNvPr>
          <p:cNvPicPr>
            <a:picLocks noChangeAspect="1"/>
          </p:cNvPicPr>
          <p:nvPr/>
        </p:nvPicPr>
        <p:blipFill>
          <a:blip r:embed="rId2"/>
          <a:stretch>
            <a:fillRect/>
          </a:stretch>
        </p:blipFill>
        <p:spPr>
          <a:xfrm>
            <a:off x="2086823" y="0"/>
            <a:ext cx="7088863" cy="1525251"/>
          </a:xfrm>
          <a:prstGeom prst="rect">
            <a:avLst/>
          </a:prstGeom>
        </p:spPr>
      </p:pic>
      <p:sp>
        <p:nvSpPr>
          <p:cNvPr id="2" name="Footer Placeholder 1">
            <a:extLst>
              <a:ext uri="{FF2B5EF4-FFF2-40B4-BE49-F238E27FC236}">
                <a16:creationId xmlns:a16="http://schemas.microsoft.com/office/drawing/2014/main" id="{BB2326AA-EF8F-FA4A-B9D4-C9BC983A347F}"/>
              </a:ext>
            </a:extLst>
          </p:cNvPr>
          <p:cNvSpPr>
            <a:spLocks noGrp="1"/>
          </p:cNvSpPr>
          <p:nvPr>
            <p:ph type="ftr" sz="quarter" idx="10"/>
          </p:nvPr>
        </p:nvSpPr>
        <p:spPr/>
        <p:txBody>
          <a:bodyPr/>
          <a:lstStyle/>
          <a:p>
            <a:r>
              <a:rPr lang="en-US"/>
              <a:t>IBM Quantum / © 2020 IBM Corporation</a:t>
            </a:r>
            <a:endParaRPr lang="en-US" dirty="0"/>
          </a:p>
        </p:txBody>
      </p:sp>
      <p:sp>
        <p:nvSpPr>
          <p:cNvPr id="5" name="Title 4">
            <a:extLst>
              <a:ext uri="{FF2B5EF4-FFF2-40B4-BE49-F238E27FC236}">
                <a16:creationId xmlns:a16="http://schemas.microsoft.com/office/drawing/2014/main" id="{76B69FBC-31F8-6044-AB16-FCCA1A027D3A}"/>
              </a:ext>
            </a:extLst>
          </p:cNvPr>
          <p:cNvSpPr>
            <a:spLocks noGrp="1"/>
          </p:cNvSpPr>
          <p:nvPr>
            <p:ph type="title"/>
          </p:nvPr>
        </p:nvSpPr>
        <p:spPr/>
        <p:txBody>
          <a:bodyPr>
            <a:normAutofit fontScale="90000"/>
          </a:bodyPr>
          <a:lstStyle/>
          <a:p>
            <a:endParaRPr lang="en-US" dirty="0"/>
          </a:p>
        </p:txBody>
      </p:sp>
      <p:sp>
        <p:nvSpPr>
          <p:cNvPr id="7" name="Text Placeholder 6">
            <a:extLst>
              <a:ext uri="{FF2B5EF4-FFF2-40B4-BE49-F238E27FC236}">
                <a16:creationId xmlns:a16="http://schemas.microsoft.com/office/drawing/2014/main" id="{53A6BBA0-69E4-6F42-9908-73AC6C5A76AD}"/>
              </a:ext>
            </a:extLst>
          </p:cNvPr>
          <p:cNvSpPr>
            <a:spLocks noGrp="1"/>
          </p:cNvSpPr>
          <p:nvPr>
            <p:ph type="body" sz="quarter" idx="13"/>
          </p:nvPr>
        </p:nvSpPr>
        <p:spPr/>
        <p:txBody>
          <a:bodyPr/>
          <a:lstStyle/>
          <a:p>
            <a:endParaRPr lang="en-US"/>
          </a:p>
        </p:txBody>
      </p:sp>
      <p:sp>
        <p:nvSpPr>
          <p:cNvPr id="8" name="Text Placeholder 7">
            <a:extLst>
              <a:ext uri="{FF2B5EF4-FFF2-40B4-BE49-F238E27FC236}">
                <a16:creationId xmlns:a16="http://schemas.microsoft.com/office/drawing/2014/main" id="{668969B6-5B2E-0747-946B-C301B86BC204}"/>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539048941"/>
      </p:ext>
    </p:extLst>
  </p:cSld>
  <p:clrMapOvr>
    <a:masterClrMapping/>
  </p:clrMapOvr>
</p:sld>
</file>

<file path=ppt/theme/theme1.xml><?xml version="1.0" encoding="utf-8"?>
<a:theme xmlns:a="http://schemas.openxmlformats.org/drawingml/2006/main" name="IBM Quantum Master (Light)">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Qiskit presentation template" id="{6A5CD075-AC47-414B-99C1-038351F729E0}" vid="{89C68050-9D9E-4D64-8580-9D18351A142C}"/>
    </a:ext>
  </a:extLst>
</a:theme>
</file>

<file path=ppt/theme/theme2.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Qiskit presentation #32</Template>
  <TotalTime>137</TotalTime>
  <Words>243</Words>
  <Application>Microsoft Office PowerPoint</Application>
  <PresentationFormat>화면 슬라이드 쇼(16:9)</PresentationFormat>
  <Paragraphs>30</Paragraphs>
  <Slides>8</Slides>
  <Notes>0</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8</vt:i4>
      </vt:variant>
    </vt:vector>
  </HeadingPairs>
  <TitlesOfParts>
    <vt:vector size="20" baseType="lpstr">
      <vt:lpstr>.AppleSystemUIFont</vt:lpstr>
      <vt:lpstr>-apple-system</vt:lpstr>
      <vt:lpstr>HelvNeue Light for IBM</vt:lpstr>
      <vt:lpstr>IBM Plex Sans Regular</vt:lpstr>
      <vt:lpstr>System Font Regular</vt:lpstr>
      <vt:lpstr>Arial</vt:lpstr>
      <vt:lpstr>IBM Plex Sans</vt:lpstr>
      <vt:lpstr>IBM Plex Sans Light</vt:lpstr>
      <vt:lpstr>IBM Plex Sans SemiBold</vt:lpstr>
      <vt:lpstr>Roboto</vt:lpstr>
      <vt:lpstr>Wingdings</vt:lpstr>
      <vt:lpstr>IBM Quantum Master (Light)</vt:lpstr>
      <vt:lpstr>PowerPoint 프레젠테이션</vt:lpstr>
      <vt:lpstr>CNN: Convolutional Neural Network</vt:lpstr>
      <vt:lpstr>QCNN: Quantum Convolutional Neural Network</vt:lpstr>
      <vt:lpstr>Find the best efficient way of using quantum layer in convolution neural network.</vt:lpstr>
      <vt:lpstr>Problems.</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jkim070@daum.net</dc:creator>
  <cp:lastModifiedBy>jkim070@daum.net</cp:lastModifiedBy>
  <cp:revision>4</cp:revision>
  <dcterms:created xsi:type="dcterms:W3CDTF">2022-02-10T02:50:47Z</dcterms:created>
  <dcterms:modified xsi:type="dcterms:W3CDTF">2022-02-10T06:03:04Z</dcterms:modified>
</cp:coreProperties>
</file>