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168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7D4B4-B74C-4F5D-ACC1-7007C6A14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849E46-CD63-4C79-8CF4-34DE9F9EA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5DD09-3D0C-4F3D-A960-01D6D0D0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5989-2845-4D54-A01B-50C82EFF7A39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DC980D-9FB2-4B1C-8DDC-49C8DAB6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3B5725-C806-4B8C-B21E-3F1246C4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58B-3D28-4912-A555-F194073A4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59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52019-6C30-49AD-97FC-A79C5D9B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177146-9E40-4944-B636-B746B98AB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A35A2F-26A2-4BCA-9EE7-A18708E6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5989-2845-4D54-A01B-50C82EFF7A39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EE5C0-8997-4DA1-A914-86D5F974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2A9BC0-9E7E-482D-86C2-8738CF8F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58B-3D28-4912-A555-F194073A4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32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EC4B87-BB2B-4622-954C-359814602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1B7F3F-475C-4BB1-B064-9448FF5B8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2B9A8-3F97-41EF-BE99-D351A252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5989-2845-4D54-A01B-50C82EFF7A39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6BA884-F064-41B3-9C91-0D1705A0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F01E2-0821-4D5A-ABE4-3062D1F9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58B-3D28-4912-A555-F194073A4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74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ED71F-C8F4-4CF1-9F45-F5025E48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9029C9-2348-4B35-8FCA-1524C1007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6DE748-E0BA-4E27-8E46-47BEAC57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5989-2845-4D54-A01B-50C82EFF7A39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E3825B-671F-46D8-B03A-4E22BC5C7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0C0B2-4582-4F8E-9666-7FE014B0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58B-3D28-4912-A555-F194073A4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A82C3-8DD5-4E7C-A95C-9B4CEB41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F33C03-CC4E-487D-9069-34033A9F1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0F26C-5D6D-4322-B52B-728AF8F29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5989-2845-4D54-A01B-50C82EFF7A39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79567-ECFB-4CD9-B406-BD0255D2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E4897-1B68-49ED-BCB0-97E568FA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58B-3D28-4912-A555-F194073A4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56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5C0D1-4AEE-494D-8714-6013F7B3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10E90-05FF-47F8-BACB-035391779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12CA39-5F7D-43F1-A103-9B67D1F21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36CC39-0221-4853-8F61-7F55B73E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5989-2845-4D54-A01B-50C82EFF7A39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07DD38-38E9-4037-9B7D-F8008F83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E2288E-FF08-4C77-A11E-D61402DC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58B-3D28-4912-A555-F194073A4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1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20FDF-92BD-419B-A42C-72A4B546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22DA95-4D2D-494E-B69D-61EFBDC20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1BBEBD-F9A0-4608-858C-FEDBAB9BF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39FA21-1CF4-46D1-829A-8187A0807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2A1BF5-B30D-467B-8074-67773FDFB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E2AC05-B947-4D07-87D6-F73392204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5989-2845-4D54-A01B-50C82EFF7A39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B40017-0926-4A96-A989-20A1F4E6C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C46833-33B2-4385-8AFB-1BA801AA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58B-3D28-4912-A555-F194073A4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98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09298-48A9-4DA7-BC5D-633378CD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47E72C-E4FC-49B3-BA3D-2D576428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5989-2845-4D54-A01B-50C82EFF7A39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747270-784F-46AA-A0FF-990509BF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DAD390-993A-42C6-B100-201A19F5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58B-3D28-4912-A555-F194073A4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9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CECB09-E6C4-44BC-8F5C-11D87949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5989-2845-4D54-A01B-50C82EFF7A39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71FD17-A704-4B2D-B4A8-4FD5DE7F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C87D77-FD91-47FF-AFD8-A367A295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58B-3D28-4912-A555-F194073A4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63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3DAF2-50BC-4DF2-95DC-C51F6A466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83AF6-7644-43D2-933A-5F10BEB2C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5CD1F-6021-4367-AD54-E8277AFDB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EEF91-6B89-46CD-841B-B820E8FA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5989-2845-4D54-A01B-50C82EFF7A39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71983C-5C6A-4775-BB3F-A4D50103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6D1D68-38A6-421B-9D69-F2464639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58B-3D28-4912-A555-F194073A4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27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02096-A575-40C3-9A7C-A759BCC6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75E1CA-18FF-442A-AAD2-42A2271D6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3F2C45-40F2-46C4-9B84-9749CD52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588FF7-4402-4BD9-BFCF-503A0118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5989-2845-4D54-A01B-50C82EFF7A39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1C757D-3154-4D9A-96B2-C44FE360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6AD59F-12B4-455D-A113-A15EF95E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58B-3D28-4912-A555-F194073A4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16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705DFD-87F2-498E-B887-A5D2F20AB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835E78-3567-4142-88D2-48D0D9F3E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2D727C-677C-4B53-B4D3-0E887B109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35989-2845-4D54-A01B-50C82EFF7A39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4B9594-D1CE-4F39-8376-81A6DB3E1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312B8-4F37-4AF8-BB1D-1357DA6EA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F458B-3D28-4912-A555-F194073A4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71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cw.snu.ac.kr/sites/default/files/NOTE/IML_Lecture%20%2805%29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cw.snu.ac.kr/sites/default/files/NOTE/IML_Lecture%20%2805%29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C153C-D75D-4A7D-8E76-7D5887F53B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새싹교실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4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6CEE1A-0DF7-473D-A0A9-FF7999EEF8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김동영</a:t>
            </a:r>
          </a:p>
        </p:txBody>
      </p:sp>
    </p:spTree>
    <p:extLst>
      <p:ext uri="{BB962C8B-B14F-4D97-AF65-F5344CB8AC3E}">
        <p14:creationId xmlns:p14="http://schemas.microsoft.com/office/powerpoint/2010/main" val="6344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9703D-1CBC-4225-8F02-45DAC2AA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기계학습의 특성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(1)</a:t>
            </a:r>
            <a:endParaRPr lang="ko-KR" altLang="en-US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3B922-ED7C-491B-8C4D-209F6FF81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기계학습 시스템은 관측 데이터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D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로부터 성능 지수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P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를 최적화하는 모델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M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을 자동으로 만드는 기술임</a:t>
            </a:r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소프트웨어를 프로그래머의 논리로 작성하던 프로그래밍 방식의 소프트웨어 개발 방법과는 대조적</a:t>
            </a:r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지금까지의 상식을 위배하는 것으로서 앞으로 컴퓨터 성능이 더욱 좋아질 수록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학습할 데이터의 양이 증가할 수록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이러한 추세는 계속될 것</a:t>
            </a:r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r>
              <a:rPr lang="en-US" altLang="ko-KR" dirty="0" err="1">
                <a:latin typeface="나눔고딕OTF Light" panose="020D0904000000000000" pitchFamily="34" charset="-127"/>
                <a:ea typeface="나눔고딕OTF Light" panose="020D0904000000000000" pitchFamily="34" charset="-127"/>
                <a:hlinkClick r:id="rId2"/>
              </a:rPr>
              <a:t>IML_Lecture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  <a:hlinkClick r:id="rId2"/>
              </a:rPr>
              <a:t> (05).pdf (snu.ac.kr)</a:t>
            </a:r>
            <a:endParaRPr lang="ko-KR" altLang="en-US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987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5FD76-4876-494E-B401-521AC04D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75188B-07B5-4B6E-8D7F-9C2C3757B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3E8914-DB72-4B4A-9846-5B23C4CA9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838" y="1457050"/>
            <a:ext cx="5906324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3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9703D-1CBC-4225-8F02-45DAC2AA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기계학습의 특성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(2)</a:t>
            </a:r>
            <a:endParaRPr lang="ko-KR" altLang="en-US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3B922-ED7C-491B-8C4D-209F6FF81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명시적인 지식이 존재하지 않는 경우</a:t>
            </a:r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사람이 문제 해결 방법을 프로그래밍 하는 것이 어려운 경우</a:t>
            </a:r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환경이 지속적으로 변화하는 문제의 경우</a:t>
            </a:r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빅데이터</a:t>
            </a:r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컴퓨팅 성능의 향상</a:t>
            </a:r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다양한 서비스로의 직접적인 연결이 가능</a:t>
            </a:r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비즈니스 가치를 창출</a:t>
            </a:r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r>
              <a:rPr lang="en-US" altLang="ko-KR" dirty="0" err="1">
                <a:latin typeface="나눔고딕OTF Light" panose="020D0904000000000000" pitchFamily="34" charset="-127"/>
                <a:ea typeface="나눔고딕OTF Light" panose="020D0904000000000000" pitchFamily="34" charset="-127"/>
                <a:hlinkClick r:id="rId2"/>
              </a:rPr>
              <a:t>IML_Lecture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  <a:hlinkClick r:id="rId2"/>
              </a:rPr>
              <a:t> (05).pdf (snu.ac.kr)</a:t>
            </a:r>
            <a:endParaRPr lang="ko-KR" altLang="en-US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803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121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나눔고딕OTF Light</vt:lpstr>
      <vt:lpstr>맑은 고딕</vt:lpstr>
      <vt:lpstr>Arial</vt:lpstr>
      <vt:lpstr>Office 테마</vt:lpstr>
      <vt:lpstr>새싹교실 4주</vt:lpstr>
      <vt:lpstr>기계학습의 특성 (1)</vt:lpstr>
      <vt:lpstr>PowerPoint 프레젠테이션</vt:lpstr>
      <vt:lpstr>기계학습의 특성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새싹교실 4주</dc:title>
  <dc:creator>th k</dc:creator>
  <cp:lastModifiedBy>th k</cp:lastModifiedBy>
  <cp:revision>1</cp:revision>
  <dcterms:created xsi:type="dcterms:W3CDTF">2022-04-24T10:28:43Z</dcterms:created>
  <dcterms:modified xsi:type="dcterms:W3CDTF">2022-04-24T10:57:33Z</dcterms:modified>
</cp:coreProperties>
</file>