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1" r:id="rId6"/>
    <p:sldId id="259" r:id="rId7"/>
    <p:sldId id="266" r:id="rId8"/>
    <p:sldId id="272" r:id="rId9"/>
    <p:sldId id="269" r:id="rId10"/>
    <p:sldId id="268" r:id="rId11"/>
    <p:sldId id="265" r:id="rId12"/>
    <p:sldId id="270" r:id="rId13"/>
    <p:sldId id="271" r:id="rId14"/>
    <p:sldId id="267" r:id="rId15"/>
    <p:sldId id="262" r:id="rId16"/>
    <p:sldId id="274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EB80C-E117-4638-881F-8958ED348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E92DFC-091E-47BE-A4B9-0D1A7DEF2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74ED0-679F-47D3-9EAA-F10F478A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EC82-B009-4DF7-A3A8-4E4DD15CC2BD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3DD0A-626F-4FA1-ADFC-6D1C9876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1C114-B993-49AE-BBE2-31C9D219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6AF9-49DE-438A-86C9-3CA1F3BA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C2F7-20BB-4CDB-BB05-33E505EE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3E4E5-58C3-47E3-9691-391021465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46D06-C5F2-4EA7-B795-FB924231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EC82-B009-4DF7-A3A8-4E4DD15CC2BD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2C11F-2443-4107-9D23-F3D2E7B9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9B07C-5F6C-432D-8EC5-3FC37B12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6AF9-49DE-438A-86C9-3CA1F3BA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57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2C6D91-CAC0-4C7B-9AC2-90A371602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F3E76-2B3D-4923-B59C-494FD8DB0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D81A4-336F-448E-BFC3-11699976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EC82-B009-4DF7-A3A8-4E4DD15CC2BD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516C3-D6D3-489D-8B0E-FF71EDBE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E1B5A-9151-4C1F-9CD9-EE8E9A87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6AF9-49DE-438A-86C9-3CA1F3BA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0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EB888-9D9A-4688-9EDC-83417C92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143DF-EFC0-42FE-9F62-341599D1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8FA3C-8445-407D-BF16-0852FDD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EC82-B009-4DF7-A3A8-4E4DD15CC2BD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7E5E7-1509-43EE-BE63-1A514DBA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6BEEF-D7EB-4B34-86F9-A08144C8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6AF9-49DE-438A-86C9-3CA1F3BA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73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89BB0-65B8-4171-9B2F-76CB24AB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469F0C-B6FC-410B-9C31-59D4F187B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5CE0F-F169-43CC-8DF3-B7ED9C9A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EC82-B009-4DF7-A3A8-4E4DD15CC2BD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95A9D-64FB-440F-992C-EC435C51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B6049-F0FB-429E-AD03-8A2CF5B0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6AF9-49DE-438A-86C9-3CA1F3BA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94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E4B94-F4F7-4CB9-AAA9-E4769A7BD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FB32D-C157-4246-959A-B8E281058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9E2BE7-42B3-4728-9F21-AE2DF307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9460C-AC75-44B5-AF69-B72E0576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EC82-B009-4DF7-A3A8-4E4DD15CC2BD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4399D-109B-43DF-A13A-E669149D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C2B3C8-E617-41BE-9AED-E5D9FA3E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6AF9-49DE-438A-86C9-3CA1F3BA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2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58712-A669-4332-A37E-1E563603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B2B01-3752-4DA1-B0A5-546812E80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6869DC-C7CA-4CCD-B94D-A8840EAB9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6E8B3A-69CA-4590-98FA-71183E41F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85E92A-3638-40CA-8844-E37ECA7B7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CF2D70-F96C-453E-8AC9-5005DD1B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EC82-B009-4DF7-A3A8-4E4DD15CC2BD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586D6C-C6EA-4520-B490-1A623035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144B20-07A5-4E15-9216-795BB26B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6AF9-49DE-438A-86C9-3CA1F3BA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8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714B2-2FF5-4224-B3DB-A80C0F58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8C84E2-7ABD-42BF-96C3-97254F7D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EC82-B009-4DF7-A3A8-4E4DD15CC2BD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721E40-BB78-48D2-92CF-334712D8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5C03C4-4BDC-4527-AB9E-47F8C8C8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6AF9-49DE-438A-86C9-3CA1F3BA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38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46BF98-7CC5-48C7-ABC3-7D4AA101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EC82-B009-4DF7-A3A8-4E4DD15CC2BD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5382DD-2FF7-410C-B6E9-0D3E0ED1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0BB3B4-F524-484C-ABEF-65AF2BEE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6AF9-49DE-438A-86C9-3CA1F3BA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05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3888C-4F90-4D8A-8A63-E368F6B6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9BCA6-7024-46C9-B45E-F66F13B4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614BB1-97AE-4B4D-86CD-0741AB2D4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E4FF5-EE60-4FF8-B480-1E7B8D06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EC82-B009-4DF7-A3A8-4E4DD15CC2BD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5A5D5-CA95-47B8-9A02-89C9FD08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8F3AD9-6C5F-42EF-B749-4814A781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6AF9-49DE-438A-86C9-3CA1F3BA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2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43323-CCD9-412A-9A4D-A747E2F4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C6395C-BC20-447F-B374-0A93C783B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AA8566-3FBC-480F-90F7-C9C91AA1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A7C8EC-072A-44EE-A8B6-6C8FD637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EC82-B009-4DF7-A3A8-4E4DD15CC2BD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F60D8-F0E3-4FED-93F8-162F8402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0539B-2ED8-4F5C-9BB4-E08D428F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6AF9-49DE-438A-86C9-3CA1F3BA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7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EE544D-D14D-48BF-B350-DC39A240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4E485-37DE-42A4-9966-84A3C9415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0B509-127B-44EE-9F49-A27903F8E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EC82-B009-4DF7-A3A8-4E4DD15CC2BD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4AFE0-AB51-47C3-A187-A2BE8D46F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625DB-5B1A-4258-B121-B6BD5CDCC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A6AF9-49DE-438A-86C9-3CA1F3BA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00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skit-community/qiskit-hackathon-korea-22" TargetMode="External"/><Relationship Id="rId2" Type="http://schemas.openxmlformats.org/officeDocument/2006/relationships/hyperlink" Target="https://github.com/qiskit-commun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B4C75-C2EA-4B7C-9CBD-4721B9ED9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4924"/>
            <a:ext cx="9144000" cy="2387600"/>
          </a:xfrm>
        </p:spPr>
        <p:txBody>
          <a:bodyPr/>
          <a:lstStyle/>
          <a:p>
            <a:r>
              <a:rPr lang="en-US" altLang="ko-KR" dirty="0" err="1"/>
              <a:t>Qiskit</a:t>
            </a:r>
            <a:r>
              <a:rPr lang="en-US" altLang="ko-KR" dirty="0"/>
              <a:t> </a:t>
            </a:r>
            <a:r>
              <a:rPr lang="ko-KR" altLang="en-US" dirty="0" err="1"/>
              <a:t>해커톤</a:t>
            </a:r>
            <a:r>
              <a:rPr lang="ko-KR" altLang="en-US" dirty="0"/>
              <a:t> 참가 후기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C8A4D-849A-4761-89E0-86E7E5A57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4599"/>
            <a:ext cx="9144000" cy="1655762"/>
          </a:xfrm>
        </p:spPr>
        <p:txBody>
          <a:bodyPr/>
          <a:lstStyle/>
          <a:p>
            <a:r>
              <a:rPr lang="ko-KR" altLang="en-US" dirty="0"/>
              <a:t>김동영</a:t>
            </a:r>
          </a:p>
        </p:txBody>
      </p:sp>
    </p:spTree>
    <p:extLst>
      <p:ext uri="{BB962C8B-B14F-4D97-AF65-F5344CB8AC3E}">
        <p14:creationId xmlns:p14="http://schemas.microsoft.com/office/powerpoint/2010/main" val="249267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223BE6-1B8F-4548-B84F-214FE06F0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56" y="3143050"/>
            <a:ext cx="4949828" cy="153524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BC9ABC06-4AA4-4CC8-A658-5C7FC7453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490" y="1229414"/>
            <a:ext cx="7867960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kumimoji="0" lang="ko-KR" altLang="ko-KR" sz="3000" b="1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Arial Unicode MS"/>
                <a:ea typeface="var(--font-family-monospace)"/>
              </a:rPr>
              <a:t>qiskit_machine_learning.neural_networks</a:t>
            </a:r>
            <a:endParaRPr kumimoji="0" lang="en-US" altLang="ko-KR" sz="3000" b="1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 Unicode MS"/>
              <a:ea typeface="var(--font-family-monospace)"/>
            </a:endParaRPr>
          </a:p>
          <a:p>
            <a:pPr latinLnBrk="0"/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var(--font-family-monospace)"/>
              </a:rPr>
              <a:t>TwoLayerQNN</a:t>
            </a:r>
            <a:endParaRPr kumimoji="0" lang="ko-KR" altLang="ko-K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91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379E8B-DB58-4DAB-BC64-B2B0F8A42C3D}"/>
              </a:ext>
            </a:extLst>
          </p:cNvPr>
          <p:cNvSpPr txBox="1"/>
          <p:nvPr/>
        </p:nvSpPr>
        <p:spPr>
          <a:xfrm>
            <a:off x="648639" y="5923408"/>
            <a:ext cx="68547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3.</a:t>
            </a:r>
            <a:r>
              <a:rPr lang="ko-KR" altLang="en-US" sz="3000" dirty="0"/>
              <a:t> </a:t>
            </a:r>
            <a:r>
              <a:rPr lang="en-US" altLang="ko-KR" sz="3000" dirty="0" err="1"/>
              <a:t>api</a:t>
            </a:r>
            <a:r>
              <a:rPr lang="en-US" altLang="ko-KR" sz="3000" dirty="0"/>
              <a:t>, tutorial</a:t>
            </a:r>
            <a:r>
              <a:rPr lang="ko-KR" altLang="en-US" sz="3000" dirty="0"/>
              <a:t>을 제대로 이해하지 못함</a:t>
            </a:r>
          </a:p>
        </p:txBody>
      </p:sp>
      <p:pic>
        <p:nvPicPr>
          <p:cNvPr id="1028" name="Picture 4" descr="극복하기 어려운 영어 울렁증, 그 해답은? - 데이터넷">
            <a:extLst>
              <a:ext uri="{FF2B5EF4-FFF2-40B4-BE49-F238E27FC236}">
                <a16:creationId xmlns:a16="http://schemas.microsoft.com/office/drawing/2014/main" id="{AC45B066-4969-4E71-BF14-E6D0D2AC7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50" y="4889338"/>
            <a:ext cx="3573994" cy="175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122CF8-68F7-4448-84B7-ACE62AF76347}"/>
              </a:ext>
            </a:extLst>
          </p:cNvPr>
          <p:cNvSpPr txBox="1"/>
          <p:nvPr/>
        </p:nvSpPr>
        <p:spPr>
          <a:xfrm>
            <a:off x="1502529" y="380594"/>
            <a:ext cx="26741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1. </a:t>
            </a:r>
            <a:r>
              <a:rPr lang="ko-KR" altLang="en-US" sz="3000" dirty="0"/>
              <a:t>모델링 오류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42EA3F-0317-486A-AE35-0CAA0F4CF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242" y="199065"/>
            <a:ext cx="7344191" cy="434026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8AB933-0036-4FB0-ACEE-680F36A5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98" y="4205273"/>
            <a:ext cx="5962344" cy="136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D67D18-E919-4CA8-9665-B1736B0E5737}"/>
              </a:ext>
            </a:extLst>
          </p:cNvPr>
          <p:cNvSpPr txBox="1"/>
          <p:nvPr/>
        </p:nvSpPr>
        <p:spPr>
          <a:xfrm>
            <a:off x="779798" y="3150798"/>
            <a:ext cx="4996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2. </a:t>
            </a:r>
            <a:r>
              <a:rPr lang="ko-KR" altLang="en-US" sz="3000" dirty="0"/>
              <a:t>너무 느림</a:t>
            </a:r>
            <a:endParaRPr lang="en-US" altLang="ko-KR" sz="3000" dirty="0"/>
          </a:p>
          <a:p>
            <a:r>
              <a:rPr lang="en-US" altLang="ko-KR" sz="3000" dirty="0"/>
              <a:t>(300</a:t>
            </a:r>
            <a:r>
              <a:rPr lang="ko-KR" altLang="en-US" sz="3000" dirty="0"/>
              <a:t>개 이미지 </a:t>
            </a:r>
            <a:r>
              <a:rPr lang="en-US" altLang="ko-KR" sz="3000" dirty="0"/>
              <a:t>1</a:t>
            </a:r>
            <a:r>
              <a:rPr lang="ko-KR" altLang="en-US" sz="3000" dirty="0" err="1"/>
              <a:t>에폭</a:t>
            </a:r>
            <a:r>
              <a:rPr lang="ko-KR" altLang="en-US" sz="3000" dirty="0"/>
              <a:t> </a:t>
            </a:r>
            <a:r>
              <a:rPr lang="en-US" altLang="ko-KR" sz="3000" dirty="0"/>
              <a:t>300</a:t>
            </a:r>
            <a:r>
              <a:rPr lang="ko-KR" altLang="en-US" sz="3000" dirty="0"/>
              <a:t>초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7685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8D27CF-B200-46D2-BEAD-96FEF760A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96" y="1679228"/>
            <a:ext cx="1966830" cy="19752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53CA8B-5789-42B3-9A50-5488087BBE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0" t="2068" r="-852" b="2831"/>
          <a:stretch/>
        </p:blipFill>
        <p:spPr>
          <a:xfrm>
            <a:off x="4044971" y="1679227"/>
            <a:ext cx="2051029" cy="1975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450A7-7C0B-40D7-AE48-9E2A9D8B79DE}"/>
              </a:ext>
            </a:extLst>
          </p:cNvPr>
          <p:cNvSpPr txBox="1"/>
          <p:nvPr/>
        </p:nvSpPr>
        <p:spPr>
          <a:xfrm>
            <a:off x="1226997" y="424555"/>
            <a:ext cx="9425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4. </a:t>
            </a:r>
            <a:r>
              <a:rPr lang="ko-KR" altLang="en-US" sz="3000" dirty="0"/>
              <a:t>데이터 전처리를 제대로 하지 않았음</a:t>
            </a:r>
            <a:r>
              <a:rPr lang="en-US" altLang="ko-KR" sz="3000" dirty="0"/>
              <a:t>.</a:t>
            </a:r>
          </a:p>
          <a:p>
            <a:r>
              <a:rPr lang="en-US" altLang="ko-KR" sz="3000" dirty="0" err="1"/>
              <a:t>Rgb</a:t>
            </a:r>
            <a:r>
              <a:rPr lang="en-US" altLang="ko-KR" sz="3000" dirty="0"/>
              <a:t> </a:t>
            </a:r>
            <a:r>
              <a:rPr lang="ko-KR" altLang="en-US" sz="3000" dirty="0"/>
              <a:t>데이터의 </a:t>
            </a:r>
            <a:r>
              <a:rPr lang="en-US" altLang="ko-KR" sz="3000" dirty="0"/>
              <a:t>r </a:t>
            </a:r>
            <a:r>
              <a:rPr lang="ko-KR" altLang="en-US" sz="3000" dirty="0"/>
              <a:t>부분만 사용했는데</a:t>
            </a:r>
            <a:r>
              <a:rPr lang="en-US" altLang="ko-KR" sz="3000" dirty="0"/>
              <a:t>, </a:t>
            </a:r>
            <a:r>
              <a:rPr lang="ko-KR" altLang="en-US" sz="3000" dirty="0" err="1"/>
              <a:t>흑백화시켰다면</a:t>
            </a:r>
            <a:r>
              <a:rPr lang="en-US" altLang="ko-KR" sz="3000" dirty="0"/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ADCDE-E5D5-4A8E-AE4B-BAD2B68ADC93}"/>
              </a:ext>
            </a:extLst>
          </p:cNvPr>
          <p:cNvSpPr txBox="1"/>
          <p:nvPr/>
        </p:nvSpPr>
        <p:spPr>
          <a:xfrm>
            <a:off x="1226996" y="4814848"/>
            <a:ext cx="39629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4. </a:t>
            </a:r>
            <a:r>
              <a:rPr lang="ko-KR" altLang="en-US" sz="3000" dirty="0"/>
              <a:t>멘토와의 소통 부재</a:t>
            </a:r>
            <a:endParaRPr lang="en-US" altLang="ko-KR" sz="3000" dirty="0"/>
          </a:p>
        </p:txBody>
      </p:sp>
      <p:pic>
        <p:nvPicPr>
          <p:cNvPr id="4098" name="Picture 2" descr="직장인 전화영어 직접 해본 후기">
            <a:extLst>
              <a:ext uri="{FF2B5EF4-FFF2-40B4-BE49-F238E27FC236}">
                <a16:creationId xmlns:a16="http://schemas.microsoft.com/office/drawing/2014/main" id="{E0882F2D-9427-4B44-95DC-277C2307B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19" b="17112"/>
          <a:stretch/>
        </p:blipFill>
        <p:spPr bwMode="auto">
          <a:xfrm>
            <a:off x="5693665" y="3893471"/>
            <a:ext cx="3508131" cy="268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FEE297-4F77-4A22-83A3-82FDBF376FE3}"/>
              </a:ext>
            </a:extLst>
          </p:cNvPr>
          <p:cNvSpPr txBox="1"/>
          <p:nvPr/>
        </p:nvSpPr>
        <p:spPr>
          <a:xfrm>
            <a:off x="6841042" y="1729916"/>
            <a:ext cx="43142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NN</a:t>
            </a:r>
            <a:r>
              <a:rPr lang="ko-KR" altLang="en-US" sz="3000" dirty="0"/>
              <a:t>에선 잘 돌아갔음</a:t>
            </a:r>
            <a:r>
              <a:rPr lang="en-US" altLang="ko-KR" sz="30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68336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CEE4D-B0B7-47AC-A0AB-E6D42477061E}"/>
              </a:ext>
            </a:extLst>
          </p:cNvPr>
          <p:cNvSpPr txBox="1"/>
          <p:nvPr/>
        </p:nvSpPr>
        <p:spPr>
          <a:xfrm>
            <a:off x="791186" y="594541"/>
            <a:ext cx="2811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5. </a:t>
            </a:r>
            <a:r>
              <a:rPr lang="ko-KR" altLang="en-US" sz="4000" dirty="0"/>
              <a:t>스트레스</a:t>
            </a:r>
            <a:endParaRPr lang="en-US" altLang="ko-KR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CE8C3-504A-49A0-AA31-8842BF94BCCA}"/>
              </a:ext>
            </a:extLst>
          </p:cNvPr>
          <p:cNvSpPr txBox="1"/>
          <p:nvPr/>
        </p:nvSpPr>
        <p:spPr>
          <a:xfrm>
            <a:off x="1773894" y="3034789"/>
            <a:ext cx="17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Zzfeaturemap</a:t>
            </a:r>
            <a:r>
              <a:rPr lang="en-US" altLang="ko-KR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8BF516-E0C7-4894-8641-41558DA1284B}"/>
              </a:ext>
            </a:extLst>
          </p:cNvPr>
          <p:cNvSpPr txBox="1"/>
          <p:nvPr/>
        </p:nvSpPr>
        <p:spPr>
          <a:xfrm>
            <a:off x="1305750" y="3968361"/>
            <a:ext cx="2297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Twolayerqnn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이건 대충 알겠는데</a:t>
            </a:r>
            <a:r>
              <a:rPr lang="en-US" altLang="ko-KR" dirty="0"/>
              <a:t>..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B53FE5-37F3-47D2-A9B8-723430971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585" y="1158781"/>
            <a:ext cx="8373644" cy="48393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4590E1-D4A2-4700-B78F-69A334212575}"/>
              </a:ext>
            </a:extLst>
          </p:cNvPr>
          <p:cNvSpPr txBox="1"/>
          <p:nvPr/>
        </p:nvSpPr>
        <p:spPr>
          <a:xfrm>
            <a:off x="1773894" y="357643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ansatz?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9B6F0-7AA4-4F2D-AE76-4721328EAD78}"/>
              </a:ext>
            </a:extLst>
          </p:cNvPr>
          <p:cNvSpPr txBox="1"/>
          <p:nvPr/>
        </p:nvSpPr>
        <p:spPr>
          <a:xfrm>
            <a:off x="9360804" y="504702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7BA390-7A5E-45FD-812F-60D5D5BB5919}"/>
              </a:ext>
            </a:extLst>
          </p:cNvPr>
          <p:cNvSpPr txBox="1"/>
          <p:nvPr/>
        </p:nvSpPr>
        <p:spPr>
          <a:xfrm>
            <a:off x="3461304" y="6043551"/>
            <a:ext cx="52693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대충 </a:t>
            </a:r>
            <a:r>
              <a:rPr lang="ko-KR" altLang="en-US" sz="2500" dirty="0" err="1"/>
              <a:t>끼워넣는다고</a:t>
            </a:r>
            <a:r>
              <a:rPr lang="ko-KR" altLang="en-US" sz="2500" dirty="0"/>
              <a:t> 이게 진짜 될까</a:t>
            </a:r>
            <a:r>
              <a:rPr lang="en-US" altLang="ko-KR" sz="2500" dirty="0"/>
              <a:t>?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60476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1F8A7C-3F07-4943-B987-32289D9CB2E0}"/>
              </a:ext>
            </a:extLst>
          </p:cNvPr>
          <p:cNvSpPr txBox="1"/>
          <p:nvPr/>
        </p:nvSpPr>
        <p:spPr>
          <a:xfrm>
            <a:off x="896988" y="693215"/>
            <a:ext cx="85138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1. </a:t>
            </a:r>
            <a:r>
              <a:rPr lang="en-US" altLang="ko-KR" sz="2500" dirty="0" err="1"/>
              <a:t>qnn</a:t>
            </a:r>
            <a:r>
              <a:rPr lang="ko-KR" altLang="en-US" sz="2500" dirty="0"/>
              <a:t>에서의 모델링 오류를 바로잡고 유의미한 결과 도출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40E1E-59E5-4EEE-871C-B27CF45C476A}"/>
              </a:ext>
            </a:extLst>
          </p:cNvPr>
          <p:cNvSpPr txBox="1"/>
          <p:nvPr/>
        </p:nvSpPr>
        <p:spPr>
          <a:xfrm>
            <a:off x="896988" y="1390738"/>
            <a:ext cx="5437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2. </a:t>
            </a:r>
            <a:endParaRPr lang="ko-KR" altLang="en-US" sz="2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961988-4BBD-441C-BF77-94704C5FF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340" y="1390738"/>
            <a:ext cx="7618967" cy="4864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A9F2AB-F233-4943-9C32-5E4B2C981118}"/>
              </a:ext>
            </a:extLst>
          </p:cNvPr>
          <p:cNvSpPr txBox="1"/>
          <p:nvPr/>
        </p:nvSpPr>
        <p:spPr>
          <a:xfrm>
            <a:off x="9073835" y="1390738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35039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25484A-F6F2-4349-9BE5-299A00ECFFAA}"/>
              </a:ext>
            </a:extLst>
          </p:cNvPr>
          <p:cNvSpPr txBox="1"/>
          <p:nvPr/>
        </p:nvSpPr>
        <p:spPr>
          <a:xfrm>
            <a:off x="160789" y="5874041"/>
            <a:ext cx="118704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5000" b="0" i="0" u="none" strike="noStrike" dirty="0" err="1">
                <a:solidFill>
                  <a:srgbClr val="24292F"/>
                </a:solidFill>
                <a:effectLst/>
                <a:latin typeface="-apple-system"/>
                <a:hlinkClick r:id="rId2"/>
              </a:rPr>
              <a:t>qiskit</a:t>
            </a:r>
            <a:r>
              <a:rPr lang="en-US" altLang="ko-KR" sz="5000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-community</a:t>
            </a:r>
            <a:r>
              <a:rPr lang="en-US" altLang="ko-KR" sz="5000" b="0" i="0" dirty="0">
                <a:solidFill>
                  <a:srgbClr val="24292F"/>
                </a:solidFill>
                <a:effectLst/>
                <a:latin typeface="-apple-system"/>
              </a:rPr>
              <a:t>/</a:t>
            </a:r>
            <a:r>
              <a:rPr lang="en-US" altLang="ko-KR" sz="5000" b="1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qiskit-hackathon-korea-22</a:t>
            </a:r>
            <a:endParaRPr lang="en-US" altLang="ko-KR" sz="50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C443B9-9C3C-45C4-967A-92CF20D77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256" y="553072"/>
            <a:ext cx="9945488" cy="3134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33B3F5-9053-428E-98A9-4803963DF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546" y="3429000"/>
            <a:ext cx="8468907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96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B8145F-7871-4328-96B6-294DDA6A043C}"/>
              </a:ext>
            </a:extLst>
          </p:cNvPr>
          <p:cNvSpPr txBox="1"/>
          <p:nvPr/>
        </p:nvSpPr>
        <p:spPr>
          <a:xfrm>
            <a:off x="870851" y="2011083"/>
            <a:ext cx="5721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1. </a:t>
            </a:r>
            <a:r>
              <a:rPr lang="ko-KR" altLang="en-US" sz="3000" dirty="0"/>
              <a:t>영어를 공부하자</a:t>
            </a:r>
            <a:r>
              <a:rPr lang="en-US" altLang="ko-KR" sz="3000" dirty="0"/>
              <a:t>. </a:t>
            </a:r>
            <a:r>
              <a:rPr lang="ko-KR" altLang="en-US" sz="3000" dirty="0"/>
              <a:t>최대한 많이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CB37C-45EE-4838-BAFA-8D5485626BA4}"/>
              </a:ext>
            </a:extLst>
          </p:cNvPr>
          <p:cNvSpPr txBox="1"/>
          <p:nvPr/>
        </p:nvSpPr>
        <p:spPr>
          <a:xfrm>
            <a:off x="870851" y="3364752"/>
            <a:ext cx="104502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2. </a:t>
            </a:r>
            <a:r>
              <a:rPr lang="ko-KR" altLang="en-US" sz="3000" dirty="0" err="1"/>
              <a:t>큐빗은</a:t>
            </a:r>
            <a:r>
              <a:rPr lang="ko-KR" altLang="en-US" sz="3000" dirty="0"/>
              <a:t> 확률로 구성된 </a:t>
            </a:r>
            <a:r>
              <a:rPr lang="en-US" altLang="ko-KR" sz="3000" dirty="0"/>
              <a:t>2</a:t>
            </a:r>
            <a:r>
              <a:rPr lang="ko-KR" altLang="en-US" sz="3000" dirty="0"/>
              <a:t>차원 벡터</a:t>
            </a:r>
            <a:r>
              <a:rPr lang="en-US" altLang="ko-KR" sz="3000" dirty="0"/>
              <a:t>, gate</a:t>
            </a:r>
            <a:r>
              <a:rPr lang="ko-KR" altLang="en-US" sz="3000" dirty="0"/>
              <a:t>는 행렬 연산일 뿐</a:t>
            </a:r>
            <a:endParaRPr lang="en-US" altLang="ko-KR" sz="3000" dirty="0"/>
          </a:p>
          <a:p>
            <a:r>
              <a:rPr lang="ko-KR" altLang="en-US" sz="3000" dirty="0"/>
              <a:t>이기 때문에 생각보다 그렇게 많이 어렵지 않다</a:t>
            </a:r>
            <a:r>
              <a:rPr lang="en-US" altLang="ko-KR" sz="3000" dirty="0"/>
              <a:t>!!</a:t>
            </a:r>
          </a:p>
          <a:p>
            <a:r>
              <a:rPr lang="ko-KR" altLang="en-US" sz="3000" dirty="0"/>
              <a:t>과학적 관점에서 접근하면 어려울 것 같음</a:t>
            </a:r>
            <a:r>
              <a:rPr lang="en-US" altLang="ko-KR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77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25484A-F6F2-4349-9BE5-299A00ECFFAA}"/>
              </a:ext>
            </a:extLst>
          </p:cNvPr>
          <p:cNvSpPr txBox="1"/>
          <p:nvPr/>
        </p:nvSpPr>
        <p:spPr>
          <a:xfrm>
            <a:off x="4316218" y="2998113"/>
            <a:ext cx="355956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5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감사합니다</a:t>
            </a:r>
            <a:r>
              <a:rPr lang="en-US" altLang="ko-KR" sz="5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!</a:t>
            </a:r>
            <a:endParaRPr lang="en-US" altLang="ko-KR" sz="50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5467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685BC8-980E-4A83-85D3-19394AE84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9" y="1082705"/>
            <a:ext cx="6248978" cy="34895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6201D2-FAE6-46D3-B7FE-A151D6A58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087" y="0"/>
            <a:ext cx="5584913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3C19F6-F968-4109-802F-A44C9FDF6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09" y="4826159"/>
            <a:ext cx="2924583" cy="8287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26513A-5B0C-467C-AE49-5B41A06AE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434" y="4653135"/>
            <a:ext cx="3014252" cy="123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202846-0EEC-4C80-B154-7EF709FE8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882" y="0"/>
            <a:ext cx="6620799" cy="55252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AB1F31-A4BD-4E7A-A381-AA8005D7A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558" y="3429000"/>
            <a:ext cx="8010883" cy="330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1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0DE5-C5BD-497E-9C6F-0D664A24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D1014-4746-409C-9FD2-CF7E2556F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18C1D2-80FE-478A-BF44-0A67E78F1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66" y="0"/>
            <a:ext cx="10930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8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3A96A-5334-487B-8944-4B63A262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3C055-DA33-4988-B332-074FB19B3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BF24B6-3791-4F7E-B6BD-98C4E9981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0"/>
            <a:ext cx="11785600" cy="688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7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245D4F-D826-4CEA-B58B-CB381B21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862"/>
            <a:ext cx="12192000" cy="574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5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C39BCD-B8AB-40E2-A41C-A9917B0FA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516" y="996957"/>
            <a:ext cx="7618967" cy="486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4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D07E6-A0A5-47D7-B2FC-3DE0B8A0B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957" y="2378370"/>
            <a:ext cx="7171592" cy="530714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i="0" u="none" strike="noStrike" dirty="0">
                <a:effectLst/>
                <a:latin typeface="-apple-system"/>
              </a:rPr>
              <a:t>How can CNN efficiently utilize quantum layers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5C9D3-011F-42E0-BDC8-2B8161914EEB}"/>
              </a:ext>
            </a:extLst>
          </p:cNvPr>
          <p:cNvSpPr txBox="1"/>
          <p:nvPr/>
        </p:nvSpPr>
        <p:spPr>
          <a:xfrm>
            <a:off x="1589684" y="2405200"/>
            <a:ext cx="16498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원래 주제</a:t>
            </a:r>
            <a:r>
              <a:rPr lang="en-US" altLang="ko-KR" sz="2500" dirty="0"/>
              <a:t>:</a:t>
            </a:r>
            <a:endParaRPr lang="ko-KR" altLang="en-US" sz="25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880A666-DFC9-4B6B-827E-CE4246E8E976}"/>
              </a:ext>
            </a:extLst>
          </p:cNvPr>
          <p:cNvSpPr txBox="1">
            <a:spLocks/>
          </p:cNvSpPr>
          <p:nvPr/>
        </p:nvSpPr>
        <p:spPr>
          <a:xfrm>
            <a:off x="3334957" y="3720915"/>
            <a:ext cx="7171592" cy="53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Comparison of classic NN and QNN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46B490-3204-4576-AB58-EDE6A389D29E}"/>
              </a:ext>
            </a:extLst>
          </p:cNvPr>
          <p:cNvSpPr txBox="1"/>
          <p:nvPr/>
        </p:nvSpPr>
        <p:spPr>
          <a:xfrm>
            <a:off x="1589684" y="3747745"/>
            <a:ext cx="16498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바뀐 주제</a:t>
            </a:r>
            <a:r>
              <a:rPr lang="en-US" altLang="ko-KR" sz="2500" dirty="0"/>
              <a:t>: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98123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D0B33F-EE18-4D66-B0F7-D530BCE25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335" y="1875797"/>
            <a:ext cx="3093188" cy="31064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1CCEE4-4ABF-4562-82BC-7CFF239131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0" t="2068" r="-852" b="2831"/>
          <a:stretch/>
        </p:blipFill>
        <p:spPr>
          <a:xfrm>
            <a:off x="6435446" y="1875797"/>
            <a:ext cx="3225606" cy="31064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DC220E-9738-4D3A-95C6-9136B8415D16}"/>
              </a:ext>
            </a:extLst>
          </p:cNvPr>
          <p:cNvSpPr txBox="1"/>
          <p:nvPr/>
        </p:nvSpPr>
        <p:spPr>
          <a:xfrm>
            <a:off x="1251516" y="676429"/>
            <a:ext cx="3873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한글 문자 </a:t>
            </a:r>
            <a:r>
              <a:rPr lang="en-US" altLang="ko-KR" sz="4000" dirty="0" err="1"/>
              <a:t>mnist</a:t>
            </a:r>
            <a:endParaRPr lang="ko-KR" alt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C4A3E1-3127-4369-AC20-B7F3C36702B5}"/>
              </a:ext>
            </a:extLst>
          </p:cNvPr>
          <p:cNvSpPr txBox="1"/>
          <p:nvPr/>
        </p:nvSpPr>
        <p:spPr>
          <a:xfrm>
            <a:off x="5787876" y="5409793"/>
            <a:ext cx="4419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5</a:t>
            </a:r>
            <a:r>
              <a:rPr lang="ko-KR" altLang="en-US" sz="4000" dirty="0"/>
              <a:t>개 클래스만 사용</a:t>
            </a:r>
          </a:p>
        </p:txBody>
      </p:sp>
    </p:spTree>
    <p:extLst>
      <p:ext uri="{BB962C8B-B14F-4D97-AF65-F5344CB8AC3E}">
        <p14:creationId xmlns:p14="http://schemas.microsoft.com/office/powerpoint/2010/main" val="82992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167</Words>
  <Application>Microsoft Office PowerPoint</Application>
  <PresentationFormat>와이드스크린</PresentationFormat>
  <Paragraphs>34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-apple-system</vt:lpstr>
      <vt:lpstr>Arial Unicode MS</vt:lpstr>
      <vt:lpstr>맑은 고딕</vt:lpstr>
      <vt:lpstr>Arial</vt:lpstr>
      <vt:lpstr>Office 테마</vt:lpstr>
      <vt:lpstr>Qiskit 해커톤 참가 후기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 th</dc:creator>
  <cp:lastModifiedBy>th k</cp:lastModifiedBy>
  <cp:revision>7</cp:revision>
  <dcterms:created xsi:type="dcterms:W3CDTF">2022-02-15T09:29:43Z</dcterms:created>
  <dcterms:modified xsi:type="dcterms:W3CDTF">2022-02-19T03:18:56Z</dcterms:modified>
</cp:coreProperties>
</file>