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20EE6-20B7-422A-9996-65B9BF15B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1245DB-79F1-4865-AA81-0C100176F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95D079-6CE3-47A5-BD36-431C725A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7D08-0F00-497D-8120-D90A79500A44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77708-3358-4F23-A2E4-547341A8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2C8F3E-C6E0-4E35-8210-96876DB2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AC2C-4293-466B-AB2C-B10175EF1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89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E7709-462B-4C5D-91E0-87904904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2B3032-8474-4875-B116-3FA03D6C5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6DBF50-AC9B-4E7E-97A5-48E83255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7D08-0F00-497D-8120-D90A79500A44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EB6B30-A1EA-4909-9D42-B4084D9BF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50439-AFDF-4391-ABF7-CCDDF2C2D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AC2C-4293-466B-AB2C-B10175EF1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39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08F4E8-CB04-45D1-A1C6-2FFC2C007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A4CEC3-FBD4-45D7-9E43-3A0B4BACD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FAC905-3E8D-4F64-9D48-CB72370AB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7D08-0F00-497D-8120-D90A79500A44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D9E5B-1261-4B50-96AF-23F86D49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2C839E-5357-469A-B444-A04C0292F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AC2C-4293-466B-AB2C-B10175EF1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60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0867C-4A13-4C78-AEC9-1B31F1F3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0A581-E0D2-4D0D-8CE8-FC30F7432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6F6AF-4952-43A2-B99A-EA450A50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7D08-0F00-497D-8120-D90A79500A44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7F8ED1-D367-44D6-ABAD-2945C3DC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BB9530-9320-4960-97E4-DD62257D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AC2C-4293-466B-AB2C-B10175EF1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03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F803C-550A-4208-B773-B435B5908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3CE18B-70F7-4691-8738-A99ECAEFA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13E832-D8F2-43F6-8E55-95282F7D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7D08-0F00-497D-8120-D90A79500A44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694C6D-41B4-4D5A-90BD-EC4947FE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AAFC78-E6E5-4F54-9243-BDF35BC6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AC2C-4293-466B-AB2C-B10175EF1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3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2CE47-525E-47D1-8E4F-12B3C1387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D147E-CB48-4E08-A1C2-BBB8F1058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A3B682-47FB-4CF7-971E-3B039E492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70224D-DA72-4B65-B82A-8547DCA9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7D08-0F00-497D-8120-D90A79500A44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4D1493-1121-45DC-A178-A381D62D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5DC025-356D-4586-84E7-BAE4FE25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AC2C-4293-466B-AB2C-B10175EF1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63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1E3D7-B13B-4331-8EA7-9B16E9C52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2C5E6A-6A6B-4BD5-95E6-FF04890B9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847177-5964-470D-8303-670CFD338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D17EF4-3198-49BE-B658-038FD736C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3AC213-F7CA-423B-BC0C-E7EC5CF3D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0FCF9F-B086-48F8-90B0-9BD97BBB5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7D08-0F00-497D-8120-D90A79500A44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7E5CD3-E411-4686-AE9A-CF060E45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02C4B6-A7FC-45E2-9898-234BD580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AC2C-4293-466B-AB2C-B10175EF1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80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ECAFB-10A0-426D-A2FE-3F31E83D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D8F535-BE6B-4F8B-92FC-FAB1513F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7D08-0F00-497D-8120-D90A79500A44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C73B31-38FB-4CCC-A12A-2489016DB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FE44EE-A99B-4FBF-878F-97A29834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AC2C-4293-466B-AB2C-B10175EF1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56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7A4E47-BF5B-4F4A-840E-799421EB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7D08-0F00-497D-8120-D90A79500A44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9C841B-ACF6-4556-9D59-462142D9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B74106-322A-4873-8BDF-142EBCC2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AC2C-4293-466B-AB2C-B10175EF1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83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7E3E2-A07A-4DFD-99E7-3BF1BCB91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39144-AA99-4909-9FB5-B55E63FCC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8F84FD-67EB-4187-837E-EBE46CB66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9B8C8D-D0C8-4F1E-8830-AA9B5D45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7D08-0F00-497D-8120-D90A79500A44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042361-F9A1-474F-9F0A-AEB06A15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D9CACA-F331-4BED-B00A-DA59A1B4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AC2C-4293-466B-AB2C-B10175EF1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68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288F8-0196-418E-899E-796ABD4E6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9544C6-61D5-4C16-A77F-E39CF9A14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44BB3F-E735-4B1B-9EDD-F2ECFD6D3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CEF514-8FED-44DE-91EA-15B54931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7D08-0F00-497D-8120-D90A79500A44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D0234E-C578-4BF9-B240-4AFBED24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F83F39-01AE-437D-853C-8C3E3C4EA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AC2C-4293-466B-AB2C-B10175EF1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00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9DAEB0-EDF1-4163-A4B8-44EAF84E7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D3EC22-EF36-4B32-9B6C-B714B9A6C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7821E-BC5A-4D5E-9F58-943947129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C7D08-0F00-497D-8120-D90A79500A44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10DFDD-7D20-4267-8A24-100722A6A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7F52BB-B516-4F63-B982-AA3142D60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FAC2C-4293-466B-AB2C-B10175EF1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38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BBFB2-DC0F-4C62-9BF3-521E580531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Quiz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3CF619-77AF-40F7-A5D9-9FDC58417E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61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D3BED-5FCD-4DC2-B4BB-E34A6EEB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4967B6-45C1-4AF9-91F1-2B163EAB6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80065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altLang="ko-KR" dirty="0"/>
              <a:t>Y = x</a:t>
            </a:r>
            <a:r>
              <a:rPr lang="ko-KR" altLang="en-US" dirty="0"/>
              <a:t>**</a:t>
            </a:r>
            <a:r>
              <a:rPr lang="en-US" altLang="ko-KR" dirty="0"/>
              <a:t>2 graph</a:t>
            </a:r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r>
              <a:rPr lang="en-US" altLang="ko-KR" dirty="0"/>
              <a:t>2</a:t>
            </a:r>
            <a:r>
              <a:rPr lang="ko-KR" altLang="en-US" dirty="0"/>
              <a:t>차원 배열로 변환 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임의의 데이터를 만들고 </a:t>
            </a:r>
            <a:r>
              <a:rPr lang="en-US" altLang="ko-KR" dirty="0"/>
              <a:t>6:4</a:t>
            </a:r>
            <a:r>
              <a:rPr lang="ko-KR" altLang="en-US" dirty="0"/>
              <a:t>로 분할하라</a:t>
            </a: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0D341C-3A7A-474A-B126-38325B39A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816" y="1783548"/>
            <a:ext cx="3164770" cy="329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36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18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Quiz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</dc:title>
  <dc:creator>k th</dc:creator>
  <cp:lastModifiedBy>k th</cp:lastModifiedBy>
  <cp:revision>1</cp:revision>
  <dcterms:created xsi:type="dcterms:W3CDTF">2022-04-03T10:43:50Z</dcterms:created>
  <dcterms:modified xsi:type="dcterms:W3CDTF">2022-04-03T12:24:28Z</dcterms:modified>
</cp:coreProperties>
</file>