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8C3F5-D730-4A6D-9E56-B80159C8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CD4758-6FD9-4280-8C7C-B45FE470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B2C9-04B1-4E68-852B-D9C42FA6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1106A-AA02-497D-9A4A-EFE686C5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0CCC-C0F3-41F9-87CC-BFFCFF40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3BFE-C259-40F4-9F06-E323541D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579FF-23CD-4A46-BB2A-0C4DAD02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5B0A4-2303-4C4B-87D0-8D9C8DF3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D9DCE-093C-4445-8A75-FB968CF0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77A7E-6019-4AF6-B756-0306EAD1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3CAE7-F7A6-4906-9CE2-35C3795E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FE810-957F-4A40-99CE-CB99A569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56D8-FC39-4D32-AED3-88E907A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4A211-E54A-4472-B72A-61E9046E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1EA-3893-440D-BD12-44C88F26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1921-A02E-41DC-B813-E1DEA54F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ECF19-3D3C-4F47-BD58-AB76C714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3049F-DD8A-45E5-B320-61DF7C4E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9AF4F-95F7-4CB1-BD9D-E396637E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DEC3E-5C2D-4367-A41B-4B739E1A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AE6E7-A543-408C-8D66-4E4F1A37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32645-0126-4936-852D-7DC76A8A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1BB2C-B4F8-46BD-BCDB-D1860CC8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B5631-3A3B-41CF-936D-3F86C8CD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410C1-BAC8-4E38-9550-4D62BACA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4410B-E4B3-40DF-AAB7-08E4557E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3A5C-7197-4D4F-97DC-65627FF9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D6E9D-E405-4122-A935-DAF5BB54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BE349-D692-4077-82C0-906F634B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87BF4-EA3B-4D1C-865F-454B219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EB710-B5EA-4493-A16B-EE9AB3B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9B39D-E789-45F4-A383-239D88C9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732C0-492A-4B5A-8EE4-92B92401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41491-7482-4550-9711-548E5B35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362F6D-2EB7-4D84-990C-04CD3F59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862E0C-355B-40B2-AB99-D97A164F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4B8AC-76FD-4AB8-9AD8-515CA5DD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377E3-801D-41EB-8495-0B2ABEB9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5AEC1-7D5B-46AF-90D9-6095A5B5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00DB9-929A-4CE7-BB7A-8272E6C1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DC471-ADC2-416D-A892-5DC5458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8543A-4197-4F9D-8685-5627B83C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21913-4574-4B86-A7F9-E824F53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2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C5AAF-19B4-4726-996D-C4E94DFC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9A9A8-62E2-4A7F-B4E6-67AD6D82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6B872-1177-4C5E-964C-24C87C0B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6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FDF8-3BEA-4CAA-93D9-D5B4B1A2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4DB06-45DA-44A6-9981-9BDAA85E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67387-4BD9-48ED-B15E-7C1184164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FD198-6922-46BD-9230-C8517AFA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155FE-D46E-405F-A931-1DCF0CF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2D084-FED7-450A-8D7C-47A971C7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4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DED8F-7C15-4144-8B71-E36BD9DC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3F3678-E4FD-47F0-976B-86287B5A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80C-76A3-481E-B44D-790CFA03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A6DE0-5795-47C6-A1A6-F1B71909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BF528-AACB-46A1-84FD-C7F8EA79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A5B9B-3361-40D3-B834-D41AFAE6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69B2E-8687-4DA4-86F7-1DE65282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13946-26EA-48DC-9E96-00586434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90628-EA48-47C5-8890-41DC79A7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03A7-EE80-473E-A887-FC0FBC2358DF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1DB4F-E618-40FF-B22C-426E7FEE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5A4E3-FF42-4D71-B8D9-8838C945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3E41-2BFB-4B86-8D54-80C4A937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71AD-FF39-4792-8C7F-020606D4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새싹교실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C2890-1A24-4679-9026-B406F4385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옴마니반메훔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8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EDC82-670C-462E-9089-6A298570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왜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35AA7-206C-40E6-9F19-42C33827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가독성이 매우 높다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적은 수의 코드로도 아이디어를 표현할 수 있다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45DBD1-4D1D-43E5-AF92-A3D3BE18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1" y="3225369"/>
            <a:ext cx="6011114" cy="30865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6F7E27-F788-4D42-BDF0-66F126D8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99" y="0"/>
            <a:ext cx="3052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6E9-C9A5-474E-8E05-B815FDE3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notebook)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E61FC-ADD8-4356-94AB-4B56B68F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노트북 파일 하나에 텍스트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수식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이미지 등을 한 번에 담을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복잡한 프로그램 설치가 필요하지 않다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공유가 쉽다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코드를 한 </a:t>
            </a:r>
            <a:r>
              <a:rPr lang="ko-KR" altLang="en-US" dirty="0" err="1">
                <a:sym typeface="Wingdings" panose="05000000000000000000" pitchFamily="2" charset="2"/>
              </a:rPr>
              <a:t>줄씩</a:t>
            </a:r>
            <a:r>
              <a:rPr lang="ko-KR" altLang="en-US" dirty="0">
                <a:sym typeface="Wingdings" panose="05000000000000000000" pitchFamily="2" charset="2"/>
              </a:rPr>
              <a:t> 작성하고 즉시 실행결과를 볼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쉽고 간편하다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566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24648-851B-4721-9C40-126EB7F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75D9E-73A6-4A36-AE99-B2D0C81D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4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새싹교실 1주차</vt:lpstr>
      <vt:lpstr>Python을 왜 배워야 하는가?</vt:lpstr>
      <vt:lpstr>Colab(jupyter notebook)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새싹교실 1주차</dc:title>
  <dc:creator>th k</dc:creator>
  <cp:lastModifiedBy>th k</cp:lastModifiedBy>
  <cp:revision>1</cp:revision>
  <dcterms:created xsi:type="dcterms:W3CDTF">2022-03-20T09:43:09Z</dcterms:created>
  <dcterms:modified xsi:type="dcterms:W3CDTF">2022-03-20T10:46:29Z</dcterms:modified>
</cp:coreProperties>
</file>