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8" r:id="rId4"/>
    <p:sldId id="265" r:id="rId5"/>
    <p:sldId id="266" r:id="rId6"/>
    <p:sldId id="271" r:id="rId7"/>
    <p:sldId id="273" r:id="rId8"/>
    <p:sldId id="259" r:id="rId9"/>
    <p:sldId id="257" r:id="rId10"/>
    <p:sldId id="263" r:id="rId11"/>
    <p:sldId id="267" r:id="rId12"/>
    <p:sldId id="268" r:id="rId13"/>
    <p:sldId id="272" r:id="rId14"/>
    <p:sldId id="261" r:id="rId15"/>
    <p:sldId id="260" r:id="rId16"/>
    <p:sldId id="26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87FDB-B1AF-476D-A6F7-D9CAE1C684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E"/>
          </a:p>
        </p:txBody>
      </p:sp>
      <p:sp>
        <p:nvSpPr>
          <p:cNvPr id="3" name="Subtitle 2">
            <a:extLst>
              <a:ext uri="{FF2B5EF4-FFF2-40B4-BE49-F238E27FC236}">
                <a16:creationId xmlns:a16="http://schemas.microsoft.com/office/drawing/2014/main" id="{3EDB2766-60BF-4C55-B5F9-3333579AD7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E"/>
          </a:p>
        </p:txBody>
      </p:sp>
      <p:sp>
        <p:nvSpPr>
          <p:cNvPr id="4" name="Date Placeholder 3">
            <a:extLst>
              <a:ext uri="{FF2B5EF4-FFF2-40B4-BE49-F238E27FC236}">
                <a16:creationId xmlns:a16="http://schemas.microsoft.com/office/drawing/2014/main" id="{A5A395D9-413E-42A4-B0D7-1B27665025E4}"/>
              </a:ext>
            </a:extLst>
          </p:cNvPr>
          <p:cNvSpPr>
            <a:spLocks noGrp="1"/>
          </p:cNvSpPr>
          <p:nvPr>
            <p:ph type="dt" sz="half" idx="10"/>
          </p:nvPr>
        </p:nvSpPr>
        <p:spPr/>
        <p:txBody>
          <a:bodyPr/>
          <a:lstStyle/>
          <a:p>
            <a:fld id="{C18C1580-6BF3-44E8-B752-CE15DA761D02}" type="datetimeFigureOut">
              <a:rPr lang="en-IE" smtClean="0"/>
              <a:t>07/09/2021</a:t>
            </a:fld>
            <a:endParaRPr lang="en-IE"/>
          </a:p>
        </p:txBody>
      </p:sp>
      <p:sp>
        <p:nvSpPr>
          <p:cNvPr id="5" name="Footer Placeholder 4">
            <a:extLst>
              <a:ext uri="{FF2B5EF4-FFF2-40B4-BE49-F238E27FC236}">
                <a16:creationId xmlns:a16="http://schemas.microsoft.com/office/drawing/2014/main" id="{D9728381-7F37-43C2-8450-051329F12072}"/>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EF72DA6E-43F4-4E02-B940-3C2DCEEAFEA5}"/>
              </a:ext>
            </a:extLst>
          </p:cNvPr>
          <p:cNvSpPr>
            <a:spLocks noGrp="1"/>
          </p:cNvSpPr>
          <p:nvPr>
            <p:ph type="sldNum" sz="quarter" idx="12"/>
          </p:nvPr>
        </p:nvSpPr>
        <p:spPr/>
        <p:txBody>
          <a:bodyPr/>
          <a:lstStyle/>
          <a:p>
            <a:fld id="{5F44AC34-7622-497F-9549-79DFBC024A3F}" type="slidenum">
              <a:rPr lang="en-IE" smtClean="0"/>
              <a:t>‹#›</a:t>
            </a:fld>
            <a:endParaRPr lang="en-IE"/>
          </a:p>
        </p:txBody>
      </p:sp>
    </p:spTree>
    <p:extLst>
      <p:ext uri="{BB962C8B-B14F-4D97-AF65-F5344CB8AC3E}">
        <p14:creationId xmlns:p14="http://schemas.microsoft.com/office/powerpoint/2010/main" val="3887625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C03E0-3F3D-4DD6-8BF2-3FBA931E3D34}"/>
              </a:ext>
            </a:extLst>
          </p:cNvPr>
          <p:cNvSpPr>
            <a:spLocks noGrp="1"/>
          </p:cNvSpPr>
          <p:nvPr>
            <p:ph type="title"/>
          </p:nvPr>
        </p:nvSpPr>
        <p:spPr/>
        <p:txBody>
          <a:bodyPr/>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61989EAF-E85E-4BC5-B20C-69A1A1EBAC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9CEE1E3F-2D63-4091-A210-AF1E5BFD43FC}"/>
              </a:ext>
            </a:extLst>
          </p:cNvPr>
          <p:cNvSpPr>
            <a:spLocks noGrp="1"/>
          </p:cNvSpPr>
          <p:nvPr>
            <p:ph type="dt" sz="half" idx="10"/>
          </p:nvPr>
        </p:nvSpPr>
        <p:spPr/>
        <p:txBody>
          <a:bodyPr/>
          <a:lstStyle/>
          <a:p>
            <a:fld id="{C18C1580-6BF3-44E8-B752-CE15DA761D02}" type="datetimeFigureOut">
              <a:rPr lang="en-IE" smtClean="0"/>
              <a:t>07/09/2021</a:t>
            </a:fld>
            <a:endParaRPr lang="en-IE"/>
          </a:p>
        </p:txBody>
      </p:sp>
      <p:sp>
        <p:nvSpPr>
          <p:cNvPr id="5" name="Footer Placeholder 4">
            <a:extLst>
              <a:ext uri="{FF2B5EF4-FFF2-40B4-BE49-F238E27FC236}">
                <a16:creationId xmlns:a16="http://schemas.microsoft.com/office/drawing/2014/main" id="{873BDAA7-0257-45B6-9052-AA9D2AE04ECB}"/>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49381944-D8CD-4A5B-8E0F-AAD740B1B8D4}"/>
              </a:ext>
            </a:extLst>
          </p:cNvPr>
          <p:cNvSpPr>
            <a:spLocks noGrp="1"/>
          </p:cNvSpPr>
          <p:nvPr>
            <p:ph type="sldNum" sz="quarter" idx="12"/>
          </p:nvPr>
        </p:nvSpPr>
        <p:spPr/>
        <p:txBody>
          <a:bodyPr/>
          <a:lstStyle/>
          <a:p>
            <a:fld id="{5F44AC34-7622-497F-9549-79DFBC024A3F}" type="slidenum">
              <a:rPr lang="en-IE" smtClean="0"/>
              <a:t>‹#›</a:t>
            </a:fld>
            <a:endParaRPr lang="en-IE"/>
          </a:p>
        </p:txBody>
      </p:sp>
    </p:spTree>
    <p:extLst>
      <p:ext uri="{BB962C8B-B14F-4D97-AF65-F5344CB8AC3E}">
        <p14:creationId xmlns:p14="http://schemas.microsoft.com/office/powerpoint/2010/main" val="1319929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183AD3-73C3-44BB-8ABF-1C78B87C09A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8D937739-C98D-4A8B-9950-3DE3493D8B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1C0872CC-7F1D-49E8-8C3E-F1ECDDF8C662}"/>
              </a:ext>
            </a:extLst>
          </p:cNvPr>
          <p:cNvSpPr>
            <a:spLocks noGrp="1"/>
          </p:cNvSpPr>
          <p:nvPr>
            <p:ph type="dt" sz="half" idx="10"/>
          </p:nvPr>
        </p:nvSpPr>
        <p:spPr/>
        <p:txBody>
          <a:bodyPr/>
          <a:lstStyle/>
          <a:p>
            <a:fld id="{C18C1580-6BF3-44E8-B752-CE15DA761D02}" type="datetimeFigureOut">
              <a:rPr lang="en-IE" smtClean="0"/>
              <a:t>07/09/2021</a:t>
            </a:fld>
            <a:endParaRPr lang="en-IE"/>
          </a:p>
        </p:txBody>
      </p:sp>
      <p:sp>
        <p:nvSpPr>
          <p:cNvPr id="5" name="Footer Placeholder 4">
            <a:extLst>
              <a:ext uri="{FF2B5EF4-FFF2-40B4-BE49-F238E27FC236}">
                <a16:creationId xmlns:a16="http://schemas.microsoft.com/office/drawing/2014/main" id="{CC6D4072-DB34-4CFC-BEF2-FE8F587C6FF5}"/>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7703A985-C110-46BC-BE36-7DEAF2F59E45}"/>
              </a:ext>
            </a:extLst>
          </p:cNvPr>
          <p:cNvSpPr>
            <a:spLocks noGrp="1"/>
          </p:cNvSpPr>
          <p:nvPr>
            <p:ph type="sldNum" sz="quarter" idx="12"/>
          </p:nvPr>
        </p:nvSpPr>
        <p:spPr/>
        <p:txBody>
          <a:bodyPr/>
          <a:lstStyle/>
          <a:p>
            <a:fld id="{5F44AC34-7622-497F-9549-79DFBC024A3F}" type="slidenum">
              <a:rPr lang="en-IE" smtClean="0"/>
              <a:t>‹#›</a:t>
            </a:fld>
            <a:endParaRPr lang="en-IE"/>
          </a:p>
        </p:txBody>
      </p:sp>
    </p:spTree>
    <p:extLst>
      <p:ext uri="{BB962C8B-B14F-4D97-AF65-F5344CB8AC3E}">
        <p14:creationId xmlns:p14="http://schemas.microsoft.com/office/powerpoint/2010/main" val="1327887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50DAB-A302-48E7-88AF-0036503AA515}"/>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0E8DA6FE-D484-4E0A-BDA8-67D33B7661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B975F4BB-1092-4581-8052-61B34DBDB072}"/>
              </a:ext>
            </a:extLst>
          </p:cNvPr>
          <p:cNvSpPr>
            <a:spLocks noGrp="1"/>
          </p:cNvSpPr>
          <p:nvPr>
            <p:ph type="dt" sz="half" idx="10"/>
          </p:nvPr>
        </p:nvSpPr>
        <p:spPr/>
        <p:txBody>
          <a:bodyPr/>
          <a:lstStyle/>
          <a:p>
            <a:fld id="{C18C1580-6BF3-44E8-B752-CE15DA761D02}" type="datetimeFigureOut">
              <a:rPr lang="en-IE" smtClean="0"/>
              <a:t>07/09/2021</a:t>
            </a:fld>
            <a:endParaRPr lang="en-IE"/>
          </a:p>
        </p:txBody>
      </p:sp>
      <p:sp>
        <p:nvSpPr>
          <p:cNvPr id="5" name="Footer Placeholder 4">
            <a:extLst>
              <a:ext uri="{FF2B5EF4-FFF2-40B4-BE49-F238E27FC236}">
                <a16:creationId xmlns:a16="http://schemas.microsoft.com/office/drawing/2014/main" id="{93BCAB38-7BFB-4991-BFB8-04288078524E}"/>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8A5ED1F5-A689-4024-9AE9-EB60E7C581A5}"/>
              </a:ext>
            </a:extLst>
          </p:cNvPr>
          <p:cNvSpPr>
            <a:spLocks noGrp="1"/>
          </p:cNvSpPr>
          <p:nvPr>
            <p:ph type="sldNum" sz="quarter" idx="12"/>
          </p:nvPr>
        </p:nvSpPr>
        <p:spPr/>
        <p:txBody>
          <a:bodyPr/>
          <a:lstStyle/>
          <a:p>
            <a:fld id="{5F44AC34-7622-497F-9549-79DFBC024A3F}" type="slidenum">
              <a:rPr lang="en-IE" smtClean="0"/>
              <a:t>‹#›</a:t>
            </a:fld>
            <a:endParaRPr lang="en-IE"/>
          </a:p>
        </p:txBody>
      </p:sp>
    </p:spTree>
    <p:extLst>
      <p:ext uri="{BB962C8B-B14F-4D97-AF65-F5344CB8AC3E}">
        <p14:creationId xmlns:p14="http://schemas.microsoft.com/office/powerpoint/2010/main" val="2501226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82766-BE5D-4C60-89D0-3D1D958A34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a:extLst>
              <a:ext uri="{FF2B5EF4-FFF2-40B4-BE49-F238E27FC236}">
                <a16:creationId xmlns:a16="http://schemas.microsoft.com/office/drawing/2014/main" id="{7F139E0E-5AE8-470D-AE1B-E000C22BC7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7B91B3-BD70-437F-9058-B06C21BFA07F}"/>
              </a:ext>
            </a:extLst>
          </p:cNvPr>
          <p:cNvSpPr>
            <a:spLocks noGrp="1"/>
          </p:cNvSpPr>
          <p:nvPr>
            <p:ph type="dt" sz="half" idx="10"/>
          </p:nvPr>
        </p:nvSpPr>
        <p:spPr/>
        <p:txBody>
          <a:bodyPr/>
          <a:lstStyle/>
          <a:p>
            <a:fld id="{C18C1580-6BF3-44E8-B752-CE15DA761D02}" type="datetimeFigureOut">
              <a:rPr lang="en-IE" smtClean="0"/>
              <a:t>07/09/2021</a:t>
            </a:fld>
            <a:endParaRPr lang="en-IE"/>
          </a:p>
        </p:txBody>
      </p:sp>
      <p:sp>
        <p:nvSpPr>
          <p:cNvPr id="5" name="Footer Placeholder 4">
            <a:extLst>
              <a:ext uri="{FF2B5EF4-FFF2-40B4-BE49-F238E27FC236}">
                <a16:creationId xmlns:a16="http://schemas.microsoft.com/office/drawing/2014/main" id="{74D479FC-B771-44AF-B845-94A0E60F2508}"/>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454522E0-8A0D-4C68-8496-3E8AAC09E9A8}"/>
              </a:ext>
            </a:extLst>
          </p:cNvPr>
          <p:cNvSpPr>
            <a:spLocks noGrp="1"/>
          </p:cNvSpPr>
          <p:nvPr>
            <p:ph type="sldNum" sz="quarter" idx="12"/>
          </p:nvPr>
        </p:nvSpPr>
        <p:spPr/>
        <p:txBody>
          <a:bodyPr/>
          <a:lstStyle/>
          <a:p>
            <a:fld id="{5F44AC34-7622-497F-9549-79DFBC024A3F}" type="slidenum">
              <a:rPr lang="en-IE" smtClean="0"/>
              <a:t>‹#›</a:t>
            </a:fld>
            <a:endParaRPr lang="en-IE"/>
          </a:p>
        </p:txBody>
      </p:sp>
    </p:spTree>
    <p:extLst>
      <p:ext uri="{BB962C8B-B14F-4D97-AF65-F5344CB8AC3E}">
        <p14:creationId xmlns:p14="http://schemas.microsoft.com/office/powerpoint/2010/main" val="1411392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216DF-3455-4AE9-94C4-027AFE218B51}"/>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F3F884E7-73FB-44DF-A1C1-9D6CB2FDE2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a:extLst>
              <a:ext uri="{FF2B5EF4-FFF2-40B4-BE49-F238E27FC236}">
                <a16:creationId xmlns:a16="http://schemas.microsoft.com/office/drawing/2014/main" id="{B60875B8-64F5-4E50-8DE6-13BF73F2E1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a:extLst>
              <a:ext uri="{FF2B5EF4-FFF2-40B4-BE49-F238E27FC236}">
                <a16:creationId xmlns:a16="http://schemas.microsoft.com/office/drawing/2014/main" id="{54707FC3-EE2A-4613-8C03-BF26BB4768CA}"/>
              </a:ext>
            </a:extLst>
          </p:cNvPr>
          <p:cNvSpPr>
            <a:spLocks noGrp="1"/>
          </p:cNvSpPr>
          <p:nvPr>
            <p:ph type="dt" sz="half" idx="10"/>
          </p:nvPr>
        </p:nvSpPr>
        <p:spPr/>
        <p:txBody>
          <a:bodyPr/>
          <a:lstStyle/>
          <a:p>
            <a:fld id="{C18C1580-6BF3-44E8-B752-CE15DA761D02}" type="datetimeFigureOut">
              <a:rPr lang="en-IE" smtClean="0"/>
              <a:t>07/09/2021</a:t>
            </a:fld>
            <a:endParaRPr lang="en-IE"/>
          </a:p>
        </p:txBody>
      </p:sp>
      <p:sp>
        <p:nvSpPr>
          <p:cNvPr id="6" name="Footer Placeholder 5">
            <a:extLst>
              <a:ext uri="{FF2B5EF4-FFF2-40B4-BE49-F238E27FC236}">
                <a16:creationId xmlns:a16="http://schemas.microsoft.com/office/drawing/2014/main" id="{F77A9258-403B-4CCA-8885-9EE7970C7214}"/>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0CDF8558-AE2A-4510-8284-94A05AB2AF7F}"/>
              </a:ext>
            </a:extLst>
          </p:cNvPr>
          <p:cNvSpPr>
            <a:spLocks noGrp="1"/>
          </p:cNvSpPr>
          <p:nvPr>
            <p:ph type="sldNum" sz="quarter" idx="12"/>
          </p:nvPr>
        </p:nvSpPr>
        <p:spPr/>
        <p:txBody>
          <a:bodyPr/>
          <a:lstStyle/>
          <a:p>
            <a:fld id="{5F44AC34-7622-497F-9549-79DFBC024A3F}" type="slidenum">
              <a:rPr lang="en-IE" smtClean="0"/>
              <a:t>‹#›</a:t>
            </a:fld>
            <a:endParaRPr lang="en-IE"/>
          </a:p>
        </p:txBody>
      </p:sp>
    </p:spTree>
    <p:extLst>
      <p:ext uri="{BB962C8B-B14F-4D97-AF65-F5344CB8AC3E}">
        <p14:creationId xmlns:p14="http://schemas.microsoft.com/office/powerpoint/2010/main" val="84222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F5BBE-6F05-4749-B50D-2368EFDE4E29}"/>
              </a:ext>
            </a:extLst>
          </p:cNvPr>
          <p:cNvSpPr>
            <a:spLocks noGrp="1"/>
          </p:cNvSpPr>
          <p:nvPr>
            <p:ph type="title"/>
          </p:nvPr>
        </p:nvSpPr>
        <p:spPr>
          <a:xfrm>
            <a:off x="839788" y="365125"/>
            <a:ext cx="10515600" cy="1325563"/>
          </a:xfrm>
        </p:spPr>
        <p:txBody>
          <a:bodyPr/>
          <a:lstStyle/>
          <a:p>
            <a:r>
              <a:rPr lang="en-US"/>
              <a:t>Click to edit Master title style</a:t>
            </a:r>
            <a:endParaRPr lang="en-IE"/>
          </a:p>
        </p:txBody>
      </p:sp>
      <p:sp>
        <p:nvSpPr>
          <p:cNvPr id="3" name="Text Placeholder 2">
            <a:extLst>
              <a:ext uri="{FF2B5EF4-FFF2-40B4-BE49-F238E27FC236}">
                <a16:creationId xmlns:a16="http://schemas.microsoft.com/office/drawing/2014/main" id="{E8178FCD-F6C8-4E06-A6D2-F6BC1C0183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11D030-8BDA-4D83-BA78-102E2FD6FF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a:extLst>
              <a:ext uri="{FF2B5EF4-FFF2-40B4-BE49-F238E27FC236}">
                <a16:creationId xmlns:a16="http://schemas.microsoft.com/office/drawing/2014/main" id="{5EEE9985-7F8C-4CE3-8F3A-3C274C18DA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FD72E3-AF61-4BEE-BC9F-84A3BAB1A3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a:extLst>
              <a:ext uri="{FF2B5EF4-FFF2-40B4-BE49-F238E27FC236}">
                <a16:creationId xmlns:a16="http://schemas.microsoft.com/office/drawing/2014/main" id="{4CBADCE9-BE20-4733-B310-F668DE83B055}"/>
              </a:ext>
            </a:extLst>
          </p:cNvPr>
          <p:cNvSpPr>
            <a:spLocks noGrp="1"/>
          </p:cNvSpPr>
          <p:nvPr>
            <p:ph type="dt" sz="half" idx="10"/>
          </p:nvPr>
        </p:nvSpPr>
        <p:spPr/>
        <p:txBody>
          <a:bodyPr/>
          <a:lstStyle/>
          <a:p>
            <a:fld id="{C18C1580-6BF3-44E8-B752-CE15DA761D02}" type="datetimeFigureOut">
              <a:rPr lang="en-IE" smtClean="0"/>
              <a:t>07/09/2021</a:t>
            </a:fld>
            <a:endParaRPr lang="en-IE"/>
          </a:p>
        </p:txBody>
      </p:sp>
      <p:sp>
        <p:nvSpPr>
          <p:cNvPr id="8" name="Footer Placeholder 7">
            <a:extLst>
              <a:ext uri="{FF2B5EF4-FFF2-40B4-BE49-F238E27FC236}">
                <a16:creationId xmlns:a16="http://schemas.microsoft.com/office/drawing/2014/main" id="{F95A8D5B-5683-4AC4-BCC5-D3668D3A6EAF}"/>
              </a:ext>
            </a:extLst>
          </p:cNvPr>
          <p:cNvSpPr>
            <a:spLocks noGrp="1"/>
          </p:cNvSpPr>
          <p:nvPr>
            <p:ph type="ftr" sz="quarter" idx="11"/>
          </p:nvPr>
        </p:nvSpPr>
        <p:spPr/>
        <p:txBody>
          <a:bodyPr/>
          <a:lstStyle/>
          <a:p>
            <a:endParaRPr lang="en-IE"/>
          </a:p>
        </p:txBody>
      </p:sp>
      <p:sp>
        <p:nvSpPr>
          <p:cNvPr id="9" name="Slide Number Placeholder 8">
            <a:extLst>
              <a:ext uri="{FF2B5EF4-FFF2-40B4-BE49-F238E27FC236}">
                <a16:creationId xmlns:a16="http://schemas.microsoft.com/office/drawing/2014/main" id="{ED3B979F-74A5-495A-B082-EC4F83C66593}"/>
              </a:ext>
            </a:extLst>
          </p:cNvPr>
          <p:cNvSpPr>
            <a:spLocks noGrp="1"/>
          </p:cNvSpPr>
          <p:nvPr>
            <p:ph type="sldNum" sz="quarter" idx="12"/>
          </p:nvPr>
        </p:nvSpPr>
        <p:spPr/>
        <p:txBody>
          <a:bodyPr/>
          <a:lstStyle/>
          <a:p>
            <a:fld id="{5F44AC34-7622-497F-9549-79DFBC024A3F}" type="slidenum">
              <a:rPr lang="en-IE" smtClean="0"/>
              <a:t>‹#›</a:t>
            </a:fld>
            <a:endParaRPr lang="en-IE"/>
          </a:p>
        </p:txBody>
      </p:sp>
    </p:spTree>
    <p:extLst>
      <p:ext uri="{BB962C8B-B14F-4D97-AF65-F5344CB8AC3E}">
        <p14:creationId xmlns:p14="http://schemas.microsoft.com/office/powerpoint/2010/main" val="3354632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45D5E-1087-4C8E-B4AD-5F1209FFED8A}"/>
              </a:ext>
            </a:extLst>
          </p:cNvPr>
          <p:cNvSpPr>
            <a:spLocks noGrp="1"/>
          </p:cNvSpPr>
          <p:nvPr>
            <p:ph type="title"/>
          </p:nvPr>
        </p:nvSpPr>
        <p:spPr/>
        <p:txBody>
          <a:bodyPr/>
          <a:lstStyle/>
          <a:p>
            <a:r>
              <a:rPr lang="en-US"/>
              <a:t>Click to edit Master title style</a:t>
            </a:r>
            <a:endParaRPr lang="en-IE"/>
          </a:p>
        </p:txBody>
      </p:sp>
      <p:sp>
        <p:nvSpPr>
          <p:cNvPr id="3" name="Date Placeholder 2">
            <a:extLst>
              <a:ext uri="{FF2B5EF4-FFF2-40B4-BE49-F238E27FC236}">
                <a16:creationId xmlns:a16="http://schemas.microsoft.com/office/drawing/2014/main" id="{1C7BEB81-0A5B-4240-B4F4-E17434666609}"/>
              </a:ext>
            </a:extLst>
          </p:cNvPr>
          <p:cNvSpPr>
            <a:spLocks noGrp="1"/>
          </p:cNvSpPr>
          <p:nvPr>
            <p:ph type="dt" sz="half" idx="10"/>
          </p:nvPr>
        </p:nvSpPr>
        <p:spPr/>
        <p:txBody>
          <a:bodyPr/>
          <a:lstStyle/>
          <a:p>
            <a:fld id="{C18C1580-6BF3-44E8-B752-CE15DA761D02}" type="datetimeFigureOut">
              <a:rPr lang="en-IE" smtClean="0"/>
              <a:t>07/09/2021</a:t>
            </a:fld>
            <a:endParaRPr lang="en-IE"/>
          </a:p>
        </p:txBody>
      </p:sp>
      <p:sp>
        <p:nvSpPr>
          <p:cNvPr id="4" name="Footer Placeholder 3">
            <a:extLst>
              <a:ext uri="{FF2B5EF4-FFF2-40B4-BE49-F238E27FC236}">
                <a16:creationId xmlns:a16="http://schemas.microsoft.com/office/drawing/2014/main" id="{F60C13FB-5310-4F12-B94A-7CEBA6EDE2E2}"/>
              </a:ext>
            </a:extLst>
          </p:cNvPr>
          <p:cNvSpPr>
            <a:spLocks noGrp="1"/>
          </p:cNvSpPr>
          <p:nvPr>
            <p:ph type="ftr" sz="quarter" idx="11"/>
          </p:nvPr>
        </p:nvSpPr>
        <p:spPr/>
        <p:txBody>
          <a:bodyPr/>
          <a:lstStyle/>
          <a:p>
            <a:endParaRPr lang="en-IE"/>
          </a:p>
        </p:txBody>
      </p:sp>
      <p:sp>
        <p:nvSpPr>
          <p:cNvPr id="5" name="Slide Number Placeholder 4">
            <a:extLst>
              <a:ext uri="{FF2B5EF4-FFF2-40B4-BE49-F238E27FC236}">
                <a16:creationId xmlns:a16="http://schemas.microsoft.com/office/drawing/2014/main" id="{B22CEAC0-4163-4067-A76B-8F28046A977B}"/>
              </a:ext>
            </a:extLst>
          </p:cNvPr>
          <p:cNvSpPr>
            <a:spLocks noGrp="1"/>
          </p:cNvSpPr>
          <p:nvPr>
            <p:ph type="sldNum" sz="quarter" idx="12"/>
          </p:nvPr>
        </p:nvSpPr>
        <p:spPr/>
        <p:txBody>
          <a:bodyPr/>
          <a:lstStyle/>
          <a:p>
            <a:fld id="{5F44AC34-7622-497F-9549-79DFBC024A3F}" type="slidenum">
              <a:rPr lang="en-IE" smtClean="0"/>
              <a:t>‹#›</a:t>
            </a:fld>
            <a:endParaRPr lang="en-IE"/>
          </a:p>
        </p:txBody>
      </p:sp>
    </p:spTree>
    <p:extLst>
      <p:ext uri="{BB962C8B-B14F-4D97-AF65-F5344CB8AC3E}">
        <p14:creationId xmlns:p14="http://schemas.microsoft.com/office/powerpoint/2010/main" val="4152791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2E58E9-74AE-4A3D-8B04-F6045894A84F}"/>
              </a:ext>
            </a:extLst>
          </p:cNvPr>
          <p:cNvSpPr>
            <a:spLocks noGrp="1"/>
          </p:cNvSpPr>
          <p:nvPr>
            <p:ph type="dt" sz="half" idx="10"/>
          </p:nvPr>
        </p:nvSpPr>
        <p:spPr/>
        <p:txBody>
          <a:bodyPr/>
          <a:lstStyle/>
          <a:p>
            <a:fld id="{C18C1580-6BF3-44E8-B752-CE15DA761D02}" type="datetimeFigureOut">
              <a:rPr lang="en-IE" smtClean="0"/>
              <a:t>07/09/2021</a:t>
            </a:fld>
            <a:endParaRPr lang="en-IE"/>
          </a:p>
        </p:txBody>
      </p:sp>
      <p:sp>
        <p:nvSpPr>
          <p:cNvPr id="3" name="Footer Placeholder 2">
            <a:extLst>
              <a:ext uri="{FF2B5EF4-FFF2-40B4-BE49-F238E27FC236}">
                <a16:creationId xmlns:a16="http://schemas.microsoft.com/office/drawing/2014/main" id="{01069B43-75AE-4AAF-BA72-474B62EE65B4}"/>
              </a:ext>
            </a:extLst>
          </p:cNvPr>
          <p:cNvSpPr>
            <a:spLocks noGrp="1"/>
          </p:cNvSpPr>
          <p:nvPr>
            <p:ph type="ftr" sz="quarter" idx="11"/>
          </p:nvPr>
        </p:nvSpPr>
        <p:spPr/>
        <p:txBody>
          <a:bodyPr/>
          <a:lstStyle/>
          <a:p>
            <a:endParaRPr lang="en-IE"/>
          </a:p>
        </p:txBody>
      </p:sp>
      <p:sp>
        <p:nvSpPr>
          <p:cNvPr id="4" name="Slide Number Placeholder 3">
            <a:extLst>
              <a:ext uri="{FF2B5EF4-FFF2-40B4-BE49-F238E27FC236}">
                <a16:creationId xmlns:a16="http://schemas.microsoft.com/office/drawing/2014/main" id="{30EDAE39-7D7F-4053-86D8-134F07114AA7}"/>
              </a:ext>
            </a:extLst>
          </p:cNvPr>
          <p:cNvSpPr>
            <a:spLocks noGrp="1"/>
          </p:cNvSpPr>
          <p:nvPr>
            <p:ph type="sldNum" sz="quarter" idx="12"/>
          </p:nvPr>
        </p:nvSpPr>
        <p:spPr/>
        <p:txBody>
          <a:bodyPr/>
          <a:lstStyle/>
          <a:p>
            <a:fld id="{5F44AC34-7622-497F-9549-79DFBC024A3F}" type="slidenum">
              <a:rPr lang="en-IE" smtClean="0"/>
              <a:t>‹#›</a:t>
            </a:fld>
            <a:endParaRPr lang="en-IE"/>
          </a:p>
        </p:txBody>
      </p:sp>
    </p:spTree>
    <p:extLst>
      <p:ext uri="{BB962C8B-B14F-4D97-AF65-F5344CB8AC3E}">
        <p14:creationId xmlns:p14="http://schemas.microsoft.com/office/powerpoint/2010/main" val="895761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17C2B-36D7-4117-8ED0-E2DA83FFA8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Content Placeholder 2">
            <a:extLst>
              <a:ext uri="{FF2B5EF4-FFF2-40B4-BE49-F238E27FC236}">
                <a16:creationId xmlns:a16="http://schemas.microsoft.com/office/drawing/2014/main" id="{0720750A-1E5D-4F51-9017-C9046EB477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a:extLst>
              <a:ext uri="{FF2B5EF4-FFF2-40B4-BE49-F238E27FC236}">
                <a16:creationId xmlns:a16="http://schemas.microsoft.com/office/drawing/2014/main" id="{8912D631-B11D-4309-BA4C-089571E333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90A7E0-81C9-4803-8BE8-BC5F4851B4BC}"/>
              </a:ext>
            </a:extLst>
          </p:cNvPr>
          <p:cNvSpPr>
            <a:spLocks noGrp="1"/>
          </p:cNvSpPr>
          <p:nvPr>
            <p:ph type="dt" sz="half" idx="10"/>
          </p:nvPr>
        </p:nvSpPr>
        <p:spPr/>
        <p:txBody>
          <a:bodyPr/>
          <a:lstStyle/>
          <a:p>
            <a:fld id="{C18C1580-6BF3-44E8-B752-CE15DA761D02}" type="datetimeFigureOut">
              <a:rPr lang="en-IE" smtClean="0"/>
              <a:t>07/09/2021</a:t>
            </a:fld>
            <a:endParaRPr lang="en-IE"/>
          </a:p>
        </p:txBody>
      </p:sp>
      <p:sp>
        <p:nvSpPr>
          <p:cNvPr id="6" name="Footer Placeholder 5">
            <a:extLst>
              <a:ext uri="{FF2B5EF4-FFF2-40B4-BE49-F238E27FC236}">
                <a16:creationId xmlns:a16="http://schemas.microsoft.com/office/drawing/2014/main" id="{6FA17E0C-FF8B-465C-AA89-E29B098DAFF4}"/>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4B521C47-52BD-4BDC-A1DC-AE86E7CB5F8C}"/>
              </a:ext>
            </a:extLst>
          </p:cNvPr>
          <p:cNvSpPr>
            <a:spLocks noGrp="1"/>
          </p:cNvSpPr>
          <p:nvPr>
            <p:ph type="sldNum" sz="quarter" idx="12"/>
          </p:nvPr>
        </p:nvSpPr>
        <p:spPr/>
        <p:txBody>
          <a:bodyPr/>
          <a:lstStyle/>
          <a:p>
            <a:fld id="{5F44AC34-7622-497F-9549-79DFBC024A3F}" type="slidenum">
              <a:rPr lang="en-IE" smtClean="0"/>
              <a:t>‹#›</a:t>
            </a:fld>
            <a:endParaRPr lang="en-IE"/>
          </a:p>
        </p:txBody>
      </p:sp>
    </p:spTree>
    <p:extLst>
      <p:ext uri="{BB962C8B-B14F-4D97-AF65-F5344CB8AC3E}">
        <p14:creationId xmlns:p14="http://schemas.microsoft.com/office/powerpoint/2010/main" val="3206977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A12E5-0D11-4463-831C-90047A44C4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Picture Placeholder 2">
            <a:extLst>
              <a:ext uri="{FF2B5EF4-FFF2-40B4-BE49-F238E27FC236}">
                <a16:creationId xmlns:a16="http://schemas.microsoft.com/office/drawing/2014/main" id="{E3DDE350-52B4-4AA7-8378-24F6DDB67B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a:extLst>
              <a:ext uri="{FF2B5EF4-FFF2-40B4-BE49-F238E27FC236}">
                <a16:creationId xmlns:a16="http://schemas.microsoft.com/office/drawing/2014/main" id="{91846FC3-199B-4B87-8BC7-1FCED17AAD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4021C9-4459-44B6-A04D-7897BCCBFED7}"/>
              </a:ext>
            </a:extLst>
          </p:cNvPr>
          <p:cNvSpPr>
            <a:spLocks noGrp="1"/>
          </p:cNvSpPr>
          <p:nvPr>
            <p:ph type="dt" sz="half" idx="10"/>
          </p:nvPr>
        </p:nvSpPr>
        <p:spPr/>
        <p:txBody>
          <a:bodyPr/>
          <a:lstStyle/>
          <a:p>
            <a:fld id="{C18C1580-6BF3-44E8-B752-CE15DA761D02}" type="datetimeFigureOut">
              <a:rPr lang="en-IE" smtClean="0"/>
              <a:t>07/09/2021</a:t>
            </a:fld>
            <a:endParaRPr lang="en-IE"/>
          </a:p>
        </p:txBody>
      </p:sp>
      <p:sp>
        <p:nvSpPr>
          <p:cNvPr id="6" name="Footer Placeholder 5">
            <a:extLst>
              <a:ext uri="{FF2B5EF4-FFF2-40B4-BE49-F238E27FC236}">
                <a16:creationId xmlns:a16="http://schemas.microsoft.com/office/drawing/2014/main" id="{36FD428C-E331-47B8-BCC9-1A261FDB8417}"/>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09C63925-4569-40BF-AF57-54D9B004495D}"/>
              </a:ext>
            </a:extLst>
          </p:cNvPr>
          <p:cNvSpPr>
            <a:spLocks noGrp="1"/>
          </p:cNvSpPr>
          <p:nvPr>
            <p:ph type="sldNum" sz="quarter" idx="12"/>
          </p:nvPr>
        </p:nvSpPr>
        <p:spPr/>
        <p:txBody>
          <a:bodyPr/>
          <a:lstStyle/>
          <a:p>
            <a:fld id="{5F44AC34-7622-497F-9549-79DFBC024A3F}" type="slidenum">
              <a:rPr lang="en-IE" smtClean="0"/>
              <a:t>‹#›</a:t>
            </a:fld>
            <a:endParaRPr lang="en-IE"/>
          </a:p>
        </p:txBody>
      </p:sp>
    </p:spTree>
    <p:extLst>
      <p:ext uri="{BB962C8B-B14F-4D97-AF65-F5344CB8AC3E}">
        <p14:creationId xmlns:p14="http://schemas.microsoft.com/office/powerpoint/2010/main" val="1905156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9B186A-1001-490F-82E5-1F20BA3B8F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a:extLst>
              <a:ext uri="{FF2B5EF4-FFF2-40B4-BE49-F238E27FC236}">
                <a16:creationId xmlns:a16="http://schemas.microsoft.com/office/drawing/2014/main" id="{A8E97759-F375-4050-B981-694B5229A3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DAA96AA1-0835-4FEA-BB60-A9FCEE8AC3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8C1580-6BF3-44E8-B752-CE15DA761D02}" type="datetimeFigureOut">
              <a:rPr lang="en-IE" smtClean="0"/>
              <a:t>07/09/2021</a:t>
            </a:fld>
            <a:endParaRPr lang="en-IE"/>
          </a:p>
        </p:txBody>
      </p:sp>
      <p:sp>
        <p:nvSpPr>
          <p:cNvPr id="5" name="Footer Placeholder 4">
            <a:extLst>
              <a:ext uri="{FF2B5EF4-FFF2-40B4-BE49-F238E27FC236}">
                <a16:creationId xmlns:a16="http://schemas.microsoft.com/office/drawing/2014/main" id="{000FB618-C3D5-4344-8B7F-0F88A1903F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a:extLst>
              <a:ext uri="{FF2B5EF4-FFF2-40B4-BE49-F238E27FC236}">
                <a16:creationId xmlns:a16="http://schemas.microsoft.com/office/drawing/2014/main" id="{3A9014BC-6BAE-4219-90A2-AABFBB0BC3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44AC34-7622-497F-9549-79DFBC024A3F}" type="slidenum">
              <a:rPr lang="en-IE" smtClean="0"/>
              <a:t>‹#›</a:t>
            </a:fld>
            <a:endParaRPr lang="en-IE"/>
          </a:p>
        </p:txBody>
      </p:sp>
    </p:spTree>
    <p:extLst>
      <p:ext uri="{BB962C8B-B14F-4D97-AF65-F5344CB8AC3E}">
        <p14:creationId xmlns:p14="http://schemas.microsoft.com/office/powerpoint/2010/main" val="6038004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11" name="Group 10">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15" name="Freeform: Shape 14">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2" name="Group 11">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3" name="Freeform: Shape 12">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a:extLst>
              <a:ext uri="{FF2B5EF4-FFF2-40B4-BE49-F238E27FC236}">
                <a16:creationId xmlns:a16="http://schemas.microsoft.com/office/drawing/2014/main" id="{3E165E9E-35C0-4663-93C2-DC070D5EA05F}"/>
              </a:ext>
            </a:extLst>
          </p:cNvPr>
          <p:cNvSpPr>
            <a:spLocks noGrp="1"/>
          </p:cNvSpPr>
          <p:nvPr>
            <p:ph type="ctrTitle"/>
          </p:nvPr>
        </p:nvSpPr>
        <p:spPr>
          <a:xfrm>
            <a:off x="838199" y="1120676"/>
            <a:ext cx="7021513" cy="2308324"/>
          </a:xfrm>
        </p:spPr>
        <p:txBody>
          <a:bodyPr>
            <a:normAutofit/>
          </a:bodyPr>
          <a:lstStyle/>
          <a:p>
            <a:pPr algn="l"/>
            <a:r>
              <a:rPr lang="en-GB" sz="7200">
                <a:solidFill>
                  <a:schemeClr val="bg1"/>
                </a:solidFill>
              </a:rPr>
              <a:t>Martial Arts Club</a:t>
            </a:r>
            <a:endParaRPr lang="en-IE" sz="7200">
              <a:solidFill>
                <a:schemeClr val="bg1"/>
              </a:solidFill>
            </a:endParaRPr>
          </a:p>
        </p:txBody>
      </p:sp>
      <p:sp>
        <p:nvSpPr>
          <p:cNvPr id="3" name="Subtitle 2">
            <a:extLst>
              <a:ext uri="{FF2B5EF4-FFF2-40B4-BE49-F238E27FC236}">
                <a16:creationId xmlns:a16="http://schemas.microsoft.com/office/drawing/2014/main" id="{9EC060E8-CA0F-4836-BE35-89CC5AE89ED6}"/>
              </a:ext>
            </a:extLst>
          </p:cNvPr>
          <p:cNvSpPr>
            <a:spLocks noGrp="1"/>
          </p:cNvSpPr>
          <p:nvPr>
            <p:ph type="subTitle" idx="1"/>
          </p:nvPr>
        </p:nvSpPr>
        <p:spPr>
          <a:xfrm>
            <a:off x="835024" y="3809999"/>
            <a:ext cx="7025753" cy="1012778"/>
          </a:xfrm>
        </p:spPr>
        <p:txBody>
          <a:bodyPr>
            <a:normAutofit/>
          </a:bodyPr>
          <a:lstStyle/>
          <a:p>
            <a:r>
              <a:rPr lang="en-GB" dirty="0">
                <a:solidFill>
                  <a:schemeClr val="bg1"/>
                </a:solidFill>
              </a:rPr>
              <a:t>“Join the MAC!</a:t>
            </a:r>
          </a:p>
          <a:p>
            <a:r>
              <a:rPr lang="en-GB" dirty="0">
                <a:solidFill>
                  <a:schemeClr val="bg1"/>
                </a:solidFill>
              </a:rPr>
              <a:t>Martial Arts Questions? Take It To The MACs!”</a:t>
            </a:r>
            <a:endParaRPr lang="en-IE" dirty="0">
              <a:solidFill>
                <a:schemeClr val="bg1"/>
              </a:solidFill>
            </a:endParaRPr>
          </a:p>
        </p:txBody>
      </p:sp>
    </p:spTree>
    <p:extLst>
      <p:ext uri="{BB962C8B-B14F-4D97-AF65-F5344CB8AC3E}">
        <p14:creationId xmlns:p14="http://schemas.microsoft.com/office/powerpoint/2010/main" val="1682746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5396781C-32A1-4FDA-A83B-A7FF8C1B1E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202D153-3F85-4B26-A712-A0E86D379252}"/>
              </a:ext>
            </a:extLst>
          </p:cNvPr>
          <p:cNvSpPr>
            <a:spLocks noGrp="1"/>
          </p:cNvSpPr>
          <p:nvPr>
            <p:ph type="title"/>
          </p:nvPr>
        </p:nvSpPr>
        <p:spPr>
          <a:xfrm>
            <a:off x="5232400" y="1641752"/>
            <a:ext cx="6140449" cy="1323439"/>
          </a:xfrm>
        </p:spPr>
        <p:txBody>
          <a:bodyPr vert="horz" lIns="91440" tIns="45720" rIns="91440" bIns="45720" rtlCol="0" anchor="t">
            <a:normAutofit/>
          </a:bodyPr>
          <a:lstStyle/>
          <a:p>
            <a:r>
              <a:rPr lang="en-US" sz="4000">
                <a:solidFill>
                  <a:schemeClr val="bg1"/>
                </a:solidFill>
              </a:rPr>
              <a:t>Quaestor </a:t>
            </a:r>
            <a:br>
              <a:rPr lang="en-US" sz="4000">
                <a:solidFill>
                  <a:schemeClr val="bg1"/>
                </a:solidFill>
              </a:rPr>
            </a:br>
            <a:r>
              <a:rPr lang="en-US" sz="4000">
                <a:solidFill>
                  <a:schemeClr val="bg1"/>
                </a:solidFill>
              </a:rPr>
              <a:t>Pri Val</a:t>
            </a:r>
          </a:p>
        </p:txBody>
      </p:sp>
      <p:pic>
        <p:nvPicPr>
          <p:cNvPr id="1026" name="Picture 2">
            <a:extLst>
              <a:ext uri="{FF2B5EF4-FFF2-40B4-BE49-F238E27FC236}">
                <a16:creationId xmlns:a16="http://schemas.microsoft.com/office/drawing/2014/main" id="{763E798F-2C5F-4E9C-A355-75E68CF9466F}"/>
              </a:ext>
            </a:extLst>
          </p:cNvPr>
          <p:cNvPicPr>
            <a:picLocks noGrp="1" noChangeAspect="1" noChangeArrowheads="1"/>
          </p:cNvPicPr>
          <p:nvPr>
            <p:ph sz="half" idx="1"/>
          </p:nvPr>
        </p:nvPicPr>
        <p:blipFill rotWithShape="1">
          <a:blip r:embed="rId2">
            <a:extLst>
              <a:ext uri="{28A0092B-C50C-407E-A947-70E740481C1C}">
                <a14:useLocalDpi xmlns:a14="http://schemas.microsoft.com/office/drawing/2010/main" val="0"/>
              </a:ext>
            </a:extLst>
          </a:blip>
          <a:srcRect l="6057" r="2" b="2"/>
          <a:stretch/>
        </p:blipFill>
        <p:spPr bwMode="auto">
          <a:xfrm>
            <a:off x="20" y="10"/>
            <a:ext cx="4546582" cy="6857990"/>
          </a:xfrm>
          <a:custGeom>
            <a:avLst/>
            <a:gdLst/>
            <a:ahLst/>
            <a:cxnLst/>
            <a:rect l="l" t="t" r="r" b="b"/>
            <a:pathLst>
              <a:path w="4546602" h="6858000">
                <a:moveTo>
                  <a:pt x="4221600" y="6662544"/>
                </a:moveTo>
                <a:lnTo>
                  <a:pt x="4210150" y="6683027"/>
                </a:lnTo>
                <a:lnTo>
                  <a:pt x="4207002" y="6702976"/>
                </a:lnTo>
                <a:lnTo>
                  <a:pt x="4207002" y="6702977"/>
                </a:lnTo>
                <a:cubicBezTo>
                  <a:pt x="4207407" y="6716169"/>
                  <a:pt x="4212552" y="6729219"/>
                  <a:pt x="4220838" y="6742553"/>
                </a:cubicBezTo>
                <a:lnTo>
                  <a:pt x="4220839" y="6742555"/>
                </a:lnTo>
                <a:lnTo>
                  <a:pt x="4240316" y="6812062"/>
                </a:lnTo>
                <a:lnTo>
                  <a:pt x="4235543" y="6776800"/>
                </a:lnTo>
                <a:lnTo>
                  <a:pt x="4220839" y="6742555"/>
                </a:lnTo>
                <a:lnTo>
                  <a:pt x="4220838" y="6742552"/>
                </a:lnTo>
                <a:lnTo>
                  <a:pt x="4207002" y="6702976"/>
                </a:lnTo>
                <a:close/>
                <a:moveTo>
                  <a:pt x="4189594" y="6564620"/>
                </a:moveTo>
                <a:lnTo>
                  <a:pt x="4189594" y="6564621"/>
                </a:lnTo>
                <a:cubicBezTo>
                  <a:pt x="4199883" y="6575479"/>
                  <a:pt x="4205977" y="6582147"/>
                  <a:pt x="4212073" y="6588626"/>
                </a:cubicBezTo>
                <a:lnTo>
                  <a:pt x="4228695" y="6625225"/>
                </a:lnTo>
                <a:lnTo>
                  <a:pt x="4221601" y="6662541"/>
                </a:lnTo>
                <a:lnTo>
                  <a:pt x="4221600" y="6662541"/>
                </a:lnTo>
                <a:lnTo>
                  <a:pt x="4221600" y="6662542"/>
                </a:lnTo>
                <a:lnTo>
                  <a:pt x="4221601" y="6662541"/>
                </a:lnTo>
                <a:lnTo>
                  <a:pt x="4228684" y="6645552"/>
                </a:lnTo>
                <a:lnTo>
                  <a:pt x="4228695" y="6625225"/>
                </a:lnTo>
                <a:lnTo>
                  <a:pt x="4228695" y="6625224"/>
                </a:lnTo>
                <a:cubicBezTo>
                  <a:pt x="4226599" y="6611342"/>
                  <a:pt x="4220551" y="6597578"/>
                  <a:pt x="4212073" y="6588625"/>
                </a:cubicBezTo>
                <a:close/>
                <a:moveTo>
                  <a:pt x="4269915" y="6438981"/>
                </a:moveTo>
                <a:lnTo>
                  <a:pt x="4249984" y="6463840"/>
                </a:lnTo>
                <a:lnTo>
                  <a:pt x="4249982" y="6463849"/>
                </a:lnTo>
                <a:lnTo>
                  <a:pt x="4236188" y="6513012"/>
                </a:lnTo>
                <a:lnTo>
                  <a:pt x="4217381" y="6546194"/>
                </a:lnTo>
                <a:lnTo>
                  <a:pt x="4217381" y="6546195"/>
                </a:lnTo>
                <a:lnTo>
                  <a:pt x="4233719" y="6521804"/>
                </a:lnTo>
                <a:lnTo>
                  <a:pt x="4236188" y="6513012"/>
                </a:lnTo>
                <a:lnTo>
                  <a:pt x="4238998" y="6508052"/>
                </a:lnTo>
                <a:lnTo>
                  <a:pt x="4249982" y="6463849"/>
                </a:lnTo>
                <a:lnTo>
                  <a:pt x="4249984" y="6463841"/>
                </a:lnTo>
                <a:cubicBezTo>
                  <a:pt x="4252937" y="6451650"/>
                  <a:pt x="4260413" y="6444077"/>
                  <a:pt x="4269915" y="6438981"/>
                </a:cubicBezTo>
                <a:close/>
                <a:moveTo>
                  <a:pt x="4355914" y="6364769"/>
                </a:moveTo>
                <a:lnTo>
                  <a:pt x="4354607" y="6387910"/>
                </a:lnTo>
                <a:lnTo>
                  <a:pt x="4351952" y="6393385"/>
                </a:lnTo>
                <a:lnTo>
                  <a:pt x="4345189" y="6407332"/>
                </a:lnTo>
                <a:lnTo>
                  <a:pt x="4345189" y="6407333"/>
                </a:lnTo>
                <a:lnTo>
                  <a:pt x="4351952" y="6393385"/>
                </a:lnTo>
                <a:lnTo>
                  <a:pt x="4354608" y="6387910"/>
                </a:lnTo>
                <a:close/>
                <a:moveTo>
                  <a:pt x="4116820" y="4221391"/>
                </a:moveTo>
                <a:lnTo>
                  <a:pt x="4116820" y="4221392"/>
                </a:lnTo>
                <a:cubicBezTo>
                  <a:pt x="4117582" y="4232061"/>
                  <a:pt x="4117772" y="4243873"/>
                  <a:pt x="4122536" y="4253015"/>
                </a:cubicBezTo>
                <a:cubicBezTo>
                  <a:pt x="4134729" y="4277402"/>
                  <a:pt x="4150349" y="4300071"/>
                  <a:pt x="4162352" y="4324646"/>
                </a:cubicBezTo>
                <a:lnTo>
                  <a:pt x="4171306" y="4363891"/>
                </a:lnTo>
                <a:lnTo>
                  <a:pt x="4170544" y="4482004"/>
                </a:lnTo>
                <a:cubicBezTo>
                  <a:pt x="4167876" y="4546776"/>
                  <a:pt x="4167304" y="4612500"/>
                  <a:pt x="4110534" y="4659174"/>
                </a:cubicBezTo>
                <a:cubicBezTo>
                  <a:pt x="4105962" y="4662986"/>
                  <a:pt x="4103294" y="4671176"/>
                  <a:pt x="4102532" y="4677655"/>
                </a:cubicBezTo>
                <a:cubicBezTo>
                  <a:pt x="4098913" y="4707564"/>
                  <a:pt x="4098531" y="4738235"/>
                  <a:pt x="4092625" y="4767764"/>
                </a:cubicBezTo>
                <a:cubicBezTo>
                  <a:pt x="4090244" y="4779575"/>
                  <a:pt x="4089435" y="4790386"/>
                  <a:pt x="4091316" y="4800483"/>
                </a:cubicBezTo>
                <a:lnTo>
                  <a:pt x="4091316" y="4800484"/>
                </a:lnTo>
                <a:cubicBezTo>
                  <a:pt x="4093197" y="4810581"/>
                  <a:pt x="4097770" y="4819964"/>
                  <a:pt x="4106152" y="4828917"/>
                </a:cubicBezTo>
                <a:lnTo>
                  <a:pt x="4128333" y="4863343"/>
                </a:lnTo>
                <a:lnTo>
                  <a:pt x="4135862" y="4889275"/>
                </a:lnTo>
                <a:lnTo>
                  <a:pt x="4134157" y="4912168"/>
                </a:lnTo>
                <a:cubicBezTo>
                  <a:pt x="4132442" y="4919978"/>
                  <a:pt x="4132085" y="4927122"/>
                  <a:pt x="4132755" y="4933805"/>
                </a:cubicBezTo>
                <a:lnTo>
                  <a:pt x="4132755" y="4933806"/>
                </a:lnTo>
                <a:lnTo>
                  <a:pt x="4132757" y="4933810"/>
                </a:lnTo>
                <a:lnTo>
                  <a:pt x="4137514" y="4952673"/>
                </a:lnTo>
                <a:lnTo>
                  <a:pt x="4140307" y="4957453"/>
                </a:lnTo>
                <a:lnTo>
                  <a:pt x="4141585" y="4961456"/>
                </a:lnTo>
                <a:cubicBezTo>
                  <a:pt x="4146096" y="4970097"/>
                  <a:pt x="4151802" y="4978393"/>
                  <a:pt x="4157589" y="4987038"/>
                </a:cubicBezTo>
                <a:cubicBezTo>
                  <a:pt x="4168828" y="5003802"/>
                  <a:pt x="4182926" y="5022853"/>
                  <a:pt x="4184068" y="5041522"/>
                </a:cubicBezTo>
                <a:cubicBezTo>
                  <a:pt x="4184687" y="5052096"/>
                  <a:pt x="4187605" y="5062300"/>
                  <a:pt x="4191284" y="5072376"/>
                </a:cubicBezTo>
                <a:lnTo>
                  <a:pt x="4197188" y="5087444"/>
                </a:lnTo>
                <a:lnTo>
                  <a:pt x="4210215" y="5133220"/>
                </a:lnTo>
                <a:lnTo>
                  <a:pt x="4210217" y="5133225"/>
                </a:lnTo>
                <a:lnTo>
                  <a:pt x="4203501" y="5166113"/>
                </a:lnTo>
                <a:lnTo>
                  <a:pt x="4203501" y="5166114"/>
                </a:lnTo>
                <a:cubicBezTo>
                  <a:pt x="4202739" y="5167638"/>
                  <a:pt x="4203311" y="5169781"/>
                  <a:pt x="4204192" y="5172091"/>
                </a:cubicBezTo>
                <a:lnTo>
                  <a:pt x="4206739" y="5179068"/>
                </a:lnTo>
                <a:lnTo>
                  <a:pt x="4206573" y="5229433"/>
                </a:lnTo>
                <a:lnTo>
                  <a:pt x="4196024" y="5248936"/>
                </a:lnTo>
                <a:lnTo>
                  <a:pt x="4183116" y="5272796"/>
                </a:lnTo>
                <a:cubicBezTo>
                  <a:pt x="4171471" y="5285441"/>
                  <a:pt x="4163765" y="5298595"/>
                  <a:pt x="4159213" y="5312288"/>
                </a:cubicBezTo>
                <a:lnTo>
                  <a:pt x="4158157" y="5321350"/>
                </a:lnTo>
                <a:lnTo>
                  <a:pt x="4155683" y="5326163"/>
                </a:lnTo>
                <a:lnTo>
                  <a:pt x="4154237" y="5355014"/>
                </a:lnTo>
                <a:lnTo>
                  <a:pt x="4154237" y="5355015"/>
                </a:lnTo>
                <a:cubicBezTo>
                  <a:pt x="4154886" y="5364883"/>
                  <a:pt x="4156589" y="5375003"/>
                  <a:pt x="4159113" y="5385385"/>
                </a:cubicBezTo>
                <a:cubicBezTo>
                  <a:pt x="4162352" y="5398722"/>
                  <a:pt x="4164638" y="5412058"/>
                  <a:pt x="4167304" y="5425583"/>
                </a:cubicBezTo>
                <a:cubicBezTo>
                  <a:pt x="4171114" y="5443871"/>
                  <a:pt x="4175116" y="5462352"/>
                  <a:pt x="4178926" y="5480638"/>
                </a:cubicBezTo>
                <a:lnTo>
                  <a:pt x="4183450" y="5507668"/>
                </a:lnTo>
                <a:lnTo>
                  <a:pt x="4172831" y="5531692"/>
                </a:lnTo>
                <a:lnTo>
                  <a:pt x="4172830" y="5531693"/>
                </a:lnTo>
                <a:cubicBezTo>
                  <a:pt x="4165781" y="5537600"/>
                  <a:pt x="4162589" y="5542649"/>
                  <a:pt x="4162685" y="5547578"/>
                </a:cubicBezTo>
                <a:lnTo>
                  <a:pt x="4162685" y="5547579"/>
                </a:lnTo>
                <a:cubicBezTo>
                  <a:pt x="4162780" y="5552508"/>
                  <a:pt x="4166162" y="5557318"/>
                  <a:pt x="4172258" y="5562747"/>
                </a:cubicBezTo>
                <a:cubicBezTo>
                  <a:pt x="4214932" y="5600468"/>
                  <a:pt x="4241603" y="5646190"/>
                  <a:pt x="4243506" y="5704484"/>
                </a:cubicBezTo>
                <a:cubicBezTo>
                  <a:pt x="4243888" y="5716486"/>
                  <a:pt x="4246554" y="5728679"/>
                  <a:pt x="4249412" y="5740489"/>
                </a:cubicBezTo>
                <a:cubicBezTo>
                  <a:pt x="4251127" y="5747729"/>
                  <a:pt x="4253033" y="5756494"/>
                  <a:pt x="4258177" y="5760874"/>
                </a:cubicBezTo>
                <a:cubicBezTo>
                  <a:pt x="4297420" y="5794975"/>
                  <a:pt x="4324663" y="5837458"/>
                  <a:pt x="4346573" y="5883752"/>
                </a:cubicBezTo>
                <a:lnTo>
                  <a:pt x="4346575" y="5883756"/>
                </a:lnTo>
                <a:lnTo>
                  <a:pt x="4364477" y="5935946"/>
                </a:lnTo>
                <a:lnTo>
                  <a:pt x="4364478" y="5935950"/>
                </a:lnTo>
                <a:lnTo>
                  <a:pt x="4360859" y="5993290"/>
                </a:lnTo>
                <a:lnTo>
                  <a:pt x="4360858" y="5993291"/>
                </a:lnTo>
                <a:cubicBezTo>
                  <a:pt x="4359717" y="6004531"/>
                  <a:pt x="4359906" y="6017485"/>
                  <a:pt x="4354382" y="6026440"/>
                </a:cubicBezTo>
                <a:cubicBezTo>
                  <a:pt x="4337045" y="6054825"/>
                  <a:pt x="4318377" y="6082258"/>
                  <a:pt x="4298182" y="6108738"/>
                </a:cubicBezTo>
                <a:cubicBezTo>
                  <a:pt x="4289514" y="6120074"/>
                  <a:pt x="4284561" y="6126884"/>
                  <a:pt x="4284490" y="6133314"/>
                </a:cubicBezTo>
                <a:lnTo>
                  <a:pt x="4284490" y="6133315"/>
                </a:lnTo>
                <a:lnTo>
                  <a:pt x="4288190" y="6143190"/>
                </a:lnTo>
                <a:lnTo>
                  <a:pt x="4300086" y="6155600"/>
                </a:lnTo>
                <a:lnTo>
                  <a:pt x="4300088" y="6155603"/>
                </a:lnTo>
                <a:cubicBezTo>
                  <a:pt x="4322377" y="6175798"/>
                  <a:pt x="4333998" y="6200945"/>
                  <a:pt x="4338759" y="6228757"/>
                </a:cubicBezTo>
                <a:lnTo>
                  <a:pt x="4356096" y="6361540"/>
                </a:lnTo>
                <a:lnTo>
                  <a:pt x="4356096" y="6361539"/>
                </a:lnTo>
                <a:cubicBezTo>
                  <a:pt x="4352476" y="6317151"/>
                  <a:pt x="4346190" y="6272764"/>
                  <a:pt x="4338759" y="6228756"/>
                </a:cubicBezTo>
                <a:cubicBezTo>
                  <a:pt x="4333998" y="6200944"/>
                  <a:pt x="4322377" y="6175797"/>
                  <a:pt x="4300088" y="6155602"/>
                </a:cubicBezTo>
                <a:lnTo>
                  <a:pt x="4300086" y="6155600"/>
                </a:lnTo>
                <a:lnTo>
                  <a:pt x="4284490" y="6133315"/>
                </a:lnTo>
                <a:lnTo>
                  <a:pt x="4298182" y="6108739"/>
                </a:lnTo>
                <a:cubicBezTo>
                  <a:pt x="4318377" y="6082259"/>
                  <a:pt x="4337045" y="6054826"/>
                  <a:pt x="4354382" y="6026441"/>
                </a:cubicBezTo>
                <a:cubicBezTo>
                  <a:pt x="4359906" y="6017486"/>
                  <a:pt x="4359717" y="6004532"/>
                  <a:pt x="4360858" y="5993292"/>
                </a:cubicBezTo>
                <a:lnTo>
                  <a:pt x="4360859" y="5993290"/>
                </a:lnTo>
                <a:lnTo>
                  <a:pt x="4364311" y="5964477"/>
                </a:lnTo>
                <a:lnTo>
                  <a:pt x="4364478" y="5935950"/>
                </a:lnTo>
                <a:lnTo>
                  <a:pt x="4364478" y="5935949"/>
                </a:lnTo>
                <a:lnTo>
                  <a:pt x="4364477" y="5935946"/>
                </a:lnTo>
                <a:lnTo>
                  <a:pt x="4357598" y="5909351"/>
                </a:lnTo>
                <a:lnTo>
                  <a:pt x="4346575" y="5883756"/>
                </a:lnTo>
                <a:lnTo>
                  <a:pt x="4346573" y="5883751"/>
                </a:lnTo>
                <a:cubicBezTo>
                  <a:pt x="4324663" y="5837457"/>
                  <a:pt x="4297420" y="5794974"/>
                  <a:pt x="4258177" y="5760873"/>
                </a:cubicBezTo>
                <a:cubicBezTo>
                  <a:pt x="4253033" y="5756493"/>
                  <a:pt x="4251127" y="5747728"/>
                  <a:pt x="4249412" y="5740488"/>
                </a:cubicBezTo>
                <a:cubicBezTo>
                  <a:pt x="4246554" y="5728678"/>
                  <a:pt x="4243888" y="5716485"/>
                  <a:pt x="4243506" y="5704483"/>
                </a:cubicBezTo>
                <a:cubicBezTo>
                  <a:pt x="4241603" y="5646189"/>
                  <a:pt x="4214932" y="5600467"/>
                  <a:pt x="4172258" y="5562746"/>
                </a:cubicBezTo>
                <a:lnTo>
                  <a:pt x="4162685" y="5547578"/>
                </a:lnTo>
                <a:lnTo>
                  <a:pt x="4172830" y="5531694"/>
                </a:lnTo>
                <a:lnTo>
                  <a:pt x="4172831" y="5531692"/>
                </a:lnTo>
                <a:lnTo>
                  <a:pt x="4181230" y="5520422"/>
                </a:lnTo>
                <a:lnTo>
                  <a:pt x="4183450" y="5507668"/>
                </a:lnTo>
                <a:lnTo>
                  <a:pt x="4183450" y="5507667"/>
                </a:lnTo>
                <a:cubicBezTo>
                  <a:pt x="4183403" y="5498832"/>
                  <a:pt x="4180831" y="5489497"/>
                  <a:pt x="4178926" y="5480637"/>
                </a:cubicBezTo>
                <a:cubicBezTo>
                  <a:pt x="4175116" y="5462351"/>
                  <a:pt x="4171114" y="5443870"/>
                  <a:pt x="4167304" y="5425582"/>
                </a:cubicBezTo>
                <a:cubicBezTo>
                  <a:pt x="4164638" y="5412057"/>
                  <a:pt x="4162352" y="5398721"/>
                  <a:pt x="4159113" y="5385384"/>
                </a:cubicBezTo>
                <a:lnTo>
                  <a:pt x="4154237" y="5355014"/>
                </a:lnTo>
                <a:lnTo>
                  <a:pt x="4158157" y="5321350"/>
                </a:lnTo>
                <a:lnTo>
                  <a:pt x="4183116" y="5272797"/>
                </a:lnTo>
                <a:lnTo>
                  <a:pt x="4196024" y="5248936"/>
                </a:lnTo>
                <a:lnTo>
                  <a:pt x="4206573" y="5229434"/>
                </a:lnTo>
                <a:cubicBezTo>
                  <a:pt x="4210407" y="5213598"/>
                  <a:pt x="4210359" y="5196595"/>
                  <a:pt x="4206739" y="5179068"/>
                </a:cubicBezTo>
                <a:lnTo>
                  <a:pt x="4206739" y="5179067"/>
                </a:lnTo>
                <a:cubicBezTo>
                  <a:pt x="4206263" y="5176876"/>
                  <a:pt x="4205074" y="5174400"/>
                  <a:pt x="4204192" y="5172090"/>
                </a:cubicBezTo>
                <a:lnTo>
                  <a:pt x="4203501" y="5166114"/>
                </a:lnTo>
                <a:lnTo>
                  <a:pt x="4210217" y="5133225"/>
                </a:lnTo>
                <a:lnTo>
                  <a:pt x="4210217" y="5133224"/>
                </a:lnTo>
                <a:lnTo>
                  <a:pt x="4210215" y="5133220"/>
                </a:lnTo>
                <a:lnTo>
                  <a:pt x="4203072" y="5102461"/>
                </a:lnTo>
                <a:lnTo>
                  <a:pt x="4197188" y="5087444"/>
                </a:lnTo>
                <a:lnTo>
                  <a:pt x="4197182" y="5087423"/>
                </a:lnTo>
                <a:cubicBezTo>
                  <a:pt x="4191096" y="5072411"/>
                  <a:pt x="4184997" y="5057381"/>
                  <a:pt x="4184068" y="5041521"/>
                </a:cubicBezTo>
                <a:cubicBezTo>
                  <a:pt x="4182926" y="5022852"/>
                  <a:pt x="4168828" y="5003801"/>
                  <a:pt x="4157589" y="4987037"/>
                </a:cubicBezTo>
                <a:lnTo>
                  <a:pt x="4140307" y="4957453"/>
                </a:lnTo>
                <a:lnTo>
                  <a:pt x="4132757" y="4933810"/>
                </a:lnTo>
                <a:lnTo>
                  <a:pt x="4132755" y="4933805"/>
                </a:lnTo>
                <a:lnTo>
                  <a:pt x="4134157" y="4912169"/>
                </a:lnTo>
                <a:cubicBezTo>
                  <a:pt x="4135919" y="4904359"/>
                  <a:pt x="4136431" y="4896714"/>
                  <a:pt x="4135862" y="4889276"/>
                </a:cubicBezTo>
                <a:lnTo>
                  <a:pt x="4135862" y="4889275"/>
                </a:lnTo>
                <a:lnTo>
                  <a:pt x="4131084" y="4867614"/>
                </a:lnTo>
                <a:lnTo>
                  <a:pt x="4128333" y="4863343"/>
                </a:lnTo>
                <a:lnTo>
                  <a:pt x="4126583" y="4857317"/>
                </a:lnTo>
                <a:cubicBezTo>
                  <a:pt x="4121440" y="4847214"/>
                  <a:pt x="4114439" y="4837703"/>
                  <a:pt x="4106152" y="4828916"/>
                </a:cubicBezTo>
                <a:lnTo>
                  <a:pt x="4091316" y="4800483"/>
                </a:lnTo>
                <a:lnTo>
                  <a:pt x="4092625" y="4767765"/>
                </a:lnTo>
                <a:cubicBezTo>
                  <a:pt x="4098531" y="4738236"/>
                  <a:pt x="4098913" y="4707565"/>
                  <a:pt x="4102532" y="4677656"/>
                </a:cubicBezTo>
                <a:cubicBezTo>
                  <a:pt x="4103294" y="4671177"/>
                  <a:pt x="4105962" y="4662987"/>
                  <a:pt x="4110534" y="4659175"/>
                </a:cubicBezTo>
                <a:cubicBezTo>
                  <a:pt x="4167304" y="4612501"/>
                  <a:pt x="4167876" y="4546777"/>
                  <a:pt x="4170544" y="4482005"/>
                </a:cubicBezTo>
                <a:cubicBezTo>
                  <a:pt x="4172258" y="4442762"/>
                  <a:pt x="4172258" y="4403326"/>
                  <a:pt x="4171306" y="4363891"/>
                </a:cubicBezTo>
                <a:lnTo>
                  <a:pt x="4171306" y="4363890"/>
                </a:lnTo>
                <a:cubicBezTo>
                  <a:pt x="4171114" y="4350554"/>
                  <a:pt x="4168066" y="4336457"/>
                  <a:pt x="4162352" y="4324645"/>
                </a:cubicBezTo>
                <a:cubicBezTo>
                  <a:pt x="4150349" y="4300070"/>
                  <a:pt x="4134729" y="4277401"/>
                  <a:pt x="4122536" y="4253014"/>
                </a:cubicBezTo>
                <a:close/>
                <a:moveTo>
                  <a:pt x="4113010" y="4165383"/>
                </a:moveTo>
                <a:lnTo>
                  <a:pt x="4113010" y="4165384"/>
                </a:lnTo>
                <a:lnTo>
                  <a:pt x="4116915" y="4192388"/>
                </a:lnTo>
                <a:lnTo>
                  <a:pt x="4116915" y="4192387"/>
                </a:lnTo>
                <a:cubicBezTo>
                  <a:pt x="4117011" y="4182767"/>
                  <a:pt x="4116439" y="4173480"/>
                  <a:pt x="4113010" y="4165383"/>
                </a:cubicBezTo>
                <a:close/>
                <a:moveTo>
                  <a:pt x="4100628" y="3885338"/>
                </a:moveTo>
                <a:lnTo>
                  <a:pt x="4100628" y="3885339"/>
                </a:lnTo>
                <a:cubicBezTo>
                  <a:pt x="4110344" y="3897722"/>
                  <a:pt x="4117750" y="3910319"/>
                  <a:pt x="4123009" y="3923125"/>
                </a:cubicBezTo>
                <a:lnTo>
                  <a:pt x="4132513" y="3962160"/>
                </a:lnTo>
                <a:lnTo>
                  <a:pt x="4116821" y="4043838"/>
                </a:lnTo>
                <a:lnTo>
                  <a:pt x="4116820" y="4043839"/>
                </a:lnTo>
                <a:cubicBezTo>
                  <a:pt x="4108057" y="4063842"/>
                  <a:pt x="4102675" y="4083702"/>
                  <a:pt x="4101699" y="4103825"/>
                </a:cubicBezTo>
                <a:lnTo>
                  <a:pt x="4101699" y="4103826"/>
                </a:lnTo>
                <a:lnTo>
                  <a:pt x="4103666" y="4134255"/>
                </a:lnTo>
                <a:lnTo>
                  <a:pt x="4113010" y="4165382"/>
                </a:lnTo>
                <a:lnTo>
                  <a:pt x="4101699" y="4103826"/>
                </a:lnTo>
                <a:lnTo>
                  <a:pt x="4116820" y="4043840"/>
                </a:lnTo>
                <a:lnTo>
                  <a:pt x="4116821" y="4043838"/>
                </a:lnTo>
                <a:lnTo>
                  <a:pt x="4130123" y="4002410"/>
                </a:lnTo>
                <a:lnTo>
                  <a:pt x="4132513" y="3962160"/>
                </a:lnTo>
                <a:lnTo>
                  <a:pt x="4132513" y="3962159"/>
                </a:lnTo>
                <a:cubicBezTo>
                  <a:pt x="4130251" y="3935727"/>
                  <a:pt x="4120060" y="3910104"/>
                  <a:pt x="4100628" y="3885338"/>
                </a:cubicBezTo>
                <a:close/>
                <a:moveTo>
                  <a:pt x="4115391" y="3670561"/>
                </a:moveTo>
                <a:lnTo>
                  <a:pt x="4117820" y="3680164"/>
                </a:lnTo>
                <a:lnTo>
                  <a:pt x="4113772" y="3734837"/>
                </a:lnTo>
                <a:lnTo>
                  <a:pt x="4113772" y="3734838"/>
                </a:lnTo>
                <a:cubicBezTo>
                  <a:pt x="4112820" y="3741316"/>
                  <a:pt x="4111486" y="3749126"/>
                  <a:pt x="4114154" y="3754653"/>
                </a:cubicBezTo>
                <a:lnTo>
                  <a:pt x="4120511" y="3789776"/>
                </a:lnTo>
                <a:lnTo>
                  <a:pt x="4105580" y="3822472"/>
                </a:lnTo>
                <a:cubicBezTo>
                  <a:pt x="4098532" y="3831902"/>
                  <a:pt x="4092912" y="3842046"/>
                  <a:pt x="4091245" y="3852619"/>
                </a:cubicBezTo>
                <a:lnTo>
                  <a:pt x="4091245" y="3852620"/>
                </a:lnTo>
                <a:lnTo>
                  <a:pt x="4092025" y="3868764"/>
                </a:lnTo>
                <a:lnTo>
                  <a:pt x="4100628" y="3885337"/>
                </a:lnTo>
                <a:lnTo>
                  <a:pt x="4091245" y="3852620"/>
                </a:lnTo>
                <a:lnTo>
                  <a:pt x="4105580" y="3822473"/>
                </a:lnTo>
                <a:cubicBezTo>
                  <a:pt x="4113772" y="3811614"/>
                  <a:pt x="4118916" y="3800897"/>
                  <a:pt x="4120511" y="3789777"/>
                </a:cubicBezTo>
                <a:lnTo>
                  <a:pt x="4120511" y="3789776"/>
                </a:lnTo>
                <a:cubicBezTo>
                  <a:pt x="4122107" y="3778655"/>
                  <a:pt x="4120154" y="3767130"/>
                  <a:pt x="4114154" y="3754652"/>
                </a:cubicBezTo>
                <a:lnTo>
                  <a:pt x="4113772" y="3734838"/>
                </a:lnTo>
                <a:lnTo>
                  <a:pt x="4117820" y="3680164"/>
                </a:lnTo>
                <a:lnTo>
                  <a:pt x="4117820" y="3680163"/>
                </a:lnTo>
                <a:close/>
                <a:moveTo>
                  <a:pt x="4185711" y="2836172"/>
                </a:moveTo>
                <a:lnTo>
                  <a:pt x="4177020" y="2848793"/>
                </a:lnTo>
                <a:cubicBezTo>
                  <a:pt x="4172020" y="2865010"/>
                  <a:pt x="4166162" y="2881307"/>
                  <a:pt x="4161416" y="2897785"/>
                </a:cubicBezTo>
                <a:lnTo>
                  <a:pt x="4160387" y="2903551"/>
                </a:lnTo>
                <a:lnTo>
                  <a:pt x="4157113" y="2914328"/>
                </a:lnTo>
                <a:lnTo>
                  <a:pt x="4152482" y="2947859"/>
                </a:lnTo>
                <a:lnTo>
                  <a:pt x="4152481" y="2947862"/>
                </a:lnTo>
                <a:lnTo>
                  <a:pt x="4152481" y="2947863"/>
                </a:lnTo>
                <a:cubicBezTo>
                  <a:pt x="4152112" y="2959157"/>
                  <a:pt x="4153112" y="2970576"/>
                  <a:pt x="4156065" y="2982149"/>
                </a:cubicBezTo>
                <a:lnTo>
                  <a:pt x="4167758" y="3077402"/>
                </a:lnTo>
                <a:lnTo>
                  <a:pt x="4155303" y="3172654"/>
                </a:lnTo>
                <a:cubicBezTo>
                  <a:pt x="4129394" y="3276480"/>
                  <a:pt x="4101962" y="3380305"/>
                  <a:pt x="4107676" y="3489467"/>
                </a:cubicBezTo>
                <a:cubicBezTo>
                  <a:pt x="4108628" y="3507563"/>
                  <a:pt x="4097007" y="3529090"/>
                  <a:pt x="4085577" y="3544713"/>
                </a:cubicBezTo>
                <a:cubicBezTo>
                  <a:pt x="4074719" y="3559668"/>
                  <a:pt x="4068860" y="3566811"/>
                  <a:pt x="4067955" y="3574408"/>
                </a:cubicBezTo>
                <a:lnTo>
                  <a:pt x="4067956" y="3574408"/>
                </a:lnTo>
                <a:lnTo>
                  <a:pt x="4067955" y="3574409"/>
                </a:lnTo>
                <a:cubicBezTo>
                  <a:pt x="4067050" y="3582005"/>
                  <a:pt x="4071099" y="3590054"/>
                  <a:pt x="4080053" y="3606818"/>
                </a:cubicBezTo>
                <a:cubicBezTo>
                  <a:pt x="4084435" y="3614820"/>
                  <a:pt x="4087101" y="3624726"/>
                  <a:pt x="4093579" y="3630633"/>
                </a:cubicBezTo>
                <a:lnTo>
                  <a:pt x="4109452" y="3651926"/>
                </a:lnTo>
                <a:lnTo>
                  <a:pt x="4093579" y="3630632"/>
                </a:lnTo>
                <a:cubicBezTo>
                  <a:pt x="4087101" y="3624725"/>
                  <a:pt x="4084435" y="3614819"/>
                  <a:pt x="4080053" y="3606817"/>
                </a:cubicBezTo>
                <a:cubicBezTo>
                  <a:pt x="4075576" y="3598435"/>
                  <a:pt x="4072325" y="3592232"/>
                  <a:pt x="4070307" y="3587174"/>
                </a:cubicBezTo>
                <a:lnTo>
                  <a:pt x="4067956" y="3574408"/>
                </a:lnTo>
                <a:lnTo>
                  <a:pt x="4073034" y="3562321"/>
                </a:lnTo>
                <a:cubicBezTo>
                  <a:pt x="4075969" y="3557716"/>
                  <a:pt x="4080148" y="3552191"/>
                  <a:pt x="4085577" y="3544714"/>
                </a:cubicBezTo>
                <a:cubicBezTo>
                  <a:pt x="4097007" y="3529091"/>
                  <a:pt x="4108628" y="3507564"/>
                  <a:pt x="4107676" y="3489468"/>
                </a:cubicBezTo>
                <a:cubicBezTo>
                  <a:pt x="4101962" y="3380306"/>
                  <a:pt x="4129394" y="3276481"/>
                  <a:pt x="4155303" y="3172655"/>
                </a:cubicBezTo>
                <a:cubicBezTo>
                  <a:pt x="4163305" y="3140650"/>
                  <a:pt x="4167543" y="3109026"/>
                  <a:pt x="4167758" y="3077402"/>
                </a:cubicBezTo>
                <a:lnTo>
                  <a:pt x="4167758" y="3077401"/>
                </a:lnTo>
                <a:cubicBezTo>
                  <a:pt x="4167972" y="3045777"/>
                  <a:pt x="4164162" y="3014153"/>
                  <a:pt x="4156065" y="2982148"/>
                </a:cubicBezTo>
                <a:lnTo>
                  <a:pt x="4152481" y="2947863"/>
                </a:lnTo>
                <a:lnTo>
                  <a:pt x="4152482" y="2947859"/>
                </a:lnTo>
                <a:lnTo>
                  <a:pt x="4160387" y="2903551"/>
                </a:lnTo>
                <a:lnTo>
                  <a:pt x="4177020" y="2848794"/>
                </a:lnTo>
                <a:cubicBezTo>
                  <a:pt x="4178353" y="2844317"/>
                  <a:pt x="4181639" y="2839983"/>
                  <a:pt x="4185711" y="2836173"/>
                </a:cubicBezTo>
                <a:close/>
                <a:moveTo>
                  <a:pt x="3701225" y="1508458"/>
                </a:moveTo>
                <a:lnTo>
                  <a:pt x="3673131" y="1596214"/>
                </a:lnTo>
                <a:cubicBezTo>
                  <a:pt x="3670654" y="1604979"/>
                  <a:pt x="3672179" y="1615837"/>
                  <a:pt x="3675036" y="1624981"/>
                </a:cubicBezTo>
                <a:cubicBezTo>
                  <a:pt x="3684752" y="1656224"/>
                  <a:pt x="3709137" y="1676037"/>
                  <a:pt x="3731617" y="1697754"/>
                </a:cubicBezTo>
                <a:cubicBezTo>
                  <a:pt x="3741524" y="1707280"/>
                  <a:pt x="3748572" y="1720424"/>
                  <a:pt x="3754286" y="1733189"/>
                </a:cubicBezTo>
                <a:cubicBezTo>
                  <a:pt x="3768957" y="1766336"/>
                  <a:pt x="3782101" y="1800247"/>
                  <a:pt x="3796007" y="1833776"/>
                </a:cubicBezTo>
                <a:cubicBezTo>
                  <a:pt x="3797341" y="1837014"/>
                  <a:pt x="3800770" y="1839680"/>
                  <a:pt x="3803628" y="1842159"/>
                </a:cubicBezTo>
                <a:cubicBezTo>
                  <a:pt x="3833729" y="1866923"/>
                  <a:pt x="3864018" y="1891498"/>
                  <a:pt x="3894119" y="1916455"/>
                </a:cubicBezTo>
                <a:cubicBezTo>
                  <a:pt x="3899833" y="1921217"/>
                  <a:pt x="3904025" y="1928077"/>
                  <a:pt x="3909549" y="1933220"/>
                </a:cubicBezTo>
                <a:cubicBezTo>
                  <a:pt x="3917169" y="1940460"/>
                  <a:pt x="3924410" y="1949604"/>
                  <a:pt x="3933554" y="1953414"/>
                </a:cubicBezTo>
                <a:cubicBezTo>
                  <a:pt x="3962319" y="1965225"/>
                  <a:pt x="3974703" y="1987895"/>
                  <a:pt x="3980037" y="2016470"/>
                </a:cubicBezTo>
                <a:cubicBezTo>
                  <a:pt x="3984990" y="2042571"/>
                  <a:pt x="3989182" y="2068670"/>
                  <a:pt x="3994896" y="2094579"/>
                </a:cubicBezTo>
                <a:cubicBezTo>
                  <a:pt x="4001754" y="2126202"/>
                  <a:pt x="4009184" y="2157637"/>
                  <a:pt x="4017567" y="2188880"/>
                </a:cubicBezTo>
                <a:cubicBezTo>
                  <a:pt x="4021187" y="2202405"/>
                  <a:pt x="4025377" y="2216693"/>
                  <a:pt x="4032807" y="2228315"/>
                </a:cubicBezTo>
                <a:cubicBezTo>
                  <a:pt x="4053382" y="2260891"/>
                  <a:pt x="4067288" y="2295754"/>
                  <a:pt x="4061764" y="2334045"/>
                </a:cubicBezTo>
                <a:cubicBezTo>
                  <a:pt x="4057382" y="2364716"/>
                  <a:pt x="4068622" y="2390435"/>
                  <a:pt x="4086149" y="2409486"/>
                </a:cubicBezTo>
                <a:cubicBezTo>
                  <a:pt x="4094103" y="2418155"/>
                  <a:pt x="4099616" y="2426977"/>
                  <a:pt x="4103250" y="2435913"/>
                </a:cubicBezTo>
                <a:lnTo>
                  <a:pt x="4109081" y="2463018"/>
                </a:lnTo>
                <a:lnTo>
                  <a:pt x="4109080" y="2463031"/>
                </a:lnTo>
                <a:lnTo>
                  <a:pt x="4100439" y="2518262"/>
                </a:lnTo>
                <a:lnTo>
                  <a:pt x="4100438" y="2518264"/>
                </a:lnTo>
                <a:cubicBezTo>
                  <a:pt x="4097771" y="2527790"/>
                  <a:pt x="4096627" y="2536458"/>
                  <a:pt x="4096794" y="2545006"/>
                </a:cubicBezTo>
                <a:lnTo>
                  <a:pt x="4096794" y="2545007"/>
                </a:lnTo>
                <a:cubicBezTo>
                  <a:pt x="4096960" y="2553556"/>
                  <a:pt x="4098437" y="2561986"/>
                  <a:pt x="4101008" y="2571035"/>
                </a:cubicBezTo>
                <a:cubicBezTo>
                  <a:pt x="4113010" y="2612946"/>
                  <a:pt x="4145587" y="2640951"/>
                  <a:pt x="4174162" y="2668002"/>
                </a:cubicBezTo>
                <a:cubicBezTo>
                  <a:pt x="4198547" y="2691055"/>
                  <a:pt x="4212264" y="2716964"/>
                  <a:pt x="4222552" y="2745349"/>
                </a:cubicBezTo>
                <a:lnTo>
                  <a:pt x="4222553" y="2745352"/>
                </a:lnTo>
                <a:lnTo>
                  <a:pt x="4228473" y="2778006"/>
                </a:lnTo>
                <a:lnTo>
                  <a:pt x="4228053" y="2785440"/>
                </a:lnTo>
                <a:lnTo>
                  <a:pt x="4217974" y="2811780"/>
                </a:lnTo>
                <a:lnTo>
                  <a:pt x="4217970" y="2811787"/>
                </a:lnTo>
                <a:lnTo>
                  <a:pt x="4217971" y="2811787"/>
                </a:lnTo>
                <a:lnTo>
                  <a:pt x="4217974" y="2811780"/>
                </a:lnTo>
                <a:lnTo>
                  <a:pt x="4227624" y="2793023"/>
                </a:lnTo>
                <a:lnTo>
                  <a:pt x="4228053" y="2785440"/>
                </a:lnTo>
                <a:lnTo>
                  <a:pt x="4229253" y="2782305"/>
                </a:lnTo>
                <a:lnTo>
                  <a:pt x="4228473" y="2778006"/>
                </a:lnTo>
                <a:lnTo>
                  <a:pt x="4228883" y="2770757"/>
                </a:lnTo>
                <a:lnTo>
                  <a:pt x="4222553" y="2745352"/>
                </a:lnTo>
                <a:lnTo>
                  <a:pt x="4222552" y="2745348"/>
                </a:lnTo>
                <a:cubicBezTo>
                  <a:pt x="4212264" y="2716963"/>
                  <a:pt x="4198547" y="2691054"/>
                  <a:pt x="4174162" y="2668001"/>
                </a:cubicBezTo>
                <a:cubicBezTo>
                  <a:pt x="4145587" y="2640950"/>
                  <a:pt x="4113010" y="2612945"/>
                  <a:pt x="4101008" y="2571034"/>
                </a:cubicBezTo>
                <a:lnTo>
                  <a:pt x="4096794" y="2545007"/>
                </a:lnTo>
                <a:lnTo>
                  <a:pt x="4100438" y="2518265"/>
                </a:lnTo>
                <a:lnTo>
                  <a:pt x="4100439" y="2518262"/>
                </a:lnTo>
                <a:lnTo>
                  <a:pt x="4107019" y="2490551"/>
                </a:lnTo>
                <a:lnTo>
                  <a:pt x="4109080" y="2463031"/>
                </a:lnTo>
                <a:lnTo>
                  <a:pt x="4109082" y="2463019"/>
                </a:lnTo>
                <a:lnTo>
                  <a:pt x="4109081" y="2463018"/>
                </a:lnTo>
                <a:lnTo>
                  <a:pt x="4109082" y="2463018"/>
                </a:lnTo>
                <a:cubicBezTo>
                  <a:pt x="4108200" y="2444777"/>
                  <a:pt x="4102057" y="2426822"/>
                  <a:pt x="4086149" y="2409485"/>
                </a:cubicBezTo>
                <a:cubicBezTo>
                  <a:pt x="4068622" y="2390434"/>
                  <a:pt x="4057382" y="2364715"/>
                  <a:pt x="4061764" y="2334044"/>
                </a:cubicBezTo>
                <a:cubicBezTo>
                  <a:pt x="4067288" y="2295753"/>
                  <a:pt x="4053382" y="2260890"/>
                  <a:pt x="4032807" y="2228314"/>
                </a:cubicBezTo>
                <a:cubicBezTo>
                  <a:pt x="4025377" y="2216692"/>
                  <a:pt x="4021187" y="2202404"/>
                  <a:pt x="4017567" y="2188879"/>
                </a:cubicBezTo>
                <a:cubicBezTo>
                  <a:pt x="4009184" y="2157636"/>
                  <a:pt x="4001754" y="2126201"/>
                  <a:pt x="3994896" y="2094578"/>
                </a:cubicBezTo>
                <a:cubicBezTo>
                  <a:pt x="3989182" y="2068669"/>
                  <a:pt x="3984990" y="2042570"/>
                  <a:pt x="3980037" y="2016469"/>
                </a:cubicBezTo>
                <a:cubicBezTo>
                  <a:pt x="3974703" y="1987894"/>
                  <a:pt x="3962319" y="1965224"/>
                  <a:pt x="3933554" y="1953413"/>
                </a:cubicBezTo>
                <a:cubicBezTo>
                  <a:pt x="3924410" y="1949603"/>
                  <a:pt x="3917169" y="1940459"/>
                  <a:pt x="3909549" y="1933219"/>
                </a:cubicBezTo>
                <a:cubicBezTo>
                  <a:pt x="3904025" y="1928076"/>
                  <a:pt x="3899833" y="1921216"/>
                  <a:pt x="3894119" y="1916454"/>
                </a:cubicBezTo>
                <a:cubicBezTo>
                  <a:pt x="3864018" y="1891497"/>
                  <a:pt x="3833729" y="1866922"/>
                  <a:pt x="3803628" y="1842158"/>
                </a:cubicBezTo>
                <a:cubicBezTo>
                  <a:pt x="3800770" y="1839679"/>
                  <a:pt x="3797341" y="1837013"/>
                  <a:pt x="3796007" y="1833775"/>
                </a:cubicBezTo>
                <a:cubicBezTo>
                  <a:pt x="3782101" y="1800246"/>
                  <a:pt x="3768958" y="1766335"/>
                  <a:pt x="3754286" y="1733188"/>
                </a:cubicBezTo>
                <a:cubicBezTo>
                  <a:pt x="3748572" y="1720423"/>
                  <a:pt x="3741524" y="1707279"/>
                  <a:pt x="3731618" y="1697753"/>
                </a:cubicBezTo>
                <a:cubicBezTo>
                  <a:pt x="3709138" y="1676036"/>
                  <a:pt x="3684752" y="1656223"/>
                  <a:pt x="3675036" y="1624980"/>
                </a:cubicBezTo>
                <a:cubicBezTo>
                  <a:pt x="3672180" y="1615836"/>
                  <a:pt x="3670655" y="1604978"/>
                  <a:pt x="3673132" y="1596213"/>
                </a:cubicBezTo>
                <a:close/>
                <a:moveTo>
                  <a:pt x="3719830" y="1459073"/>
                </a:moveTo>
                <a:lnTo>
                  <a:pt x="3719829" y="1459074"/>
                </a:lnTo>
                <a:lnTo>
                  <a:pt x="3710612" y="1481572"/>
                </a:lnTo>
                <a:close/>
                <a:moveTo>
                  <a:pt x="3739023" y="1268758"/>
                </a:moveTo>
                <a:cubicBezTo>
                  <a:pt x="3739475" y="1275402"/>
                  <a:pt x="3741047" y="1281689"/>
                  <a:pt x="3744190" y="1286070"/>
                </a:cubicBezTo>
                <a:cubicBezTo>
                  <a:pt x="3758763" y="1306930"/>
                  <a:pt x="3765003" y="1328553"/>
                  <a:pt x="3766527" y="1350628"/>
                </a:cubicBezTo>
                <a:lnTo>
                  <a:pt x="3760933" y="1413840"/>
                </a:lnTo>
                <a:lnTo>
                  <a:pt x="3766528" y="1350627"/>
                </a:lnTo>
                <a:cubicBezTo>
                  <a:pt x="3765003" y="1328552"/>
                  <a:pt x="3758764" y="1306930"/>
                  <a:pt x="3744190" y="1286069"/>
                </a:cubicBezTo>
                <a:close/>
                <a:moveTo>
                  <a:pt x="3680752" y="773035"/>
                </a:moveTo>
                <a:lnTo>
                  <a:pt x="3680752" y="773036"/>
                </a:lnTo>
                <a:cubicBezTo>
                  <a:pt x="3683038" y="800277"/>
                  <a:pt x="3686276" y="827330"/>
                  <a:pt x="3688752" y="854380"/>
                </a:cubicBezTo>
                <a:cubicBezTo>
                  <a:pt x="3691038" y="878957"/>
                  <a:pt x="3691800" y="903723"/>
                  <a:pt x="3719805" y="915344"/>
                </a:cubicBezTo>
                <a:cubicBezTo>
                  <a:pt x="3724187" y="917060"/>
                  <a:pt x="3727425" y="922774"/>
                  <a:pt x="3730283" y="927156"/>
                </a:cubicBezTo>
                <a:cubicBezTo>
                  <a:pt x="3774291" y="994786"/>
                  <a:pt x="3773147" y="1030981"/>
                  <a:pt x="3726663" y="1097088"/>
                </a:cubicBezTo>
                <a:cubicBezTo>
                  <a:pt x="3721901" y="1103946"/>
                  <a:pt x="3718471" y="1118614"/>
                  <a:pt x="3722281" y="1123186"/>
                </a:cubicBezTo>
                <a:cubicBezTo>
                  <a:pt x="3738093" y="1142618"/>
                  <a:pt x="3745142" y="1162954"/>
                  <a:pt x="3747000" y="1184029"/>
                </a:cubicBezTo>
                <a:cubicBezTo>
                  <a:pt x="3745142" y="1162954"/>
                  <a:pt x="3738094" y="1142617"/>
                  <a:pt x="3722282" y="1123185"/>
                </a:cubicBezTo>
                <a:cubicBezTo>
                  <a:pt x="3718472" y="1118613"/>
                  <a:pt x="3721902" y="1103945"/>
                  <a:pt x="3726664" y="1097087"/>
                </a:cubicBezTo>
                <a:cubicBezTo>
                  <a:pt x="3773148" y="1030980"/>
                  <a:pt x="3774292" y="994785"/>
                  <a:pt x="3730284" y="927155"/>
                </a:cubicBezTo>
                <a:cubicBezTo>
                  <a:pt x="3727426" y="922773"/>
                  <a:pt x="3724188" y="917059"/>
                  <a:pt x="3719806" y="915343"/>
                </a:cubicBezTo>
                <a:cubicBezTo>
                  <a:pt x="3691800" y="903722"/>
                  <a:pt x="3691038" y="878956"/>
                  <a:pt x="3688752" y="854379"/>
                </a:cubicBezTo>
                <a:close/>
                <a:moveTo>
                  <a:pt x="3736153" y="517851"/>
                </a:moveTo>
                <a:lnTo>
                  <a:pt x="3727235" y="556048"/>
                </a:lnTo>
                <a:cubicBezTo>
                  <a:pt x="3725139" y="564049"/>
                  <a:pt x="3719615" y="572623"/>
                  <a:pt x="3720757" y="580051"/>
                </a:cubicBezTo>
                <a:cubicBezTo>
                  <a:pt x="3724091" y="601579"/>
                  <a:pt x="3721662" y="622201"/>
                  <a:pt x="3717376" y="642538"/>
                </a:cubicBezTo>
                <a:lnTo>
                  <a:pt x="3704853" y="694928"/>
                </a:lnTo>
                <a:lnTo>
                  <a:pt x="3717377" y="642537"/>
                </a:lnTo>
                <a:cubicBezTo>
                  <a:pt x="3721663" y="622201"/>
                  <a:pt x="3724092" y="601578"/>
                  <a:pt x="3720758" y="580050"/>
                </a:cubicBezTo>
                <a:cubicBezTo>
                  <a:pt x="3719616" y="572622"/>
                  <a:pt x="3725140" y="564048"/>
                  <a:pt x="3727236" y="556047"/>
                </a:cubicBezTo>
                <a:close/>
                <a:moveTo>
                  <a:pt x="3749448" y="298169"/>
                </a:moveTo>
                <a:lnTo>
                  <a:pt x="3734666" y="313533"/>
                </a:lnTo>
                <a:lnTo>
                  <a:pt x="3734666" y="313533"/>
                </a:lnTo>
                <a:lnTo>
                  <a:pt x="3734665" y="313534"/>
                </a:lnTo>
                <a:cubicBezTo>
                  <a:pt x="3730473" y="316390"/>
                  <a:pt x="3732759" y="330299"/>
                  <a:pt x="3734093" y="338871"/>
                </a:cubicBezTo>
                <a:lnTo>
                  <a:pt x="3734100" y="338903"/>
                </a:lnTo>
                <a:lnTo>
                  <a:pt x="3744000" y="395640"/>
                </a:lnTo>
                <a:lnTo>
                  <a:pt x="3740190" y="367328"/>
                </a:lnTo>
                <a:lnTo>
                  <a:pt x="3734100" y="338903"/>
                </a:lnTo>
                <a:lnTo>
                  <a:pt x="3734094" y="338870"/>
                </a:lnTo>
                <a:cubicBezTo>
                  <a:pt x="3733427" y="334584"/>
                  <a:pt x="3732522" y="328964"/>
                  <a:pt x="3732308" y="324058"/>
                </a:cubicBezTo>
                <a:lnTo>
                  <a:pt x="3734666" y="313533"/>
                </a:lnTo>
                <a:close/>
                <a:moveTo>
                  <a:pt x="3756993" y="281568"/>
                </a:moveTo>
                <a:lnTo>
                  <a:pt x="3752098" y="295415"/>
                </a:lnTo>
                <a:lnTo>
                  <a:pt x="3752099" y="295415"/>
                </a:lnTo>
                <a:close/>
                <a:moveTo>
                  <a:pt x="3743673" y="24486"/>
                </a:moveTo>
                <a:lnTo>
                  <a:pt x="3741410" y="74129"/>
                </a:lnTo>
                <a:cubicBezTo>
                  <a:pt x="3742333" y="91492"/>
                  <a:pt x="3744643" y="108703"/>
                  <a:pt x="3747334" y="125861"/>
                </a:cubicBezTo>
                <a:lnTo>
                  <a:pt x="3751729" y="153388"/>
                </a:lnTo>
                <a:lnTo>
                  <a:pt x="3760002" y="228944"/>
                </a:lnTo>
                <a:lnTo>
                  <a:pt x="3755543" y="177271"/>
                </a:lnTo>
                <a:lnTo>
                  <a:pt x="3751729" y="153388"/>
                </a:lnTo>
                <a:lnTo>
                  <a:pt x="3751530" y="151569"/>
                </a:lnTo>
                <a:cubicBezTo>
                  <a:pt x="3747300" y="125876"/>
                  <a:pt x="3742795" y="100174"/>
                  <a:pt x="3741411" y="74129"/>
                </a:cubicBezTo>
                <a:close/>
                <a:moveTo>
                  <a:pt x="3741092" y="0"/>
                </a:moveTo>
                <a:lnTo>
                  <a:pt x="4205201" y="0"/>
                </a:lnTo>
                <a:lnTo>
                  <a:pt x="4204073" y="2817"/>
                </a:lnTo>
                <a:cubicBezTo>
                  <a:pt x="4195691" y="21486"/>
                  <a:pt x="4193023" y="43012"/>
                  <a:pt x="4189974" y="63587"/>
                </a:cubicBezTo>
                <a:cubicBezTo>
                  <a:pt x="4184450" y="101308"/>
                  <a:pt x="4181020" y="139219"/>
                  <a:pt x="4176068" y="176939"/>
                </a:cubicBezTo>
                <a:cubicBezTo>
                  <a:pt x="4174924" y="184941"/>
                  <a:pt x="4172830" y="194085"/>
                  <a:pt x="4168066" y="200182"/>
                </a:cubicBezTo>
                <a:cubicBezTo>
                  <a:pt x="4136061" y="241901"/>
                  <a:pt x="4127108" y="292579"/>
                  <a:pt x="4130154" y="340774"/>
                </a:cubicBezTo>
                <a:cubicBezTo>
                  <a:pt x="4132443" y="378686"/>
                  <a:pt x="4134157" y="415835"/>
                  <a:pt x="4130919" y="453364"/>
                </a:cubicBezTo>
                <a:cubicBezTo>
                  <a:pt x="4130727" y="456222"/>
                  <a:pt x="4131109" y="460032"/>
                  <a:pt x="4132633" y="462126"/>
                </a:cubicBezTo>
                <a:cubicBezTo>
                  <a:pt x="4142729" y="475081"/>
                  <a:pt x="4143491" y="488607"/>
                  <a:pt x="4145205" y="505182"/>
                </a:cubicBezTo>
                <a:cubicBezTo>
                  <a:pt x="4147683" y="528615"/>
                  <a:pt x="4145967" y="550141"/>
                  <a:pt x="4141777" y="571860"/>
                </a:cubicBezTo>
                <a:cubicBezTo>
                  <a:pt x="4138729" y="587672"/>
                  <a:pt x="4132443" y="603673"/>
                  <a:pt x="4124440" y="617772"/>
                </a:cubicBezTo>
                <a:cubicBezTo>
                  <a:pt x="4113200" y="637392"/>
                  <a:pt x="4108820" y="656255"/>
                  <a:pt x="4123678" y="674923"/>
                </a:cubicBezTo>
                <a:cubicBezTo>
                  <a:pt x="4139491" y="695116"/>
                  <a:pt x="4133967" y="717977"/>
                  <a:pt x="4134537" y="740268"/>
                </a:cubicBezTo>
                <a:cubicBezTo>
                  <a:pt x="4134729" y="749982"/>
                  <a:pt x="4134347" y="760270"/>
                  <a:pt x="4136823" y="769605"/>
                </a:cubicBezTo>
                <a:cubicBezTo>
                  <a:pt x="4143873" y="796655"/>
                  <a:pt x="4154541" y="822756"/>
                  <a:pt x="4159303" y="850189"/>
                </a:cubicBezTo>
                <a:cubicBezTo>
                  <a:pt x="4161970" y="865430"/>
                  <a:pt x="4157207" y="882384"/>
                  <a:pt x="4153779" y="898198"/>
                </a:cubicBezTo>
                <a:cubicBezTo>
                  <a:pt x="4150159" y="914200"/>
                  <a:pt x="4144635" y="930011"/>
                  <a:pt x="4138919" y="945444"/>
                </a:cubicBezTo>
                <a:cubicBezTo>
                  <a:pt x="4135109" y="955920"/>
                  <a:pt x="4131489" y="967350"/>
                  <a:pt x="4124630" y="975733"/>
                </a:cubicBezTo>
                <a:cubicBezTo>
                  <a:pt x="4109010" y="994785"/>
                  <a:pt x="4106342" y="1014406"/>
                  <a:pt x="4114534" y="1036887"/>
                </a:cubicBezTo>
                <a:cubicBezTo>
                  <a:pt x="4115868" y="1040315"/>
                  <a:pt x="4115868" y="1044315"/>
                  <a:pt x="4116058" y="1048125"/>
                </a:cubicBezTo>
                <a:cubicBezTo>
                  <a:pt x="4120058" y="1109091"/>
                  <a:pt x="4122536" y="1170051"/>
                  <a:pt x="4128632" y="1230633"/>
                </a:cubicBezTo>
                <a:cubicBezTo>
                  <a:pt x="4131109" y="1255206"/>
                  <a:pt x="4141967" y="1278829"/>
                  <a:pt x="4148825" y="1303024"/>
                </a:cubicBezTo>
                <a:cubicBezTo>
                  <a:pt x="4150159" y="1307978"/>
                  <a:pt x="4152255" y="1313504"/>
                  <a:pt x="4151301" y="1318456"/>
                </a:cubicBezTo>
                <a:cubicBezTo>
                  <a:pt x="4141777" y="1372368"/>
                  <a:pt x="4155683" y="1422854"/>
                  <a:pt x="4173972" y="1472575"/>
                </a:cubicBezTo>
                <a:cubicBezTo>
                  <a:pt x="4175878" y="1477717"/>
                  <a:pt x="4175306" y="1484004"/>
                  <a:pt x="4174924" y="1489720"/>
                </a:cubicBezTo>
                <a:cubicBezTo>
                  <a:pt x="4173592" y="1505724"/>
                  <a:pt x="4166924" y="1523059"/>
                  <a:pt x="4170924" y="1537537"/>
                </a:cubicBezTo>
                <a:cubicBezTo>
                  <a:pt x="4181974" y="1576019"/>
                  <a:pt x="4195309" y="1614120"/>
                  <a:pt x="4212073" y="1650317"/>
                </a:cubicBezTo>
                <a:cubicBezTo>
                  <a:pt x="4229028" y="1687086"/>
                  <a:pt x="4243316" y="1721185"/>
                  <a:pt x="4226173" y="1763287"/>
                </a:cubicBezTo>
                <a:cubicBezTo>
                  <a:pt x="4218932" y="1781194"/>
                  <a:pt x="4224076" y="1804816"/>
                  <a:pt x="4225981" y="1825393"/>
                </a:cubicBezTo>
                <a:cubicBezTo>
                  <a:pt x="4227504" y="1840441"/>
                  <a:pt x="4236078" y="1854920"/>
                  <a:pt x="4236078" y="1869780"/>
                </a:cubicBezTo>
                <a:cubicBezTo>
                  <a:pt x="4236078" y="1909408"/>
                  <a:pt x="4246174" y="1944649"/>
                  <a:pt x="4266749" y="1978940"/>
                </a:cubicBezTo>
                <a:cubicBezTo>
                  <a:pt x="4274749" y="1992279"/>
                  <a:pt x="4269416" y="2013043"/>
                  <a:pt x="4271512" y="2030378"/>
                </a:cubicBezTo>
                <a:cubicBezTo>
                  <a:pt x="4273987" y="2048668"/>
                  <a:pt x="4276274" y="2067525"/>
                  <a:pt x="4281800" y="2085054"/>
                </a:cubicBezTo>
                <a:cubicBezTo>
                  <a:pt x="4296278" y="2130393"/>
                  <a:pt x="4312661" y="2175163"/>
                  <a:pt x="4327901" y="2220312"/>
                </a:cubicBezTo>
                <a:cubicBezTo>
                  <a:pt x="4340476" y="2257459"/>
                  <a:pt x="4330569" y="2294039"/>
                  <a:pt x="4325236" y="2330806"/>
                </a:cubicBezTo>
                <a:cubicBezTo>
                  <a:pt x="4321805" y="2353859"/>
                  <a:pt x="4313613" y="2375383"/>
                  <a:pt x="4325807" y="2401292"/>
                </a:cubicBezTo>
                <a:cubicBezTo>
                  <a:pt x="4337427" y="2426059"/>
                  <a:pt x="4334759" y="2457492"/>
                  <a:pt x="4341047" y="2485307"/>
                </a:cubicBezTo>
                <a:cubicBezTo>
                  <a:pt x="4346380" y="2508742"/>
                  <a:pt x="4354954" y="2531409"/>
                  <a:pt x="4363336" y="2554079"/>
                </a:cubicBezTo>
                <a:cubicBezTo>
                  <a:pt x="4374768" y="2584942"/>
                  <a:pt x="4386767" y="2615421"/>
                  <a:pt x="4381054" y="2649143"/>
                </a:cubicBezTo>
                <a:cubicBezTo>
                  <a:pt x="4374575" y="2687436"/>
                  <a:pt x="4398960" y="2713723"/>
                  <a:pt x="4415154" y="2743826"/>
                </a:cubicBezTo>
                <a:cubicBezTo>
                  <a:pt x="4426202" y="2764590"/>
                  <a:pt x="4434395" y="2787259"/>
                  <a:pt x="4441254" y="2809930"/>
                </a:cubicBezTo>
                <a:cubicBezTo>
                  <a:pt x="4450207" y="2840219"/>
                  <a:pt x="4455542" y="2871462"/>
                  <a:pt x="4464304" y="2901943"/>
                </a:cubicBezTo>
                <a:cubicBezTo>
                  <a:pt x="4477448" y="2948047"/>
                  <a:pt x="4487736" y="2994722"/>
                  <a:pt x="4480497" y="3042728"/>
                </a:cubicBezTo>
                <a:cubicBezTo>
                  <a:pt x="4477259" y="3064827"/>
                  <a:pt x="4477448" y="3085403"/>
                  <a:pt x="4482212" y="3107500"/>
                </a:cubicBezTo>
                <a:cubicBezTo>
                  <a:pt x="4490023" y="3143695"/>
                  <a:pt x="4490976" y="3180844"/>
                  <a:pt x="4520122" y="3209993"/>
                </a:cubicBezTo>
                <a:cubicBezTo>
                  <a:pt x="4530410" y="3220280"/>
                  <a:pt x="4533076" y="3238758"/>
                  <a:pt x="4538410" y="3253809"/>
                </a:cubicBezTo>
                <a:cubicBezTo>
                  <a:pt x="4544699" y="3271145"/>
                  <a:pt x="4541459" y="3283908"/>
                  <a:pt x="4523170" y="3293244"/>
                </a:cubicBezTo>
                <a:cubicBezTo>
                  <a:pt x="4514979" y="3297434"/>
                  <a:pt x="4506978" y="3309437"/>
                  <a:pt x="4505643" y="3318771"/>
                </a:cubicBezTo>
                <a:cubicBezTo>
                  <a:pt x="4501643" y="3346776"/>
                  <a:pt x="4507549" y="3372495"/>
                  <a:pt x="4520504" y="3399546"/>
                </a:cubicBezTo>
                <a:cubicBezTo>
                  <a:pt x="4532697" y="3424883"/>
                  <a:pt x="4531362" y="3456508"/>
                  <a:pt x="4536124" y="3485275"/>
                </a:cubicBezTo>
                <a:cubicBezTo>
                  <a:pt x="4539554" y="3505657"/>
                  <a:pt x="4546602" y="3526042"/>
                  <a:pt x="4546602" y="3546617"/>
                </a:cubicBezTo>
                <a:cubicBezTo>
                  <a:pt x="4546602" y="3572146"/>
                  <a:pt x="4540506" y="3597482"/>
                  <a:pt x="4538221" y="3623201"/>
                </a:cubicBezTo>
                <a:cubicBezTo>
                  <a:pt x="4536316" y="3643204"/>
                  <a:pt x="4537079" y="3663589"/>
                  <a:pt x="4534792" y="3683591"/>
                </a:cubicBezTo>
                <a:cubicBezTo>
                  <a:pt x="4533076" y="3699976"/>
                  <a:pt x="4528696" y="3716168"/>
                  <a:pt x="4525077" y="3732361"/>
                </a:cubicBezTo>
                <a:cubicBezTo>
                  <a:pt x="4523742" y="3738267"/>
                  <a:pt x="4518597" y="3744173"/>
                  <a:pt x="4519359" y="3749506"/>
                </a:cubicBezTo>
                <a:cubicBezTo>
                  <a:pt x="4527552" y="3802467"/>
                  <a:pt x="4490976" y="3840569"/>
                  <a:pt x="4474782" y="3885338"/>
                </a:cubicBezTo>
                <a:cubicBezTo>
                  <a:pt x="4457636" y="3932394"/>
                  <a:pt x="4431347" y="3977925"/>
                  <a:pt x="4439157" y="4030503"/>
                </a:cubicBezTo>
                <a:cubicBezTo>
                  <a:pt x="4443919" y="4062318"/>
                  <a:pt x="4454971" y="4092989"/>
                  <a:pt x="4461639" y="4124614"/>
                </a:cubicBezTo>
                <a:cubicBezTo>
                  <a:pt x="4463924" y="4135854"/>
                  <a:pt x="4463542" y="4148427"/>
                  <a:pt x="4461256" y="4159667"/>
                </a:cubicBezTo>
                <a:cubicBezTo>
                  <a:pt x="4450777" y="4213961"/>
                  <a:pt x="4449253" y="4267493"/>
                  <a:pt x="4466400" y="4320837"/>
                </a:cubicBezTo>
                <a:cubicBezTo>
                  <a:pt x="4469259" y="4329979"/>
                  <a:pt x="4471924" y="4339695"/>
                  <a:pt x="4471924" y="4349222"/>
                </a:cubicBezTo>
                <a:cubicBezTo>
                  <a:pt x="4471924" y="4401419"/>
                  <a:pt x="4467924" y="4452665"/>
                  <a:pt x="4449253" y="4502579"/>
                </a:cubicBezTo>
                <a:cubicBezTo>
                  <a:pt x="4442967" y="4519343"/>
                  <a:pt x="4446967" y="4539728"/>
                  <a:pt x="4445443" y="4558207"/>
                </a:cubicBezTo>
                <a:cubicBezTo>
                  <a:pt x="4444111" y="4575351"/>
                  <a:pt x="4443539" y="4592878"/>
                  <a:pt x="4439157" y="4609452"/>
                </a:cubicBezTo>
                <a:cubicBezTo>
                  <a:pt x="4432681" y="4633647"/>
                  <a:pt x="4431919" y="4656126"/>
                  <a:pt x="4437633" y="4681083"/>
                </a:cubicBezTo>
                <a:cubicBezTo>
                  <a:pt x="4442967" y="4704895"/>
                  <a:pt x="4440301" y="4730614"/>
                  <a:pt x="4440491" y="4755381"/>
                </a:cubicBezTo>
                <a:cubicBezTo>
                  <a:pt x="4440681" y="4783004"/>
                  <a:pt x="4440871" y="4810627"/>
                  <a:pt x="4439919" y="4838250"/>
                </a:cubicBezTo>
                <a:cubicBezTo>
                  <a:pt x="4439539" y="4849300"/>
                  <a:pt x="4431919" y="4861873"/>
                  <a:pt x="4434967" y="4871019"/>
                </a:cubicBezTo>
                <a:cubicBezTo>
                  <a:pt x="4445254" y="4900546"/>
                  <a:pt x="4432872" y="4930075"/>
                  <a:pt x="4438395" y="4959602"/>
                </a:cubicBezTo>
                <a:cubicBezTo>
                  <a:pt x="4441254" y="4974082"/>
                  <a:pt x="4433444" y="4990465"/>
                  <a:pt x="4432681" y="5006086"/>
                </a:cubicBezTo>
                <a:cubicBezTo>
                  <a:pt x="4431347" y="5031614"/>
                  <a:pt x="4431919" y="5057141"/>
                  <a:pt x="4431537" y="5082670"/>
                </a:cubicBezTo>
                <a:cubicBezTo>
                  <a:pt x="4431347" y="5091052"/>
                  <a:pt x="4430585" y="5099245"/>
                  <a:pt x="4430202" y="5107627"/>
                </a:cubicBezTo>
                <a:cubicBezTo>
                  <a:pt x="4429823" y="5115057"/>
                  <a:pt x="4428108" y="5122867"/>
                  <a:pt x="4429440" y="5129916"/>
                </a:cubicBezTo>
                <a:cubicBezTo>
                  <a:pt x="4434205" y="5155445"/>
                  <a:pt x="4442016" y="5180591"/>
                  <a:pt x="4445063" y="5206308"/>
                </a:cubicBezTo>
                <a:cubicBezTo>
                  <a:pt x="4447729" y="5228597"/>
                  <a:pt x="4444111" y="5251650"/>
                  <a:pt x="4446015" y="5274129"/>
                </a:cubicBezTo>
                <a:cubicBezTo>
                  <a:pt x="4449253" y="5313754"/>
                  <a:pt x="4454971" y="5353379"/>
                  <a:pt x="4458589" y="5393005"/>
                </a:cubicBezTo>
                <a:cubicBezTo>
                  <a:pt x="4459351" y="5401579"/>
                  <a:pt x="4454587" y="5410531"/>
                  <a:pt x="4454207" y="5419295"/>
                </a:cubicBezTo>
                <a:cubicBezTo>
                  <a:pt x="4453255" y="5446728"/>
                  <a:pt x="4453063" y="5474161"/>
                  <a:pt x="4452493" y="5501594"/>
                </a:cubicBezTo>
                <a:cubicBezTo>
                  <a:pt x="4452301" y="5517215"/>
                  <a:pt x="4452873" y="5533027"/>
                  <a:pt x="4451160" y="5548460"/>
                </a:cubicBezTo>
                <a:cubicBezTo>
                  <a:pt x="4448873" y="5568842"/>
                  <a:pt x="4445443" y="5587321"/>
                  <a:pt x="4460304" y="5606372"/>
                </a:cubicBezTo>
                <a:cubicBezTo>
                  <a:pt x="4483354" y="5635711"/>
                  <a:pt x="4474400" y="5673050"/>
                  <a:pt x="4479734" y="5706959"/>
                </a:cubicBezTo>
                <a:cubicBezTo>
                  <a:pt x="4481069" y="5715723"/>
                  <a:pt x="4481259" y="5724678"/>
                  <a:pt x="4482782" y="5733440"/>
                </a:cubicBezTo>
                <a:cubicBezTo>
                  <a:pt x="4485641" y="5749634"/>
                  <a:pt x="4488879" y="5765635"/>
                  <a:pt x="4492119" y="5781830"/>
                </a:cubicBezTo>
                <a:cubicBezTo>
                  <a:pt x="4492690" y="5784686"/>
                  <a:pt x="4492881" y="5787924"/>
                  <a:pt x="4493834" y="5790592"/>
                </a:cubicBezTo>
                <a:cubicBezTo>
                  <a:pt x="4501833" y="5815169"/>
                  <a:pt x="4510977" y="5839361"/>
                  <a:pt x="4517455" y="5864318"/>
                </a:cubicBezTo>
                <a:cubicBezTo>
                  <a:pt x="4520695" y="5876511"/>
                  <a:pt x="4521076" y="5890037"/>
                  <a:pt x="4519359" y="5902610"/>
                </a:cubicBezTo>
                <a:cubicBezTo>
                  <a:pt x="4514407" y="5939377"/>
                  <a:pt x="4512311" y="5975764"/>
                  <a:pt x="4519551" y="6012723"/>
                </a:cubicBezTo>
                <a:cubicBezTo>
                  <a:pt x="4522408" y="6027392"/>
                  <a:pt x="4517645" y="6043776"/>
                  <a:pt x="4515931" y="6059397"/>
                </a:cubicBezTo>
                <a:cubicBezTo>
                  <a:pt x="4511360" y="6096736"/>
                  <a:pt x="4506405" y="6134075"/>
                  <a:pt x="4502025" y="6171605"/>
                </a:cubicBezTo>
                <a:cubicBezTo>
                  <a:pt x="4499358" y="6195037"/>
                  <a:pt x="4497833" y="6218660"/>
                  <a:pt x="4495167" y="6242093"/>
                </a:cubicBezTo>
                <a:cubicBezTo>
                  <a:pt x="4491927" y="6269144"/>
                  <a:pt x="4486975" y="6296005"/>
                  <a:pt x="4484306" y="6323058"/>
                </a:cubicBezTo>
                <a:cubicBezTo>
                  <a:pt x="4481259" y="6353919"/>
                  <a:pt x="4480688" y="6384972"/>
                  <a:pt x="4477448" y="6415833"/>
                </a:cubicBezTo>
                <a:cubicBezTo>
                  <a:pt x="4471162" y="6472225"/>
                  <a:pt x="4463733" y="6528424"/>
                  <a:pt x="4456683" y="6584812"/>
                </a:cubicBezTo>
                <a:cubicBezTo>
                  <a:pt x="4449825" y="6639488"/>
                  <a:pt x="4443729" y="6694164"/>
                  <a:pt x="4435157" y="6748458"/>
                </a:cubicBezTo>
                <a:cubicBezTo>
                  <a:pt x="4431537" y="6771319"/>
                  <a:pt x="4421630" y="6793035"/>
                  <a:pt x="4416106" y="6815516"/>
                </a:cubicBezTo>
                <a:lnTo>
                  <a:pt x="4406407" y="6858000"/>
                </a:lnTo>
                <a:lnTo>
                  <a:pt x="4234154" y="6858000"/>
                </a:lnTo>
                <a:lnTo>
                  <a:pt x="0" y="6858000"/>
                </a:lnTo>
                <a:lnTo>
                  <a:pt x="0" y="2"/>
                </a:lnTo>
                <a:lnTo>
                  <a:pt x="3741092" y="1"/>
                </a:lnTo>
                <a:lnTo>
                  <a:pt x="3743810" y="21486"/>
                </a:lnTo>
                <a:close/>
              </a:path>
            </a:pathLst>
          </a:custGeom>
          <a:noFill/>
          <a:effectLst/>
          <a:extLst>
            <a:ext uri="{909E8E84-426E-40DD-AFC4-6F175D3DCCD1}">
              <a14:hiddenFill xmlns:a14="http://schemas.microsoft.com/office/drawing/2010/main">
                <a:solidFill>
                  <a:srgbClr val="FFFFFF"/>
                </a:solidFill>
              </a14:hiddenFill>
            </a:ext>
          </a:extLst>
        </p:spPr>
      </p:pic>
      <p:grpSp>
        <p:nvGrpSpPr>
          <p:cNvPr id="137" name="Group 136">
            <a:extLst>
              <a:ext uri="{FF2B5EF4-FFF2-40B4-BE49-F238E27FC236}">
                <a16:creationId xmlns:a16="http://schemas.microsoft.com/office/drawing/2014/main" id="{54A1C8FD-E5B7-4BEC-A74A-A55FB8EA7C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effectLst>
            <a:outerShdw blurRad="381000" dist="152400" algn="l" rotWithShape="0">
              <a:prstClr val="black">
                <a:alpha val="10000"/>
              </a:prstClr>
            </a:outerShdw>
          </a:effectLst>
        </p:grpSpPr>
        <p:sp>
          <p:nvSpPr>
            <p:cNvPr id="138" name="Freeform: Shape 137">
              <a:extLst>
                <a:ext uri="{FF2B5EF4-FFF2-40B4-BE49-F238E27FC236}">
                  <a16:creationId xmlns:a16="http://schemas.microsoft.com/office/drawing/2014/main" id="{B20D202D-5E48-4B15-9AF5-71BED4FCFF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9" name="Freeform: Shape 138">
              <a:extLst>
                <a:ext uri="{FF2B5EF4-FFF2-40B4-BE49-F238E27FC236}">
                  <a16:creationId xmlns:a16="http://schemas.microsoft.com/office/drawing/2014/main" id="{68D6A069-9380-4E59-A0DA-07053EE8E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 name="Content Placeholder 5">
            <a:extLst>
              <a:ext uri="{FF2B5EF4-FFF2-40B4-BE49-F238E27FC236}">
                <a16:creationId xmlns:a16="http://schemas.microsoft.com/office/drawing/2014/main" id="{30989FB5-4B8D-4A50-8C8E-43FADEAB947F}"/>
              </a:ext>
            </a:extLst>
          </p:cNvPr>
          <p:cNvSpPr>
            <a:spLocks noGrp="1"/>
          </p:cNvSpPr>
          <p:nvPr>
            <p:ph sz="half" idx="2"/>
          </p:nvPr>
        </p:nvSpPr>
        <p:spPr>
          <a:xfrm>
            <a:off x="5232401" y="3146400"/>
            <a:ext cx="6140449" cy="2682000"/>
          </a:xfrm>
        </p:spPr>
        <p:txBody>
          <a:bodyPr vert="horz" lIns="91440" tIns="45720" rIns="91440" bIns="45720" rtlCol="0">
            <a:normAutofit fontScale="92500"/>
          </a:bodyPr>
          <a:lstStyle/>
          <a:p>
            <a:r>
              <a:rPr lang="en-US" sz="1900" dirty="0">
                <a:solidFill>
                  <a:schemeClr val="bg1">
                    <a:alpha val="80000"/>
                  </a:schemeClr>
                </a:solidFill>
              </a:rPr>
              <a:t>The Club President is called the Quaestor by tradition</a:t>
            </a:r>
          </a:p>
          <a:p>
            <a:r>
              <a:rPr lang="en-US" sz="1900" dirty="0" err="1">
                <a:solidFill>
                  <a:schemeClr val="bg1">
                    <a:alpha val="80000"/>
                  </a:schemeClr>
                </a:solidFill>
              </a:rPr>
              <a:t>Pri</a:t>
            </a:r>
            <a:r>
              <a:rPr lang="en-US" sz="1900" dirty="0">
                <a:solidFill>
                  <a:schemeClr val="bg1">
                    <a:alpha val="80000"/>
                  </a:schemeClr>
                </a:solidFill>
              </a:rPr>
              <a:t> is a skilled practitioner of one of the most complex magics in the world, the Art of The Word, allowing them to animate and control things through use of their True Name.</a:t>
            </a:r>
          </a:p>
          <a:p>
            <a:r>
              <a:rPr lang="en-US" sz="1900" dirty="0">
                <a:solidFill>
                  <a:schemeClr val="bg1">
                    <a:alpha val="80000"/>
                  </a:schemeClr>
                </a:solidFill>
              </a:rPr>
              <a:t>This power is exceptionally powerful against demons and fey but requires years of study to use and imagination to apply.</a:t>
            </a:r>
          </a:p>
          <a:p>
            <a:r>
              <a:rPr lang="en-US" sz="1900" dirty="0">
                <a:solidFill>
                  <a:schemeClr val="bg1">
                    <a:alpha val="80000"/>
                  </a:schemeClr>
                </a:solidFill>
              </a:rPr>
              <a:t>They are already receiving approaches by various magical groups across the globe for when they graduate.</a:t>
            </a:r>
          </a:p>
        </p:txBody>
      </p:sp>
    </p:spTree>
    <p:extLst>
      <p:ext uri="{BB962C8B-B14F-4D97-AF65-F5344CB8AC3E}">
        <p14:creationId xmlns:p14="http://schemas.microsoft.com/office/powerpoint/2010/main" val="2998950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25166D1-1B21-4128-AC42-61745528E4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202D153-3F85-4B26-A712-A0E86D379252}"/>
              </a:ext>
            </a:extLst>
          </p:cNvPr>
          <p:cNvSpPr>
            <a:spLocks noGrp="1"/>
          </p:cNvSpPr>
          <p:nvPr>
            <p:ph type="title"/>
          </p:nvPr>
        </p:nvSpPr>
        <p:spPr>
          <a:xfrm>
            <a:off x="6981825" y="1641752"/>
            <a:ext cx="4391024" cy="1323439"/>
          </a:xfrm>
        </p:spPr>
        <p:txBody>
          <a:bodyPr vert="horz" lIns="91440" tIns="45720" rIns="91440" bIns="45720" rtlCol="0" anchor="t">
            <a:normAutofit fontScale="90000"/>
          </a:bodyPr>
          <a:lstStyle/>
          <a:p>
            <a:r>
              <a:rPr lang="en-US" sz="4000" dirty="0">
                <a:solidFill>
                  <a:schemeClr val="bg1"/>
                </a:solidFill>
              </a:rPr>
              <a:t>Legate (Vice President) Ella </a:t>
            </a:r>
            <a:r>
              <a:rPr lang="en-US" sz="4000" dirty="0" err="1">
                <a:solidFill>
                  <a:schemeClr val="bg1"/>
                </a:solidFill>
              </a:rPr>
              <a:t>deVries</a:t>
            </a:r>
            <a:endParaRPr lang="en-US" sz="4000" dirty="0">
              <a:solidFill>
                <a:schemeClr val="bg1"/>
              </a:solidFill>
            </a:endParaRPr>
          </a:p>
        </p:txBody>
      </p:sp>
      <p:pic>
        <p:nvPicPr>
          <p:cNvPr id="7" name="Picture 2" descr="Illustrations of Modern Disney Princesses Living Contemporary Life">
            <a:extLst>
              <a:ext uri="{FF2B5EF4-FFF2-40B4-BE49-F238E27FC236}">
                <a16:creationId xmlns:a16="http://schemas.microsoft.com/office/drawing/2014/main" id="{8C064A05-16E7-4D94-B1F9-3A6F6F493C01}"/>
              </a:ext>
            </a:extLst>
          </p:cNvPr>
          <p:cNvPicPr>
            <a:picLocks noGrp="1" noChangeAspect="1" noChangeArrowheads="1"/>
          </p:cNvPicPr>
          <p:nvPr>
            <p:ph sz="half" idx="1"/>
          </p:nvPr>
        </p:nvPicPr>
        <p:blipFill rotWithShape="1">
          <a:blip r:embed="rId2">
            <a:extLst>
              <a:ext uri="{28A0092B-C50C-407E-A947-70E740481C1C}">
                <a14:useLocalDpi xmlns:a14="http://schemas.microsoft.com/office/drawing/2010/main" val="0"/>
              </a:ext>
            </a:extLst>
          </a:blip>
          <a:srcRect r="-1" b="16865"/>
          <a:stretch/>
        </p:blipFill>
        <p:spPr bwMode="auto">
          <a:xfrm>
            <a:off x="20" y="2"/>
            <a:ext cx="6186992" cy="6857998"/>
          </a:xfrm>
          <a:custGeom>
            <a:avLst/>
            <a:gdLst/>
            <a:ahLst/>
            <a:cxnLst/>
            <a:rect l="l" t="t" r="r" b="b"/>
            <a:pathLst>
              <a:path w="6187012" h="6857998">
                <a:moveTo>
                  <a:pt x="5434855" y="6118149"/>
                </a:moveTo>
                <a:cubicBezTo>
                  <a:pt x="5441404" y="6124102"/>
                  <a:pt x="5449025" y="6129341"/>
                  <a:pt x="5456075" y="6133723"/>
                </a:cubicBezTo>
                <a:cubicBezTo>
                  <a:pt x="5463218" y="6138152"/>
                  <a:pt x="5468564" y="6143474"/>
                  <a:pt x="5472234" y="6149380"/>
                </a:cubicBezTo>
                <a:lnTo>
                  <a:pt x="5477710" y="6166562"/>
                </a:lnTo>
                <a:lnTo>
                  <a:pt x="5472234" y="6149379"/>
                </a:lnTo>
                <a:cubicBezTo>
                  <a:pt x="5468564" y="6143474"/>
                  <a:pt x="5463218" y="6138152"/>
                  <a:pt x="5456075" y="6133722"/>
                </a:cubicBezTo>
                <a:cubicBezTo>
                  <a:pt x="5449025" y="6129341"/>
                  <a:pt x="5441404" y="6124102"/>
                  <a:pt x="5434855" y="6118149"/>
                </a:cubicBezTo>
                <a:close/>
                <a:moveTo>
                  <a:pt x="5343013" y="4941372"/>
                </a:moveTo>
                <a:lnTo>
                  <a:pt x="5346342" y="4950869"/>
                </a:lnTo>
                <a:lnTo>
                  <a:pt x="5356027" y="4991382"/>
                </a:lnTo>
                <a:lnTo>
                  <a:pt x="5346342" y="4950868"/>
                </a:lnTo>
                <a:close/>
                <a:moveTo>
                  <a:pt x="5346951" y="4749807"/>
                </a:moveTo>
                <a:cubicBezTo>
                  <a:pt x="5334815" y="4762826"/>
                  <a:pt x="5333958" y="4781365"/>
                  <a:pt x="5332244" y="4799797"/>
                </a:cubicBezTo>
                <a:cubicBezTo>
                  <a:pt x="5333958" y="4781365"/>
                  <a:pt x="5334815" y="4762827"/>
                  <a:pt x="5346951" y="4749807"/>
                </a:cubicBezTo>
                <a:close/>
                <a:moveTo>
                  <a:pt x="5364750" y="4543185"/>
                </a:moveTo>
                <a:cubicBezTo>
                  <a:pt x="5365727" y="4548281"/>
                  <a:pt x="5367775" y="4553662"/>
                  <a:pt x="5370156" y="4557092"/>
                </a:cubicBezTo>
                <a:cubicBezTo>
                  <a:pt x="5381776" y="4573618"/>
                  <a:pt x="5390563" y="4588275"/>
                  <a:pt x="5396519" y="4602021"/>
                </a:cubicBezTo>
                <a:cubicBezTo>
                  <a:pt x="5390563" y="4588275"/>
                  <a:pt x="5381776" y="4573618"/>
                  <a:pt x="5370156" y="4557091"/>
                </a:cubicBezTo>
                <a:close/>
                <a:moveTo>
                  <a:pt x="5830968" y="2819253"/>
                </a:moveTo>
                <a:lnTo>
                  <a:pt x="5842611" y="2827484"/>
                </a:lnTo>
                <a:lnTo>
                  <a:pt x="5842613" y="2827486"/>
                </a:lnTo>
                <a:lnTo>
                  <a:pt x="5871116" y="2861156"/>
                </a:lnTo>
                <a:lnTo>
                  <a:pt x="5861462" y="2842392"/>
                </a:lnTo>
                <a:lnTo>
                  <a:pt x="5842613" y="2827486"/>
                </a:lnTo>
                <a:lnTo>
                  <a:pt x="5842611" y="2827483"/>
                </a:lnTo>
                <a:close/>
                <a:moveTo>
                  <a:pt x="5761313" y="1974015"/>
                </a:moveTo>
                <a:lnTo>
                  <a:pt x="5754799" y="1999763"/>
                </a:lnTo>
                <a:cubicBezTo>
                  <a:pt x="5750990" y="2008056"/>
                  <a:pt x="5745310" y="2016020"/>
                  <a:pt x="5737071" y="2023547"/>
                </a:cubicBezTo>
                <a:cubicBezTo>
                  <a:pt x="5753550" y="2008497"/>
                  <a:pt x="5759789" y="1991685"/>
                  <a:pt x="5761313" y="1974015"/>
                </a:cubicBezTo>
                <a:close/>
                <a:moveTo>
                  <a:pt x="5744119" y="1768838"/>
                </a:moveTo>
                <a:cubicBezTo>
                  <a:pt x="5739738" y="1774411"/>
                  <a:pt x="5736975" y="1779948"/>
                  <a:pt x="5735518" y="1785412"/>
                </a:cubicBezTo>
                <a:lnTo>
                  <a:pt x="5734738" y="1801558"/>
                </a:lnTo>
                <a:cubicBezTo>
                  <a:pt x="5733070" y="1790986"/>
                  <a:pt x="5735356" y="1779981"/>
                  <a:pt x="5744119" y="1768838"/>
                </a:cubicBezTo>
                <a:close/>
                <a:moveTo>
                  <a:pt x="5853708" y="520953"/>
                </a:moveTo>
                <a:lnTo>
                  <a:pt x="5846981" y="549926"/>
                </a:lnTo>
                <a:lnTo>
                  <a:pt x="5840726" y="566616"/>
                </a:lnTo>
                <a:lnTo>
                  <a:pt x="5834776" y="581804"/>
                </a:lnTo>
                <a:lnTo>
                  <a:pt x="5834358" y="583595"/>
                </a:lnTo>
                <a:lnTo>
                  <a:pt x="5832183" y="589388"/>
                </a:lnTo>
                <a:cubicBezTo>
                  <a:pt x="5829783" y="597005"/>
                  <a:pt x="5828025" y="604728"/>
                  <a:pt x="5827560" y="612658"/>
                </a:cubicBezTo>
                <a:lnTo>
                  <a:pt x="5834358" y="583595"/>
                </a:lnTo>
                <a:lnTo>
                  <a:pt x="5840674" y="566754"/>
                </a:lnTo>
                <a:lnTo>
                  <a:pt x="5840726" y="566616"/>
                </a:lnTo>
                <a:lnTo>
                  <a:pt x="5846564" y="551717"/>
                </a:lnTo>
                <a:lnTo>
                  <a:pt x="5846981" y="549926"/>
                </a:lnTo>
                <a:lnTo>
                  <a:pt x="5849145" y="544146"/>
                </a:lnTo>
                <a:cubicBezTo>
                  <a:pt x="5851532" y="536547"/>
                  <a:pt x="5853271" y="528850"/>
                  <a:pt x="5853708" y="520953"/>
                </a:cubicBezTo>
                <a:close/>
                <a:moveTo>
                  <a:pt x="5802605" y="268794"/>
                </a:moveTo>
                <a:cubicBezTo>
                  <a:pt x="5800080" y="279176"/>
                  <a:pt x="5798377" y="289296"/>
                  <a:pt x="5797729" y="299164"/>
                </a:cubicBezTo>
                <a:cubicBezTo>
                  <a:pt x="5797080" y="309031"/>
                  <a:pt x="5797485" y="318646"/>
                  <a:pt x="5799176" y="328017"/>
                </a:cubicBezTo>
                <a:close/>
                <a:moveTo>
                  <a:pt x="0" y="0"/>
                </a:moveTo>
                <a:lnTo>
                  <a:pt x="6120021" y="0"/>
                </a:lnTo>
                <a:lnTo>
                  <a:pt x="6115806" y="24480"/>
                </a:lnTo>
                <a:cubicBezTo>
                  <a:pt x="6113321" y="32636"/>
                  <a:pt x="6109559" y="40471"/>
                  <a:pt x="6103795" y="47806"/>
                </a:cubicBezTo>
                <a:cubicBezTo>
                  <a:pt x="6088935" y="66857"/>
                  <a:pt x="6092364" y="85336"/>
                  <a:pt x="6094651" y="105718"/>
                </a:cubicBezTo>
                <a:cubicBezTo>
                  <a:pt x="6096365" y="121150"/>
                  <a:pt x="6095794" y="136963"/>
                  <a:pt x="6095986" y="152584"/>
                </a:cubicBezTo>
                <a:cubicBezTo>
                  <a:pt x="6096555" y="180017"/>
                  <a:pt x="6096746" y="207450"/>
                  <a:pt x="6097699" y="234883"/>
                </a:cubicBezTo>
                <a:cubicBezTo>
                  <a:pt x="6098079" y="243648"/>
                  <a:pt x="6102844" y="252600"/>
                  <a:pt x="6102082" y="261173"/>
                </a:cubicBezTo>
                <a:cubicBezTo>
                  <a:pt x="6098461" y="300800"/>
                  <a:pt x="6092746" y="340425"/>
                  <a:pt x="6089507" y="380050"/>
                </a:cubicBezTo>
                <a:cubicBezTo>
                  <a:pt x="6087603" y="402529"/>
                  <a:pt x="6091220" y="425581"/>
                  <a:pt x="6088555" y="447870"/>
                </a:cubicBezTo>
                <a:cubicBezTo>
                  <a:pt x="6085507" y="473587"/>
                  <a:pt x="6077697" y="498733"/>
                  <a:pt x="6072932" y="524262"/>
                </a:cubicBezTo>
                <a:cubicBezTo>
                  <a:pt x="6071600" y="531310"/>
                  <a:pt x="6073315" y="539121"/>
                  <a:pt x="6073694" y="546552"/>
                </a:cubicBezTo>
                <a:cubicBezTo>
                  <a:pt x="6074076" y="554933"/>
                  <a:pt x="6074838" y="563125"/>
                  <a:pt x="6075029" y="571508"/>
                </a:cubicBezTo>
                <a:cubicBezTo>
                  <a:pt x="6075411" y="597037"/>
                  <a:pt x="6074838" y="622564"/>
                  <a:pt x="6076173" y="648092"/>
                </a:cubicBezTo>
                <a:cubicBezTo>
                  <a:pt x="6076934" y="663713"/>
                  <a:pt x="6084744" y="680096"/>
                  <a:pt x="6081886" y="694576"/>
                </a:cubicBezTo>
                <a:cubicBezTo>
                  <a:pt x="6076363" y="724104"/>
                  <a:pt x="6088745" y="753633"/>
                  <a:pt x="6078459" y="783158"/>
                </a:cubicBezTo>
                <a:cubicBezTo>
                  <a:pt x="6075411" y="792306"/>
                  <a:pt x="6083031" y="804877"/>
                  <a:pt x="6083411" y="815929"/>
                </a:cubicBezTo>
                <a:cubicBezTo>
                  <a:pt x="6084363" y="843552"/>
                  <a:pt x="6084173" y="871173"/>
                  <a:pt x="6083983" y="898797"/>
                </a:cubicBezTo>
                <a:cubicBezTo>
                  <a:pt x="6083793" y="923562"/>
                  <a:pt x="6086459" y="949281"/>
                  <a:pt x="6081125" y="973095"/>
                </a:cubicBezTo>
                <a:cubicBezTo>
                  <a:pt x="6075411" y="998052"/>
                  <a:pt x="6076173" y="1020529"/>
                  <a:pt x="6082649" y="1044725"/>
                </a:cubicBezTo>
                <a:cubicBezTo>
                  <a:pt x="6087031" y="1061298"/>
                  <a:pt x="6087603" y="1078826"/>
                  <a:pt x="6088935" y="1095972"/>
                </a:cubicBezTo>
                <a:cubicBezTo>
                  <a:pt x="6090459" y="1114449"/>
                  <a:pt x="6086459" y="1134834"/>
                  <a:pt x="6092746" y="1151600"/>
                </a:cubicBezTo>
                <a:cubicBezTo>
                  <a:pt x="6111415" y="1201512"/>
                  <a:pt x="6115415" y="1252757"/>
                  <a:pt x="6115415" y="1304955"/>
                </a:cubicBezTo>
                <a:cubicBezTo>
                  <a:pt x="6115415" y="1314483"/>
                  <a:pt x="6112750" y="1324198"/>
                  <a:pt x="6109892" y="1333341"/>
                </a:cubicBezTo>
                <a:cubicBezTo>
                  <a:pt x="6092746" y="1386684"/>
                  <a:pt x="6094269" y="1440216"/>
                  <a:pt x="6104748" y="1494509"/>
                </a:cubicBezTo>
                <a:cubicBezTo>
                  <a:pt x="6107034" y="1505751"/>
                  <a:pt x="6107415" y="1518324"/>
                  <a:pt x="6105130" y="1529563"/>
                </a:cubicBezTo>
                <a:cubicBezTo>
                  <a:pt x="6098461" y="1561189"/>
                  <a:pt x="6087411" y="1591859"/>
                  <a:pt x="6082649" y="1623675"/>
                </a:cubicBezTo>
                <a:cubicBezTo>
                  <a:pt x="6074838" y="1676253"/>
                  <a:pt x="6101126" y="1721785"/>
                  <a:pt x="6118274" y="1768838"/>
                </a:cubicBezTo>
                <a:cubicBezTo>
                  <a:pt x="6134467" y="1813610"/>
                  <a:pt x="6171044" y="1851709"/>
                  <a:pt x="6162851" y="1904673"/>
                </a:cubicBezTo>
                <a:cubicBezTo>
                  <a:pt x="6162090" y="1910004"/>
                  <a:pt x="6167233" y="1915912"/>
                  <a:pt x="6168567" y="1921817"/>
                </a:cubicBezTo>
                <a:cubicBezTo>
                  <a:pt x="6172188" y="1938009"/>
                  <a:pt x="6176566" y="1954202"/>
                  <a:pt x="6178283" y="1970586"/>
                </a:cubicBezTo>
                <a:cubicBezTo>
                  <a:pt x="6180570" y="1990589"/>
                  <a:pt x="6179809" y="2010974"/>
                  <a:pt x="6181713" y="2030977"/>
                </a:cubicBezTo>
                <a:cubicBezTo>
                  <a:pt x="6182856" y="2043835"/>
                  <a:pt x="6184951" y="2056600"/>
                  <a:pt x="6186761" y="2069340"/>
                </a:cubicBezTo>
                <a:lnTo>
                  <a:pt x="6187012" y="2072225"/>
                </a:lnTo>
                <a:lnTo>
                  <a:pt x="6187012" y="2131532"/>
                </a:lnTo>
                <a:lnTo>
                  <a:pt x="6186141" y="2138304"/>
                </a:lnTo>
                <a:cubicBezTo>
                  <a:pt x="6183950" y="2148519"/>
                  <a:pt x="6181332" y="2158712"/>
                  <a:pt x="6179617" y="2168903"/>
                </a:cubicBezTo>
                <a:cubicBezTo>
                  <a:pt x="6174854" y="2197670"/>
                  <a:pt x="6176188" y="2229296"/>
                  <a:pt x="6163995" y="2254633"/>
                </a:cubicBezTo>
                <a:cubicBezTo>
                  <a:pt x="6151041" y="2281683"/>
                  <a:pt x="6145135" y="2307402"/>
                  <a:pt x="6149135" y="2335405"/>
                </a:cubicBezTo>
                <a:cubicBezTo>
                  <a:pt x="6150469" y="2344741"/>
                  <a:pt x="6158471" y="2356744"/>
                  <a:pt x="6166661" y="2360933"/>
                </a:cubicBezTo>
                <a:cubicBezTo>
                  <a:pt x="6184950" y="2370270"/>
                  <a:pt x="6188190" y="2383032"/>
                  <a:pt x="6181902" y="2400369"/>
                </a:cubicBezTo>
                <a:cubicBezTo>
                  <a:pt x="6176566" y="2415420"/>
                  <a:pt x="6173901" y="2433897"/>
                  <a:pt x="6163613" y="2444184"/>
                </a:cubicBezTo>
                <a:cubicBezTo>
                  <a:pt x="6134467" y="2473333"/>
                  <a:pt x="6133515" y="2510483"/>
                  <a:pt x="6125705" y="2546678"/>
                </a:cubicBezTo>
                <a:cubicBezTo>
                  <a:pt x="6120940" y="2568774"/>
                  <a:pt x="6120750" y="2589352"/>
                  <a:pt x="6123988" y="2611450"/>
                </a:cubicBezTo>
                <a:cubicBezTo>
                  <a:pt x="6131227" y="2659455"/>
                  <a:pt x="6120940" y="2706131"/>
                  <a:pt x="6107796" y="2752235"/>
                </a:cubicBezTo>
                <a:cubicBezTo>
                  <a:pt x="6099034" y="2782716"/>
                  <a:pt x="6093699" y="2813958"/>
                  <a:pt x="6084744" y="2844248"/>
                </a:cubicBezTo>
                <a:cubicBezTo>
                  <a:pt x="6077886" y="2866918"/>
                  <a:pt x="6069694" y="2889587"/>
                  <a:pt x="6058646" y="2910353"/>
                </a:cubicBezTo>
                <a:cubicBezTo>
                  <a:pt x="6042452" y="2940455"/>
                  <a:pt x="6018067" y="2966742"/>
                  <a:pt x="6024544" y="3005035"/>
                </a:cubicBezTo>
                <a:cubicBezTo>
                  <a:pt x="6030260" y="3038756"/>
                  <a:pt x="6018259" y="3069235"/>
                  <a:pt x="6006828" y="3100099"/>
                </a:cubicBezTo>
                <a:cubicBezTo>
                  <a:pt x="5998446" y="3122770"/>
                  <a:pt x="5989871" y="3145436"/>
                  <a:pt x="5984537" y="3168870"/>
                </a:cubicBezTo>
                <a:cubicBezTo>
                  <a:pt x="5978251" y="3196686"/>
                  <a:pt x="5980920" y="3228119"/>
                  <a:pt x="5969297" y="3252885"/>
                </a:cubicBezTo>
                <a:cubicBezTo>
                  <a:pt x="5957105" y="3278795"/>
                  <a:pt x="5965297" y="3300319"/>
                  <a:pt x="5968726" y="3323372"/>
                </a:cubicBezTo>
                <a:cubicBezTo>
                  <a:pt x="5974061" y="3360139"/>
                  <a:pt x="5983967" y="3396719"/>
                  <a:pt x="5971395" y="3433866"/>
                </a:cubicBezTo>
                <a:cubicBezTo>
                  <a:pt x="5956153" y="3479015"/>
                  <a:pt x="5939769" y="3523785"/>
                  <a:pt x="5925292" y="3569124"/>
                </a:cubicBezTo>
                <a:cubicBezTo>
                  <a:pt x="5919765" y="3586653"/>
                  <a:pt x="5917479" y="3605509"/>
                  <a:pt x="5915003" y="3623799"/>
                </a:cubicBezTo>
                <a:cubicBezTo>
                  <a:pt x="5912906" y="3641134"/>
                  <a:pt x="5918242" y="3661899"/>
                  <a:pt x="5910241" y="3675238"/>
                </a:cubicBezTo>
                <a:cubicBezTo>
                  <a:pt x="5889667" y="3709529"/>
                  <a:pt x="5879569" y="3744770"/>
                  <a:pt x="5879569" y="3784397"/>
                </a:cubicBezTo>
                <a:cubicBezTo>
                  <a:pt x="5879569" y="3799258"/>
                  <a:pt x="5870996" y="3813737"/>
                  <a:pt x="5869471" y="3828785"/>
                </a:cubicBezTo>
                <a:cubicBezTo>
                  <a:pt x="5867567" y="3849362"/>
                  <a:pt x="5862423" y="3872985"/>
                  <a:pt x="5869664" y="3890891"/>
                </a:cubicBezTo>
                <a:cubicBezTo>
                  <a:pt x="5886809" y="3932993"/>
                  <a:pt x="5872519" y="3967091"/>
                  <a:pt x="5855566" y="4003861"/>
                </a:cubicBezTo>
                <a:cubicBezTo>
                  <a:pt x="5838801" y="4040058"/>
                  <a:pt x="5825466" y="4078159"/>
                  <a:pt x="5814416" y="4116641"/>
                </a:cubicBezTo>
                <a:cubicBezTo>
                  <a:pt x="5810415" y="4131119"/>
                  <a:pt x="5817085" y="4148453"/>
                  <a:pt x="5818417" y="4164458"/>
                </a:cubicBezTo>
                <a:cubicBezTo>
                  <a:pt x="5818798" y="4170174"/>
                  <a:pt x="5819370" y="4176461"/>
                  <a:pt x="5817466" y="4181603"/>
                </a:cubicBezTo>
                <a:cubicBezTo>
                  <a:pt x="5799176" y="4231324"/>
                  <a:pt x="5785269" y="4281810"/>
                  <a:pt x="5794794" y="4335722"/>
                </a:cubicBezTo>
                <a:cubicBezTo>
                  <a:pt x="5795747" y="4340674"/>
                  <a:pt x="5793650" y="4346201"/>
                  <a:pt x="5792317" y="4351154"/>
                </a:cubicBezTo>
                <a:cubicBezTo>
                  <a:pt x="5785461" y="4375349"/>
                  <a:pt x="5774601" y="4398972"/>
                  <a:pt x="5772124" y="4423545"/>
                </a:cubicBezTo>
                <a:cubicBezTo>
                  <a:pt x="5766028" y="4484127"/>
                  <a:pt x="5763550" y="4545086"/>
                  <a:pt x="5759550" y="4606053"/>
                </a:cubicBezTo>
                <a:cubicBezTo>
                  <a:pt x="5759361" y="4609863"/>
                  <a:pt x="5759361" y="4613864"/>
                  <a:pt x="5758027" y="4617291"/>
                </a:cubicBezTo>
                <a:cubicBezTo>
                  <a:pt x="5749834" y="4639772"/>
                  <a:pt x="5752502" y="4659393"/>
                  <a:pt x="5768123" y="4678445"/>
                </a:cubicBezTo>
                <a:cubicBezTo>
                  <a:pt x="5774982" y="4686828"/>
                  <a:pt x="5778601" y="4698258"/>
                  <a:pt x="5782412" y="4708734"/>
                </a:cubicBezTo>
                <a:cubicBezTo>
                  <a:pt x="5788127" y="4724167"/>
                  <a:pt x="5793650" y="4739978"/>
                  <a:pt x="5797271" y="4755980"/>
                </a:cubicBezTo>
                <a:cubicBezTo>
                  <a:pt x="5800700" y="4771793"/>
                  <a:pt x="5805462" y="4788747"/>
                  <a:pt x="5802796" y="4803988"/>
                </a:cubicBezTo>
                <a:cubicBezTo>
                  <a:pt x="5798035" y="4831420"/>
                  <a:pt x="5787366" y="4857522"/>
                  <a:pt x="5780315" y="4884572"/>
                </a:cubicBezTo>
                <a:cubicBezTo>
                  <a:pt x="5777837" y="4893907"/>
                  <a:pt x="5778221" y="4904195"/>
                  <a:pt x="5778030" y="4913909"/>
                </a:cubicBezTo>
                <a:cubicBezTo>
                  <a:pt x="5777459" y="4936201"/>
                  <a:pt x="5782984" y="4959061"/>
                  <a:pt x="5767171" y="4979253"/>
                </a:cubicBezTo>
                <a:cubicBezTo>
                  <a:pt x="5752311" y="4997922"/>
                  <a:pt x="5756692" y="5016785"/>
                  <a:pt x="5767932" y="5036405"/>
                </a:cubicBezTo>
                <a:cubicBezTo>
                  <a:pt x="5775934" y="5050504"/>
                  <a:pt x="5782221" y="5066505"/>
                  <a:pt x="5785269" y="5082317"/>
                </a:cubicBezTo>
                <a:cubicBezTo>
                  <a:pt x="5789460" y="5104036"/>
                  <a:pt x="5791175" y="5125562"/>
                  <a:pt x="5788697" y="5148995"/>
                </a:cubicBezTo>
                <a:cubicBezTo>
                  <a:pt x="5786983" y="5165570"/>
                  <a:pt x="5786221" y="5179097"/>
                  <a:pt x="5776125" y="5192051"/>
                </a:cubicBezTo>
                <a:cubicBezTo>
                  <a:pt x="5774601" y="5194145"/>
                  <a:pt x="5774219" y="5197955"/>
                  <a:pt x="5774412" y="5200813"/>
                </a:cubicBezTo>
                <a:cubicBezTo>
                  <a:pt x="5777649" y="5238343"/>
                  <a:pt x="5775934" y="5275491"/>
                  <a:pt x="5773646" y="5313403"/>
                </a:cubicBezTo>
                <a:cubicBezTo>
                  <a:pt x="5770601" y="5361598"/>
                  <a:pt x="5779553" y="5412276"/>
                  <a:pt x="5811559" y="5453995"/>
                </a:cubicBezTo>
                <a:cubicBezTo>
                  <a:pt x="5816322" y="5460092"/>
                  <a:pt x="5818417" y="5469236"/>
                  <a:pt x="5819562" y="5477239"/>
                </a:cubicBezTo>
                <a:cubicBezTo>
                  <a:pt x="5824514" y="5514957"/>
                  <a:pt x="5827942" y="5552869"/>
                  <a:pt x="5833467" y="5590590"/>
                </a:cubicBezTo>
                <a:cubicBezTo>
                  <a:pt x="5836516" y="5611164"/>
                  <a:pt x="5839182" y="5632691"/>
                  <a:pt x="5847565" y="5651360"/>
                </a:cubicBezTo>
                <a:cubicBezTo>
                  <a:pt x="5855756" y="5669647"/>
                  <a:pt x="5865471" y="5684320"/>
                  <a:pt x="5848327" y="5695178"/>
                </a:cubicBezTo>
                <a:cubicBezTo>
                  <a:pt x="5857471" y="5714607"/>
                  <a:pt x="5865092" y="5731564"/>
                  <a:pt x="5873282" y="5748136"/>
                </a:cubicBezTo>
                <a:cubicBezTo>
                  <a:pt x="5876329" y="5754234"/>
                  <a:pt x="5881284" y="5759378"/>
                  <a:pt x="5884142" y="5765474"/>
                </a:cubicBezTo>
                <a:cubicBezTo>
                  <a:pt x="5887190" y="5771953"/>
                  <a:pt x="5889094" y="5779191"/>
                  <a:pt x="5890620" y="5786239"/>
                </a:cubicBezTo>
                <a:cubicBezTo>
                  <a:pt x="5897477" y="5817674"/>
                  <a:pt x="5903763" y="5849107"/>
                  <a:pt x="5911194" y="5880348"/>
                </a:cubicBezTo>
                <a:cubicBezTo>
                  <a:pt x="5912717" y="5886447"/>
                  <a:pt x="5918813" y="5891590"/>
                  <a:pt x="5922813" y="5897114"/>
                </a:cubicBezTo>
                <a:cubicBezTo>
                  <a:pt x="5925481" y="5900735"/>
                  <a:pt x="5929482" y="5904353"/>
                  <a:pt x="5930054" y="5908355"/>
                </a:cubicBezTo>
                <a:cubicBezTo>
                  <a:pt x="5934626" y="5938836"/>
                  <a:pt x="5939961" y="5969124"/>
                  <a:pt x="5942246" y="5999796"/>
                </a:cubicBezTo>
                <a:cubicBezTo>
                  <a:pt x="5944149" y="6025515"/>
                  <a:pt x="5943580" y="6050282"/>
                  <a:pt x="5976728" y="6056948"/>
                </a:cubicBezTo>
                <a:cubicBezTo>
                  <a:pt x="5982443" y="6058092"/>
                  <a:pt x="5988540" y="6066284"/>
                  <a:pt x="5991396" y="6072569"/>
                </a:cubicBezTo>
                <a:cubicBezTo>
                  <a:pt x="5999589" y="6090477"/>
                  <a:pt x="6005113" y="6109530"/>
                  <a:pt x="6013494" y="6127247"/>
                </a:cubicBezTo>
                <a:cubicBezTo>
                  <a:pt x="6041500" y="6185351"/>
                  <a:pt x="6059217" y="6246121"/>
                  <a:pt x="6055978" y="6311084"/>
                </a:cubicBezTo>
                <a:cubicBezTo>
                  <a:pt x="6055026" y="6331277"/>
                  <a:pt x="6044737" y="6350899"/>
                  <a:pt x="6040926" y="6363664"/>
                </a:cubicBezTo>
                <a:cubicBezTo>
                  <a:pt x="6055978" y="6400429"/>
                  <a:pt x="6070456" y="6431292"/>
                  <a:pt x="6081315" y="6463490"/>
                </a:cubicBezTo>
                <a:cubicBezTo>
                  <a:pt x="6091031" y="6491874"/>
                  <a:pt x="6097127" y="6521593"/>
                  <a:pt x="6104175" y="6550742"/>
                </a:cubicBezTo>
                <a:cubicBezTo>
                  <a:pt x="6106844" y="6561411"/>
                  <a:pt x="6108367" y="6572269"/>
                  <a:pt x="6109702" y="6583128"/>
                </a:cubicBezTo>
                <a:cubicBezTo>
                  <a:pt x="6113892" y="6617036"/>
                  <a:pt x="6103795" y="6652472"/>
                  <a:pt x="6119798" y="6685617"/>
                </a:cubicBezTo>
                <a:cubicBezTo>
                  <a:pt x="6128180" y="6702955"/>
                  <a:pt x="6138276" y="6720103"/>
                  <a:pt x="6142658" y="6738388"/>
                </a:cubicBezTo>
                <a:cubicBezTo>
                  <a:pt x="6147421" y="6758011"/>
                  <a:pt x="6154851" y="6777207"/>
                  <a:pt x="6160162" y="6796804"/>
                </a:cubicBezTo>
                <a:lnTo>
                  <a:pt x="6164933" y="6857457"/>
                </a:lnTo>
                <a:lnTo>
                  <a:pt x="6037694" y="6857457"/>
                </a:lnTo>
                <a:lnTo>
                  <a:pt x="6037694" y="6857998"/>
                </a:lnTo>
                <a:lnTo>
                  <a:pt x="0" y="6857998"/>
                </a:lnTo>
                <a:close/>
              </a:path>
            </a:pathLst>
          </a:custGeom>
          <a:noFill/>
          <a:effectLst>
            <a:outerShdw blurRad="381000" dist="152400" algn="tl" rotWithShape="0">
              <a:prstClr val="black">
                <a:alpha val="10000"/>
              </a:prstClr>
            </a:outerShdw>
          </a:effectLst>
          <a:extLst>
            <a:ext uri="{909E8E84-426E-40DD-AFC4-6F175D3DCCD1}">
              <a14:hiddenFill xmlns:a14="http://schemas.microsoft.com/office/drawing/2010/main">
                <a:solidFill>
                  <a:srgbClr val="FFFFFF"/>
                </a:solidFill>
              </a14:hiddenFill>
            </a:ext>
          </a:extLst>
        </p:spPr>
      </p:pic>
      <p:grpSp>
        <p:nvGrpSpPr>
          <p:cNvPr id="14" name="Group 13">
            <a:extLst>
              <a:ext uri="{FF2B5EF4-FFF2-40B4-BE49-F238E27FC236}">
                <a16:creationId xmlns:a16="http://schemas.microsoft.com/office/drawing/2014/main" id="{E6517BAC-C80F-4065-90D8-703493E0B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95368" y="0"/>
            <a:ext cx="874718" cy="6857455"/>
            <a:chOff x="5395368" y="0"/>
            <a:chExt cx="874718" cy="6857455"/>
          </a:xfrm>
        </p:grpSpPr>
        <p:sp>
          <p:nvSpPr>
            <p:cNvPr id="15" name="Freeform: Shape 14">
              <a:extLst>
                <a:ext uri="{FF2B5EF4-FFF2-40B4-BE49-F238E27FC236}">
                  <a16:creationId xmlns:a16="http://schemas.microsoft.com/office/drawing/2014/main" id="{984DCDA5-A261-4103-B44C-068DCEA033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2404000"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4E59A2A1-1352-47AA-80C2-0FF537594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240399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 name="Content Placeholder 5">
            <a:extLst>
              <a:ext uri="{FF2B5EF4-FFF2-40B4-BE49-F238E27FC236}">
                <a16:creationId xmlns:a16="http://schemas.microsoft.com/office/drawing/2014/main" id="{30989FB5-4B8D-4A50-8C8E-43FADEAB947F}"/>
              </a:ext>
            </a:extLst>
          </p:cNvPr>
          <p:cNvSpPr>
            <a:spLocks noGrp="1"/>
          </p:cNvSpPr>
          <p:nvPr>
            <p:ph sz="half" idx="2"/>
          </p:nvPr>
        </p:nvSpPr>
        <p:spPr>
          <a:xfrm>
            <a:off x="6981826" y="3146400"/>
            <a:ext cx="4391024" cy="2682000"/>
          </a:xfrm>
        </p:spPr>
        <p:txBody>
          <a:bodyPr vert="horz" lIns="91440" tIns="45720" rIns="91440" bIns="45720" rtlCol="0">
            <a:normAutofit fontScale="85000" lnSpcReduction="20000"/>
          </a:bodyPr>
          <a:lstStyle/>
          <a:p>
            <a:r>
              <a:rPr lang="en-US" sz="2400" dirty="0">
                <a:solidFill>
                  <a:schemeClr val="bg1">
                    <a:alpha val="80000"/>
                  </a:schemeClr>
                </a:solidFill>
              </a:rPr>
              <a:t>Ella is a charming, bubbly, social girl…however she was blessed by a fairy godmother.</a:t>
            </a:r>
          </a:p>
          <a:p>
            <a:r>
              <a:rPr lang="en-US" sz="2400" dirty="0">
                <a:solidFill>
                  <a:schemeClr val="bg1">
                    <a:alpha val="80000"/>
                  </a:schemeClr>
                </a:solidFill>
              </a:rPr>
              <a:t>A real fairy godmother – so she has several “blessings” that can be curses</a:t>
            </a:r>
          </a:p>
          <a:p>
            <a:r>
              <a:rPr lang="en-US" sz="2400" dirty="0">
                <a:solidFill>
                  <a:schemeClr val="bg1">
                    <a:alpha val="80000"/>
                  </a:schemeClr>
                </a:solidFill>
              </a:rPr>
              <a:t>She draws power from the fairytale blessings – unfortunately they can be unpredictable.</a:t>
            </a:r>
          </a:p>
          <a:p>
            <a:r>
              <a:rPr lang="en-US" sz="2400" dirty="0">
                <a:solidFill>
                  <a:schemeClr val="bg1">
                    <a:alpha val="80000"/>
                  </a:schemeClr>
                </a:solidFill>
              </a:rPr>
              <a:t>She tried for Cheer Squad last year but her fairies caused a bit of havoc</a:t>
            </a:r>
          </a:p>
        </p:txBody>
      </p:sp>
    </p:spTree>
    <p:extLst>
      <p:ext uri="{BB962C8B-B14F-4D97-AF65-F5344CB8AC3E}">
        <p14:creationId xmlns:p14="http://schemas.microsoft.com/office/powerpoint/2010/main" val="1474433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396781C-32A1-4FDA-A83B-A7FF8C1B1E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202D153-3F85-4B26-A712-A0E86D379252}"/>
              </a:ext>
            </a:extLst>
          </p:cNvPr>
          <p:cNvSpPr>
            <a:spLocks noGrp="1"/>
          </p:cNvSpPr>
          <p:nvPr>
            <p:ph type="title"/>
          </p:nvPr>
        </p:nvSpPr>
        <p:spPr>
          <a:xfrm>
            <a:off x="5232400" y="1641752"/>
            <a:ext cx="6140449" cy="1323439"/>
          </a:xfrm>
        </p:spPr>
        <p:txBody>
          <a:bodyPr vert="horz" lIns="91440" tIns="45720" rIns="91440" bIns="45720" rtlCol="0" anchor="t">
            <a:normAutofit fontScale="90000"/>
          </a:bodyPr>
          <a:lstStyle/>
          <a:p>
            <a:r>
              <a:rPr lang="en-US" sz="4000" dirty="0">
                <a:solidFill>
                  <a:schemeClr val="bg1"/>
                </a:solidFill>
              </a:rPr>
              <a:t>Archivist</a:t>
            </a:r>
            <a:br>
              <a:rPr lang="en-US" sz="4000" dirty="0">
                <a:solidFill>
                  <a:schemeClr val="bg1"/>
                </a:solidFill>
              </a:rPr>
            </a:br>
            <a:r>
              <a:rPr lang="en-US" sz="4000" dirty="0">
                <a:solidFill>
                  <a:schemeClr val="bg1"/>
                </a:solidFill>
              </a:rPr>
              <a:t>Francisco Santiago Forte Silva </a:t>
            </a:r>
          </a:p>
        </p:txBody>
      </p:sp>
      <p:pic>
        <p:nvPicPr>
          <p:cNvPr id="7" name="Picture 2">
            <a:extLst>
              <a:ext uri="{FF2B5EF4-FFF2-40B4-BE49-F238E27FC236}">
                <a16:creationId xmlns:a16="http://schemas.microsoft.com/office/drawing/2014/main" id="{1E11EECF-5EEA-4446-B6EA-E2910D33DEEE}"/>
              </a:ext>
            </a:extLst>
          </p:cNvPr>
          <p:cNvPicPr>
            <a:picLocks noGrp="1" noChangeAspect="1" noChangeArrowheads="1"/>
          </p:cNvPicPr>
          <p:nvPr>
            <p:ph sz="half" idx="1"/>
          </p:nvPr>
        </p:nvPicPr>
        <p:blipFill rotWithShape="1">
          <a:blip r:embed="rId2">
            <a:extLst>
              <a:ext uri="{28A0092B-C50C-407E-A947-70E740481C1C}">
                <a14:useLocalDpi xmlns:a14="http://schemas.microsoft.com/office/drawing/2010/main" val="0"/>
              </a:ext>
            </a:extLst>
          </a:blip>
          <a:srcRect l="4627" r="15738"/>
          <a:stretch/>
        </p:blipFill>
        <p:spPr bwMode="auto">
          <a:xfrm>
            <a:off x="20" y="10"/>
            <a:ext cx="4546582" cy="6857990"/>
          </a:xfrm>
          <a:custGeom>
            <a:avLst/>
            <a:gdLst/>
            <a:ahLst/>
            <a:cxnLst/>
            <a:rect l="l" t="t" r="r" b="b"/>
            <a:pathLst>
              <a:path w="4546602" h="6858000">
                <a:moveTo>
                  <a:pt x="4221600" y="6662544"/>
                </a:moveTo>
                <a:lnTo>
                  <a:pt x="4210150" y="6683027"/>
                </a:lnTo>
                <a:lnTo>
                  <a:pt x="4207002" y="6702976"/>
                </a:lnTo>
                <a:lnTo>
                  <a:pt x="4207002" y="6702977"/>
                </a:lnTo>
                <a:cubicBezTo>
                  <a:pt x="4207407" y="6716169"/>
                  <a:pt x="4212552" y="6729219"/>
                  <a:pt x="4220838" y="6742553"/>
                </a:cubicBezTo>
                <a:lnTo>
                  <a:pt x="4220839" y="6742555"/>
                </a:lnTo>
                <a:lnTo>
                  <a:pt x="4240316" y="6812062"/>
                </a:lnTo>
                <a:lnTo>
                  <a:pt x="4235543" y="6776800"/>
                </a:lnTo>
                <a:lnTo>
                  <a:pt x="4220839" y="6742555"/>
                </a:lnTo>
                <a:lnTo>
                  <a:pt x="4220838" y="6742552"/>
                </a:lnTo>
                <a:lnTo>
                  <a:pt x="4207002" y="6702976"/>
                </a:lnTo>
                <a:close/>
                <a:moveTo>
                  <a:pt x="4189594" y="6564620"/>
                </a:moveTo>
                <a:lnTo>
                  <a:pt x="4189594" y="6564621"/>
                </a:lnTo>
                <a:cubicBezTo>
                  <a:pt x="4199883" y="6575479"/>
                  <a:pt x="4205977" y="6582147"/>
                  <a:pt x="4212073" y="6588626"/>
                </a:cubicBezTo>
                <a:lnTo>
                  <a:pt x="4228695" y="6625225"/>
                </a:lnTo>
                <a:lnTo>
                  <a:pt x="4221601" y="6662541"/>
                </a:lnTo>
                <a:lnTo>
                  <a:pt x="4221600" y="6662541"/>
                </a:lnTo>
                <a:lnTo>
                  <a:pt x="4221600" y="6662542"/>
                </a:lnTo>
                <a:lnTo>
                  <a:pt x="4221601" y="6662541"/>
                </a:lnTo>
                <a:lnTo>
                  <a:pt x="4228684" y="6645552"/>
                </a:lnTo>
                <a:lnTo>
                  <a:pt x="4228695" y="6625225"/>
                </a:lnTo>
                <a:lnTo>
                  <a:pt x="4228695" y="6625224"/>
                </a:lnTo>
                <a:cubicBezTo>
                  <a:pt x="4226599" y="6611342"/>
                  <a:pt x="4220551" y="6597578"/>
                  <a:pt x="4212073" y="6588625"/>
                </a:cubicBezTo>
                <a:close/>
                <a:moveTo>
                  <a:pt x="4269915" y="6438981"/>
                </a:moveTo>
                <a:lnTo>
                  <a:pt x="4249984" y="6463840"/>
                </a:lnTo>
                <a:lnTo>
                  <a:pt x="4249982" y="6463849"/>
                </a:lnTo>
                <a:lnTo>
                  <a:pt x="4236188" y="6513012"/>
                </a:lnTo>
                <a:lnTo>
                  <a:pt x="4217381" y="6546194"/>
                </a:lnTo>
                <a:lnTo>
                  <a:pt x="4217381" y="6546195"/>
                </a:lnTo>
                <a:lnTo>
                  <a:pt x="4233719" y="6521804"/>
                </a:lnTo>
                <a:lnTo>
                  <a:pt x="4236188" y="6513012"/>
                </a:lnTo>
                <a:lnTo>
                  <a:pt x="4238998" y="6508052"/>
                </a:lnTo>
                <a:lnTo>
                  <a:pt x="4249982" y="6463849"/>
                </a:lnTo>
                <a:lnTo>
                  <a:pt x="4249984" y="6463841"/>
                </a:lnTo>
                <a:cubicBezTo>
                  <a:pt x="4252937" y="6451650"/>
                  <a:pt x="4260413" y="6444077"/>
                  <a:pt x="4269915" y="6438981"/>
                </a:cubicBezTo>
                <a:close/>
                <a:moveTo>
                  <a:pt x="4355914" y="6364769"/>
                </a:moveTo>
                <a:lnTo>
                  <a:pt x="4354607" y="6387910"/>
                </a:lnTo>
                <a:lnTo>
                  <a:pt x="4351952" y="6393385"/>
                </a:lnTo>
                <a:lnTo>
                  <a:pt x="4345189" y="6407332"/>
                </a:lnTo>
                <a:lnTo>
                  <a:pt x="4345189" y="6407333"/>
                </a:lnTo>
                <a:lnTo>
                  <a:pt x="4351952" y="6393385"/>
                </a:lnTo>
                <a:lnTo>
                  <a:pt x="4354608" y="6387910"/>
                </a:lnTo>
                <a:close/>
                <a:moveTo>
                  <a:pt x="4116820" y="4221391"/>
                </a:moveTo>
                <a:lnTo>
                  <a:pt x="4116820" y="4221392"/>
                </a:lnTo>
                <a:cubicBezTo>
                  <a:pt x="4117582" y="4232061"/>
                  <a:pt x="4117772" y="4243873"/>
                  <a:pt x="4122536" y="4253015"/>
                </a:cubicBezTo>
                <a:cubicBezTo>
                  <a:pt x="4134729" y="4277402"/>
                  <a:pt x="4150349" y="4300071"/>
                  <a:pt x="4162352" y="4324646"/>
                </a:cubicBezTo>
                <a:lnTo>
                  <a:pt x="4171306" y="4363891"/>
                </a:lnTo>
                <a:lnTo>
                  <a:pt x="4170544" y="4482004"/>
                </a:lnTo>
                <a:cubicBezTo>
                  <a:pt x="4167876" y="4546776"/>
                  <a:pt x="4167304" y="4612500"/>
                  <a:pt x="4110534" y="4659174"/>
                </a:cubicBezTo>
                <a:cubicBezTo>
                  <a:pt x="4105962" y="4662986"/>
                  <a:pt x="4103294" y="4671176"/>
                  <a:pt x="4102532" y="4677655"/>
                </a:cubicBezTo>
                <a:cubicBezTo>
                  <a:pt x="4098913" y="4707564"/>
                  <a:pt x="4098531" y="4738235"/>
                  <a:pt x="4092625" y="4767764"/>
                </a:cubicBezTo>
                <a:cubicBezTo>
                  <a:pt x="4090244" y="4779575"/>
                  <a:pt x="4089435" y="4790386"/>
                  <a:pt x="4091316" y="4800483"/>
                </a:cubicBezTo>
                <a:lnTo>
                  <a:pt x="4091316" y="4800484"/>
                </a:lnTo>
                <a:cubicBezTo>
                  <a:pt x="4093197" y="4810581"/>
                  <a:pt x="4097770" y="4819964"/>
                  <a:pt x="4106152" y="4828917"/>
                </a:cubicBezTo>
                <a:lnTo>
                  <a:pt x="4128333" y="4863343"/>
                </a:lnTo>
                <a:lnTo>
                  <a:pt x="4135862" y="4889275"/>
                </a:lnTo>
                <a:lnTo>
                  <a:pt x="4134157" y="4912168"/>
                </a:lnTo>
                <a:cubicBezTo>
                  <a:pt x="4132442" y="4919978"/>
                  <a:pt x="4132085" y="4927122"/>
                  <a:pt x="4132755" y="4933805"/>
                </a:cubicBezTo>
                <a:lnTo>
                  <a:pt x="4132755" y="4933806"/>
                </a:lnTo>
                <a:lnTo>
                  <a:pt x="4132757" y="4933810"/>
                </a:lnTo>
                <a:lnTo>
                  <a:pt x="4137514" y="4952673"/>
                </a:lnTo>
                <a:lnTo>
                  <a:pt x="4140307" y="4957453"/>
                </a:lnTo>
                <a:lnTo>
                  <a:pt x="4141585" y="4961456"/>
                </a:lnTo>
                <a:cubicBezTo>
                  <a:pt x="4146096" y="4970097"/>
                  <a:pt x="4151802" y="4978393"/>
                  <a:pt x="4157589" y="4987038"/>
                </a:cubicBezTo>
                <a:cubicBezTo>
                  <a:pt x="4168828" y="5003802"/>
                  <a:pt x="4182926" y="5022853"/>
                  <a:pt x="4184068" y="5041522"/>
                </a:cubicBezTo>
                <a:cubicBezTo>
                  <a:pt x="4184687" y="5052096"/>
                  <a:pt x="4187605" y="5062300"/>
                  <a:pt x="4191284" y="5072376"/>
                </a:cubicBezTo>
                <a:lnTo>
                  <a:pt x="4197188" y="5087444"/>
                </a:lnTo>
                <a:lnTo>
                  <a:pt x="4210215" y="5133220"/>
                </a:lnTo>
                <a:lnTo>
                  <a:pt x="4210217" y="5133225"/>
                </a:lnTo>
                <a:lnTo>
                  <a:pt x="4203501" y="5166113"/>
                </a:lnTo>
                <a:lnTo>
                  <a:pt x="4203501" y="5166114"/>
                </a:lnTo>
                <a:cubicBezTo>
                  <a:pt x="4202739" y="5167638"/>
                  <a:pt x="4203311" y="5169781"/>
                  <a:pt x="4204192" y="5172091"/>
                </a:cubicBezTo>
                <a:lnTo>
                  <a:pt x="4206739" y="5179068"/>
                </a:lnTo>
                <a:lnTo>
                  <a:pt x="4206573" y="5229433"/>
                </a:lnTo>
                <a:lnTo>
                  <a:pt x="4196024" y="5248936"/>
                </a:lnTo>
                <a:lnTo>
                  <a:pt x="4183116" y="5272796"/>
                </a:lnTo>
                <a:cubicBezTo>
                  <a:pt x="4171471" y="5285441"/>
                  <a:pt x="4163765" y="5298595"/>
                  <a:pt x="4159213" y="5312288"/>
                </a:cubicBezTo>
                <a:lnTo>
                  <a:pt x="4158157" y="5321350"/>
                </a:lnTo>
                <a:lnTo>
                  <a:pt x="4155683" y="5326163"/>
                </a:lnTo>
                <a:lnTo>
                  <a:pt x="4154237" y="5355014"/>
                </a:lnTo>
                <a:lnTo>
                  <a:pt x="4154237" y="5355015"/>
                </a:lnTo>
                <a:cubicBezTo>
                  <a:pt x="4154886" y="5364883"/>
                  <a:pt x="4156589" y="5375003"/>
                  <a:pt x="4159113" y="5385385"/>
                </a:cubicBezTo>
                <a:cubicBezTo>
                  <a:pt x="4162352" y="5398722"/>
                  <a:pt x="4164638" y="5412058"/>
                  <a:pt x="4167304" y="5425583"/>
                </a:cubicBezTo>
                <a:cubicBezTo>
                  <a:pt x="4171114" y="5443871"/>
                  <a:pt x="4175116" y="5462352"/>
                  <a:pt x="4178926" y="5480638"/>
                </a:cubicBezTo>
                <a:lnTo>
                  <a:pt x="4183450" y="5507668"/>
                </a:lnTo>
                <a:lnTo>
                  <a:pt x="4172831" y="5531692"/>
                </a:lnTo>
                <a:lnTo>
                  <a:pt x="4172830" y="5531693"/>
                </a:lnTo>
                <a:cubicBezTo>
                  <a:pt x="4165781" y="5537600"/>
                  <a:pt x="4162589" y="5542649"/>
                  <a:pt x="4162685" y="5547578"/>
                </a:cubicBezTo>
                <a:lnTo>
                  <a:pt x="4162685" y="5547579"/>
                </a:lnTo>
                <a:cubicBezTo>
                  <a:pt x="4162780" y="5552508"/>
                  <a:pt x="4166162" y="5557318"/>
                  <a:pt x="4172258" y="5562747"/>
                </a:cubicBezTo>
                <a:cubicBezTo>
                  <a:pt x="4214932" y="5600468"/>
                  <a:pt x="4241603" y="5646190"/>
                  <a:pt x="4243506" y="5704484"/>
                </a:cubicBezTo>
                <a:cubicBezTo>
                  <a:pt x="4243888" y="5716486"/>
                  <a:pt x="4246554" y="5728679"/>
                  <a:pt x="4249412" y="5740489"/>
                </a:cubicBezTo>
                <a:cubicBezTo>
                  <a:pt x="4251127" y="5747729"/>
                  <a:pt x="4253033" y="5756494"/>
                  <a:pt x="4258177" y="5760874"/>
                </a:cubicBezTo>
                <a:cubicBezTo>
                  <a:pt x="4297420" y="5794975"/>
                  <a:pt x="4324663" y="5837458"/>
                  <a:pt x="4346573" y="5883752"/>
                </a:cubicBezTo>
                <a:lnTo>
                  <a:pt x="4346575" y="5883756"/>
                </a:lnTo>
                <a:lnTo>
                  <a:pt x="4364477" y="5935946"/>
                </a:lnTo>
                <a:lnTo>
                  <a:pt x="4364478" y="5935950"/>
                </a:lnTo>
                <a:lnTo>
                  <a:pt x="4360859" y="5993290"/>
                </a:lnTo>
                <a:lnTo>
                  <a:pt x="4360858" y="5993291"/>
                </a:lnTo>
                <a:cubicBezTo>
                  <a:pt x="4359717" y="6004531"/>
                  <a:pt x="4359906" y="6017485"/>
                  <a:pt x="4354382" y="6026440"/>
                </a:cubicBezTo>
                <a:cubicBezTo>
                  <a:pt x="4337045" y="6054825"/>
                  <a:pt x="4318377" y="6082258"/>
                  <a:pt x="4298182" y="6108738"/>
                </a:cubicBezTo>
                <a:cubicBezTo>
                  <a:pt x="4289514" y="6120074"/>
                  <a:pt x="4284561" y="6126884"/>
                  <a:pt x="4284490" y="6133314"/>
                </a:cubicBezTo>
                <a:lnTo>
                  <a:pt x="4284490" y="6133315"/>
                </a:lnTo>
                <a:lnTo>
                  <a:pt x="4288190" y="6143190"/>
                </a:lnTo>
                <a:lnTo>
                  <a:pt x="4300086" y="6155600"/>
                </a:lnTo>
                <a:lnTo>
                  <a:pt x="4300088" y="6155603"/>
                </a:lnTo>
                <a:cubicBezTo>
                  <a:pt x="4322377" y="6175798"/>
                  <a:pt x="4333998" y="6200945"/>
                  <a:pt x="4338759" y="6228757"/>
                </a:cubicBezTo>
                <a:lnTo>
                  <a:pt x="4356096" y="6361540"/>
                </a:lnTo>
                <a:lnTo>
                  <a:pt x="4356096" y="6361539"/>
                </a:lnTo>
                <a:cubicBezTo>
                  <a:pt x="4352476" y="6317151"/>
                  <a:pt x="4346190" y="6272764"/>
                  <a:pt x="4338759" y="6228756"/>
                </a:cubicBezTo>
                <a:cubicBezTo>
                  <a:pt x="4333998" y="6200944"/>
                  <a:pt x="4322377" y="6175797"/>
                  <a:pt x="4300088" y="6155602"/>
                </a:cubicBezTo>
                <a:lnTo>
                  <a:pt x="4300086" y="6155600"/>
                </a:lnTo>
                <a:lnTo>
                  <a:pt x="4284490" y="6133315"/>
                </a:lnTo>
                <a:lnTo>
                  <a:pt x="4298182" y="6108739"/>
                </a:lnTo>
                <a:cubicBezTo>
                  <a:pt x="4318377" y="6082259"/>
                  <a:pt x="4337045" y="6054826"/>
                  <a:pt x="4354382" y="6026441"/>
                </a:cubicBezTo>
                <a:cubicBezTo>
                  <a:pt x="4359906" y="6017486"/>
                  <a:pt x="4359717" y="6004532"/>
                  <a:pt x="4360858" y="5993292"/>
                </a:cubicBezTo>
                <a:lnTo>
                  <a:pt x="4360859" y="5993290"/>
                </a:lnTo>
                <a:lnTo>
                  <a:pt x="4364311" y="5964477"/>
                </a:lnTo>
                <a:lnTo>
                  <a:pt x="4364478" y="5935950"/>
                </a:lnTo>
                <a:lnTo>
                  <a:pt x="4364478" y="5935949"/>
                </a:lnTo>
                <a:lnTo>
                  <a:pt x="4364477" y="5935946"/>
                </a:lnTo>
                <a:lnTo>
                  <a:pt x="4357598" y="5909351"/>
                </a:lnTo>
                <a:lnTo>
                  <a:pt x="4346575" y="5883756"/>
                </a:lnTo>
                <a:lnTo>
                  <a:pt x="4346573" y="5883751"/>
                </a:lnTo>
                <a:cubicBezTo>
                  <a:pt x="4324663" y="5837457"/>
                  <a:pt x="4297420" y="5794974"/>
                  <a:pt x="4258177" y="5760873"/>
                </a:cubicBezTo>
                <a:cubicBezTo>
                  <a:pt x="4253033" y="5756493"/>
                  <a:pt x="4251127" y="5747728"/>
                  <a:pt x="4249412" y="5740488"/>
                </a:cubicBezTo>
                <a:cubicBezTo>
                  <a:pt x="4246554" y="5728678"/>
                  <a:pt x="4243888" y="5716485"/>
                  <a:pt x="4243506" y="5704483"/>
                </a:cubicBezTo>
                <a:cubicBezTo>
                  <a:pt x="4241603" y="5646189"/>
                  <a:pt x="4214932" y="5600467"/>
                  <a:pt x="4172258" y="5562746"/>
                </a:cubicBezTo>
                <a:lnTo>
                  <a:pt x="4162685" y="5547578"/>
                </a:lnTo>
                <a:lnTo>
                  <a:pt x="4172830" y="5531694"/>
                </a:lnTo>
                <a:lnTo>
                  <a:pt x="4172831" y="5531692"/>
                </a:lnTo>
                <a:lnTo>
                  <a:pt x="4181230" y="5520422"/>
                </a:lnTo>
                <a:lnTo>
                  <a:pt x="4183450" y="5507668"/>
                </a:lnTo>
                <a:lnTo>
                  <a:pt x="4183450" y="5507667"/>
                </a:lnTo>
                <a:cubicBezTo>
                  <a:pt x="4183403" y="5498832"/>
                  <a:pt x="4180831" y="5489497"/>
                  <a:pt x="4178926" y="5480637"/>
                </a:cubicBezTo>
                <a:cubicBezTo>
                  <a:pt x="4175116" y="5462351"/>
                  <a:pt x="4171114" y="5443870"/>
                  <a:pt x="4167304" y="5425582"/>
                </a:cubicBezTo>
                <a:cubicBezTo>
                  <a:pt x="4164638" y="5412057"/>
                  <a:pt x="4162352" y="5398721"/>
                  <a:pt x="4159113" y="5385384"/>
                </a:cubicBezTo>
                <a:lnTo>
                  <a:pt x="4154237" y="5355014"/>
                </a:lnTo>
                <a:lnTo>
                  <a:pt x="4158157" y="5321350"/>
                </a:lnTo>
                <a:lnTo>
                  <a:pt x="4183116" y="5272797"/>
                </a:lnTo>
                <a:lnTo>
                  <a:pt x="4196024" y="5248936"/>
                </a:lnTo>
                <a:lnTo>
                  <a:pt x="4206573" y="5229434"/>
                </a:lnTo>
                <a:cubicBezTo>
                  <a:pt x="4210407" y="5213598"/>
                  <a:pt x="4210359" y="5196595"/>
                  <a:pt x="4206739" y="5179068"/>
                </a:cubicBezTo>
                <a:lnTo>
                  <a:pt x="4206739" y="5179067"/>
                </a:lnTo>
                <a:cubicBezTo>
                  <a:pt x="4206263" y="5176876"/>
                  <a:pt x="4205074" y="5174400"/>
                  <a:pt x="4204192" y="5172090"/>
                </a:cubicBezTo>
                <a:lnTo>
                  <a:pt x="4203501" y="5166114"/>
                </a:lnTo>
                <a:lnTo>
                  <a:pt x="4210217" y="5133225"/>
                </a:lnTo>
                <a:lnTo>
                  <a:pt x="4210217" y="5133224"/>
                </a:lnTo>
                <a:lnTo>
                  <a:pt x="4210215" y="5133220"/>
                </a:lnTo>
                <a:lnTo>
                  <a:pt x="4203072" y="5102461"/>
                </a:lnTo>
                <a:lnTo>
                  <a:pt x="4197188" y="5087444"/>
                </a:lnTo>
                <a:lnTo>
                  <a:pt x="4197182" y="5087423"/>
                </a:lnTo>
                <a:cubicBezTo>
                  <a:pt x="4191096" y="5072411"/>
                  <a:pt x="4184997" y="5057381"/>
                  <a:pt x="4184068" y="5041521"/>
                </a:cubicBezTo>
                <a:cubicBezTo>
                  <a:pt x="4182926" y="5022852"/>
                  <a:pt x="4168828" y="5003801"/>
                  <a:pt x="4157589" y="4987037"/>
                </a:cubicBezTo>
                <a:lnTo>
                  <a:pt x="4140307" y="4957453"/>
                </a:lnTo>
                <a:lnTo>
                  <a:pt x="4132757" y="4933810"/>
                </a:lnTo>
                <a:lnTo>
                  <a:pt x="4132755" y="4933805"/>
                </a:lnTo>
                <a:lnTo>
                  <a:pt x="4134157" y="4912169"/>
                </a:lnTo>
                <a:cubicBezTo>
                  <a:pt x="4135919" y="4904359"/>
                  <a:pt x="4136431" y="4896714"/>
                  <a:pt x="4135862" y="4889276"/>
                </a:cubicBezTo>
                <a:lnTo>
                  <a:pt x="4135862" y="4889275"/>
                </a:lnTo>
                <a:lnTo>
                  <a:pt x="4131084" y="4867614"/>
                </a:lnTo>
                <a:lnTo>
                  <a:pt x="4128333" y="4863343"/>
                </a:lnTo>
                <a:lnTo>
                  <a:pt x="4126583" y="4857317"/>
                </a:lnTo>
                <a:cubicBezTo>
                  <a:pt x="4121440" y="4847214"/>
                  <a:pt x="4114439" y="4837703"/>
                  <a:pt x="4106152" y="4828916"/>
                </a:cubicBezTo>
                <a:lnTo>
                  <a:pt x="4091316" y="4800483"/>
                </a:lnTo>
                <a:lnTo>
                  <a:pt x="4092625" y="4767765"/>
                </a:lnTo>
                <a:cubicBezTo>
                  <a:pt x="4098531" y="4738236"/>
                  <a:pt x="4098913" y="4707565"/>
                  <a:pt x="4102532" y="4677656"/>
                </a:cubicBezTo>
                <a:cubicBezTo>
                  <a:pt x="4103294" y="4671177"/>
                  <a:pt x="4105962" y="4662987"/>
                  <a:pt x="4110534" y="4659175"/>
                </a:cubicBezTo>
                <a:cubicBezTo>
                  <a:pt x="4167304" y="4612501"/>
                  <a:pt x="4167876" y="4546777"/>
                  <a:pt x="4170544" y="4482005"/>
                </a:cubicBezTo>
                <a:cubicBezTo>
                  <a:pt x="4172258" y="4442762"/>
                  <a:pt x="4172258" y="4403326"/>
                  <a:pt x="4171306" y="4363891"/>
                </a:cubicBezTo>
                <a:lnTo>
                  <a:pt x="4171306" y="4363890"/>
                </a:lnTo>
                <a:cubicBezTo>
                  <a:pt x="4171114" y="4350554"/>
                  <a:pt x="4168066" y="4336457"/>
                  <a:pt x="4162352" y="4324645"/>
                </a:cubicBezTo>
                <a:cubicBezTo>
                  <a:pt x="4150349" y="4300070"/>
                  <a:pt x="4134729" y="4277401"/>
                  <a:pt x="4122536" y="4253014"/>
                </a:cubicBezTo>
                <a:close/>
                <a:moveTo>
                  <a:pt x="4113010" y="4165383"/>
                </a:moveTo>
                <a:lnTo>
                  <a:pt x="4113010" y="4165384"/>
                </a:lnTo>
                <a:lnTo>
                  <a:pt x="4116915" y="4192388"/>
                </a:lnTo>
                <a:lnTo>
                  <a:pt x="4116915" y="4192387"/>
                </a:lnTo>
                <a:cubicBezTo>
                  <a:pt x="4117011" y="4182767"/>
                  <a:pt x="4116439" y="4173480"/>
                  <a:pt x="4113010" y="4165383"/>
                </a:cubicBezTo>
                <a:close/>
                <a:moveTo>
                  <a:pt x="4100628" y="3885338"/>
                </a:moveTo>
                <a:lnTo>
                  <a:pt x="4100628" y="3885339"/>
                </a:lnTo>
                <a:cubicBezTo>
                  <a:pt x="4110344" y="3897722"/>
                  <a:pt x="4117750" y="3910319"/>
                  <a:pt x="4123009" y="3923125"/>
                </a:cubicBezTo>
                <a:lnTo>
                  <a:pt x="4132513" y="3962160"/>
                </a:lnTo>
                <a:lnTo>
                  <a:pt x="4116821" y="4043838"/>
                </a:lnTo>
                <a:lnTo>
                  <a:pt x="4116820" y="4043839"/>
                </a:lnTo>
                <a:cubicBezTo>
                  <a:pt x="4108057" y="4063842"/>
                  <a:pt x="4102675" y="4083702"/>
                  <a:pt x="4101699" y="4103825"/>
                </a:cubicBezTo>
                <a:lnTo>
                  <a:pt x="4101699" y="4103826"/>
                </a:lnTo>
                <a:lnTo>
                  <a:pt x="4103666" y="4134255"/>
                </a:lnTo>
                <a:lnTo>
                  <a:pt x="4113010" y="4165382"/>
                </a:lnTo>
                <a:lnTo>
                  <a:pt x="4101699" y="4103826"/>
                </a:lnTo>
                <a:lnTo>
                  <a:pt x="4116820" y="4043840"/>
                </a:lnTo>
                <a:lnTo>
                  <a:pt x="4116821" y="4043838"/>
                </a:lnTo>
                <a:lnTo>
                  <a:pt x="4130123" y="4002410"/>
                </a:lnTo>
                <a:lnTo>
                  <a:pt x="4132513" y="3962160"/>
                </a:lnTo>
                <a:lnTo>
                  <a:pt x="4132513" y="3962159"/>
                </a:lnTo>
                <a:cubicBezTo>
                  <a:pt x="4130251" y="3935727"/>
                  <a:pt x="4120060" y="3910104"/>
                  <a:pt x="4100628" y="3885338"/>
                </a:cubicBezTo>
                <a:close/>
                <a:moveTo>
                  <a:pt x="4115391" y="3670561"/>
                </a:moveTo>
                <a:lnTo>
                  <a:pt x="4117820" y="3680164"/>
                </a:lnTo>
                <a:lnTo>
                  <a:pt x="4113772" y="3734837"/>
                </a:lnTo>
                <a:lnTo>
                  <a:pt x="4113772" y="3734838"/>
                </a:lnTo>
                <a:cubicBezTo>
                  <a:pt x="4112820" y="3741316"/>
                  <a:pt x="4111486" y="3749126"/>
                  <a:pt x="4114154" y="3754653"/>
                </a:cubicBezTo>
                <a:lnTo>
                  <a:pt x="4120511" y="3789776"/>
                </a:lnTo>
                <a:lnTo>
                  <a:pt x="4105580" y="3822472"/>
                </a:lnTo>
                <a:cubicBezTo>
                  <a:pt x="4098532" y="3831902"/>
                  <a:pt x="4092912" y="3842046"/>
                  <a:pt x="4091245" y="3852619"/>
                </a:cubicBezTo>
                <a:lnTo>
                  <a:pt x="4091245" y="3852620"/>
                </a:lnTo>
                <a:lnTo>
                  <a:pt x="4092025" y="3868764"/>
                </a:lnTo>
                <a:lnTo>
                  <a:pt x="4100628" y="3885337"/>
                </a:lnTo>
                <a:lnTo>
                  <a:pt x="4091245" y="3852620"/>
                </a:lnTo>
                <a:lnTo>
                  <a:pt x="4105580" y="3822473"/>
                </a:lnTo>
                <a:cubicBezTo>
                  <a:pt x="4113772" y="3811614"/>
                  <a:pt x="4118916" y="3800897"/>
                  <a:pt x="4120511" y="3789777"/>
                </a:cubicBezTo>
                <a:lnTo>
                  <a:pt x="4120511" y="3789776"/>
                </a:lnTo>
                <a:cubicBezTo>
                  <a:pt x="4122107" y="3778655"/>
                  <a:pt x="4120154" y="3767130"/>
                  <a:pt x="4114154" y="3754652"/>
                </a:cubicBezTo>
                <a:lnTo>
                  <a:pt x="4113772" y="3734838"/>
                </a:lnTo>
                <a:lnTo>
                  <a:pt x="4117820" y="3680164"/>
                </a:lnTo>
                <a:lnTo>
                  <a:pt x="4117820" y="3680163"/>
                </a:lnTo>
                <a:close/>
                <a:moveTo>
                  <a:pt x="4185711" y="2836172"/>
                </a:moveTo>
                <a:lnTo>
                  <a:pt x="4177020" y="2848793"/>
                </a:lnTo>
                <a:cubicBezTo>
                  <a:pt x="4172020" y="2865010"/>
                  <a:pt x="4166162" y="2881307"/>
                  <a:pt x="4161416" y="2897785"/>
                </a:cubicBezTo>
                <a:lnTo>
                  <a:pt x="4160387" y="2903551"/>
                </a:lnTo>
                <a:lnTo>
                  <a:pt x="4157113" y="2914328"/>
                </a:lnTo>
                <a:lnTo>
                  <a:pt x="4152482" y="2947859"/>
                </a:lnTo>
                <a:lnTo>
                  <a:pt x="4152481" y="2947862"/>
                </a:lnTo>
                <a:lnTo>
                  <a:pt x="4152481" y="2947863"/>
                </a:lnTo>
                <a:cubicBezTo>
                  <a:pt x="4152112" y="2959157"/>
                  <a:pt x="4153112" y="2970576"/>
                  <a:pt x="4156065" y="2982149"/>
                </a:cubicBezTo>
                <a:lnTo>
                  <a:pt x="4167758" y="3077402"/>
                </a:lnTo>
                <a:lnTo>
                  <a:pt x="4155303" y="3172654"/>
                </a:lnTo>
                <a:cubicBezTo>
                  <a:pt x="4129394" y="3276480"/>
                  <a:pt x="4101962" y="3380305"/>
                  <a:pt x="4107676" y="3489467"/>
                </a:cubicBezTo>
                <a:cubicBezTo>
                  <a:pt x="4108628" y="3507563"/>
                  <a:pt x="4097007" y="3529090"/>
                  <a:pt x="4085577" y="3544713"/>
                </a:cubicBezTo>
                <a:cubicBezTo>
                  <a:pt x="4074719" y="3559668"/>
                  <a:pt x="4068860" y="3566811"/>
                  <a:pt x="4067955" y="3574408"/>
                </a:cubicBezTo>
                <a:lnTo>
                  <a:pt x="4067956" y="3574408"/>
                </a:lnTo>
                <a:lnTo>
                  <a:pt x="4067955" y="3574409"/>
                </a:lnTo>
                <a:cubicBezTo>
                  <a:pt x="4067050" y="3582005"/>
                  <a:pt x="4071099" y="3590054"/>
                  <a:pt x="4080053" y="3606818"/>
                </a:cubicBezTo>
                <a:cubicBezTo>
                  <a:pt x="4084435" y="3614820"/>
                  <a:pt x="4087101" y="3624726"/>
                  <a:pt x="4093579" y="3630633"/>
                </a:cubicBezTo>
                <a:lnTo>
                  <a:pt x="4109452" y="3651926"/>
                </a:lnTo>
                <a:lnTo>
                  <a:pt x="4093579" y="3630632"/>
                </a:lnTo>
                <a:cubicBezTo>
                  <a:pt x="4087101" y="3624725"/>
                  <a:pt x="4084435" y="3614819"/>
                  <a:pt x="4080053" y="3606817"/>
                </a:cubicBezTo>
                <a:cubicBezTo>
                  <a:pt x="4075576" y="3598435"/>
                  <a:pt x="4072325" y="3592232"/>
                  <a:pt x="4070307" y="3587174"/>
                </a:cubicBezTo>
                <a:lnTo>
                  <a:pt x="4067956" y="3574408"/>
                </a:lnTo>
                <a:lnTo>
                  <a:pt x="4073034" y="3562321"/>
                </a:lnTo>
                <a:cubicBezTo>
                  <a:pt x="4075969" y="3557716"/>
                  <a:pt x="4080148" y="3552191"/>
                  <a:pt x="4085577" y="3544714"/>
                </a:cubicBezTo>
                <a:cubicBezTo>
                  <a:pt x="4097007" y="3529091"/>
                  <a:pt x="4108628" y="3507564"/>
                  <a:pt x="4107676" y="3489468"/>
                </a:cubicBezTo>
                <a:cubicBezTo>
                  <a:pt x="4101962" y="3380306"/>
                  <a:pt x="4129394" y="3276481"/>
                  <a:pt x="4155303" y="3172655"/>
                </a:cubicBezTo>
                <a:cubicBezTo>
                  <a:pt x="4163305" y="3140650"/>
                  <a:pt x="4167543" y="3109026"/>
                  <a:pt x="4167758" y="3077402"/>
                </a:cubicBezTo>
                <a:lnTo>
                  <a:pt x="4167758" y="3077401"/>
                </a:lnTo>
                <a:cubicBezTo>
                  <a:pt x="4167972" y="3045777"/>
                  <a:pt x="4164162" y="3014153"/>
                  <a:pt x="4156065" y="2982148"/>
                </a:cubicBezTo>
                <a:lnTo>
                  <a:pt x="4152481" y="2947863"/>
                </a:lnTo>
                <a:lnTo>
                  <a:pt x="4152482" y="2947859"/>
                </a:lnTo>
                <a:lnTo>
                  <a:pt x="4160387" y="2903551"/>
                </a:lnTo>
                <a:lnTo>
                  <a:pt x="4177020" y="2848794"/>
                </a:lnTo>
                <a:cubicBezTo>
                  <a:pt x="4178353" y="2844317"/>
                  <a:pt x="4181639" y="2839983"/>
                  <a:pt x="4185711" y="2836173"/>
                </a:cubicBezTo>
                <a:close/>
                <a:moveTo>
                  <a:pt x="3701225" y="1508458"/>
                </a:moveTo>
                <a:lnTo>
                  <a:pt x="3673131" y="1596214"/>
                </a:lnTo>
                <a:cubicBezTo>
                  <a:pt x="3670654" y="1604979"/>
                  <a:pt x="3672179" y="1615837"/>
                  <a:pt x="3675036" y="1624981"/>
                </a:cubicBezTo>
                <a:cubicBezTo>
                  <a:pt x="3684752" y="1656224"/>
                  <a:pt x="3709137" y="1676037"/>
                  <a:pt x="3731617" y="1697754"/>
                </a:cubicBezTo>
                <a:cubicBezTo>
                  <a:pt x="3741524" y="1707280"/>
                  <a:pt x="3748572" y="1720424"/>
                  <a:pt x="3754286" y="1733189"/>
                </a:cubicBezTo>
                <a:cubicBezTo>
                  <a:pt x="3768957" y="1766336"/>
                  <a:pt x="3782101" y="1800247"/>
                  <a:pt x="3796007" y="1833776"/>
                </a:cubicBezTo>
                <a:cubicBezTo>
                  <a:pt x="3797341" y="1837014"/>
                  <a:pt x="3800770" y="1839680"/>
                  <a:pt x="3803628" y="1842159"/>
                </a:cubicBezTo>
                <a:cubicBezTo>
                  <a:pt x="3833729" y="1866923"/>
                  <a:pt x="3864018" y="1891498"/>
                  <a:pt x="3894119" y="1916455"/>
                </a:cubicBezTo>
                <a:cubicBezTo>
                  <a:pt x="3899833" y="1921217"/>
                  <a:pt x="3904025" y="1928077"/>
                  <a:pt x="3909549" y="1933220"/>
                </a:cubicBezTo>
                <a:cubicBezTo>
                  <a:pt x="3917169" y="1940460"/>
                  <a:pt x="3924410" y="1949604"/>
                  <a:pt x="3933554" y="1953414"/>
                </a:cubicBezTo>
                <a:cubicBezTo>
                  <a:pt x="3962319" y="1965225"/>
                  <a:pt x="3974703" y="1987895"/>
                  <a:pt x="3980037" y="2016470"/>
                </a:cubicBezTo>
                <a:cubicBezTo>
                  <a:pt x="3984990" y="2042571"/>
                  <a:pt x="3989182" y="2068670"/>
                  <a:pt x="3994896" y="2094579"/>
                </a:cubicBezTo>
                <a:cubicBezTo>
                  <a:pt x="4001754" y="2126202"/>
                  <a:pt x="4009184" y="2157637"/>
                  <a:pt x="4017567" y="2188880"/>
                </a:cubicBezTo>
                <a:cubicBezTo>
                  <a:pt x="4021187" y="2202405"/>
                  <a:pt x="4025377" y="2216693"/>
                  <a:pt x="4032807" y="2228315"/>
                </a:cubicBezTo>
                <a:cubicBezTo>
                  <a:pt x="4053382" y="2260891"/>
                  <a:pt x="4067288" y="2295754"/>
                  <a:pt x="4061764" y="2334045"/>
                </a:cubicBezTo>
                <a:cubicBezTo>
                  <a:pt x="4057382" y="2364716"/>
                  <a:pt x="4068622" y="2390435"/>
                  <a:pt x="4086149" y="2409486"/>
                </a:cubicBezTo>
                <a:cubicBezTo>
                  <a:pt x="4094103" y="2418155"/>
                  <a:pt x="4099616" y="2426977"/>
                  <a:pt x="4103250" y="2435913"/>
                </a:cubicBezTo>
                <a:lnTo>
                  <a:pt x="4109081" y="2463018"/>
                </a:lnTo>
                <a:lnTo>
                  <a:pt x="4109080" y="2463031"/>
                </a:lnTo>
                <a:lnTo>
                  <a:pt x="4100439" y="2518262"/>
                </a:lnTo>
                <a:lnTo>
                  <a:pt x="4100438" y="2518264"/>
                </a:lnTo>
                <a:cubicBezTo>
                  <a:pt x="4097771" y="2527790"/>
                  <a:pt x="4096627" y="2536458"/>
                  <a:pt x="4096794" y="2545006"/>
                </a:cubicBezTo>
                <a:lnTo>
                  <a:pt x="4096794" y="2545007"/>
                </a:lnTo>
                <a:cubicBezTo>
                  <a:pt x="4096960" y="2553556"/>
                  <a:pt x="4098437" y="2561986"/>
                  <a:pt x="4101008" y="2571035"/>
                </a:cubicBezTo>
                <a:cubicBezTo>
                  <a:pt x="4113010" y="2612946"/>
                  <a:pt x="4145587" y="2640951"/>
                  <a:pt x="4174162" y="2668002"/>
                </a:cubicBezTo>
                <a:cubicBezTo>
                  <a:pt x="4198547" y="2691055"/>
                  <a:pt x="4212264" y="2716964"/>
                  <a:pt x="4222552" y="2745349"/>
                </a:cubicBezTo>
                <a:lnTo>
                  <a:pt x="4222553" y="2745352"/>
                </a:lnTo>
                <a:lnTo>
                  <a:pt x="4228473" y="2778006"/>
                </a:lnTo>
                <a:lnTo>
                  <a:pt x="4228053" y="2785440"/>
                </a:lnTo>
                <a:lnTo>
                  <a:pt x="4217974" y="2811780"/>
                </a:lnTo>
                <a:lnTo>
                  <a:pt x="4217970" y="2811787"/>
                </a:lnTo>
                <a:lnTo>
                  <a:pt x="4217971" y="2811787"/>
                </a:lnTo>
                <a:lnTo>
                  <a:pt x="4217974" y="2811780"/>
                </a:lnTo>
                <a:lnTo>
                  <a:pt x="4227624" y="2793023"/>
                </a:lnTo>
                <a:lnTo>
                  <a:pt x="4228053" y="2785440"/>
                </a:lnTo>
                <a:lnTo>
                  <a:pt x="4229253" y="2782305"/>
                </a:lnTo>
                <a:lnTo>
                  <a:pt x="4228473" y="2778006"/>
                </a:lnTo>
                <a:lnTo>
                  <a:pt x="4228883" y="2770757"/>
                </a:lnTo>
                <a:lnTo>
                  <a:pt x="4222553" y="2745352"/>
                </a:lnTo>
                <a:lnTo>
                  <a:pt x="4222552" y="2745348"/>
                </a:lnTo>
                <a:cubicBezTo>
                  <a:pt x="4212264" y="2716963"/>
                  <a:pt x="4198547" y="2691054"/>
                  <a:pt x="4174162" y="2668001"/>
                </a:cubicBezTo>
                <a:cubicBezTo>
                  <a:pt x="4145587" y="2640950"/>
                  <a:pt x="4113010" y="2612945"/>
                  <a:pt x="4101008" y="2571034"/>
                </a:cubicBezTo>
                <a:lnTo>
                  <a:pt x="4096794" y="2545007"/>
                </a:lnTo>
                <a:lnTo>
                  <a:pt x="4100438" y="2518265"/>
                </a:lnTo>
                <a:lnTo>
                  <a:pt x="4100439" y="2518262"/>
                </a:lnTo>
                <a:lnTo>
                  <a:pt x="4107019" y="2490551"/>
                </a:lnTo>
                <a:lnTo>
                  <a:pt x="4109080" y="2463031"/>
                </a:lnTo>
                <a:lnTo>
                  <a:pt x="4109082" y="2463019"/>
                </a:lnTo>
                <a:lnTo>
                  <a:pt x="4109081" y="2463018"/>
                </a:lnTo>
                <a:lnTo>
                  <a:pt x="4109082" y="2463018"/>
                </a:lnTo>
                <a:cubicBezTo>
                  <a:pt x="4108200" y="2444777"/>
                  <a:pt x="4102057" y="2426822"/>
                  <a:pt x="4086149" y="2409485"/>
                </a:cubicBezTo>
                <a:cubicBezTo>
                  <a:pt x="4068622" y="2390434"/>
                  <a:pt x="4057382" y="2364715"/>
                  <a:pt x="4061764" y="2334044"/>
                </a:cubicBezTo>
                <a:cubicBezTo>
                  <a:pt x="4067288" y="2295753"/>
                  <a:pt x="4053382" y="2260890"/>
                  <a:pt x="4032807" y="2228314"/>
                </a:cubicBezTo>
                <a:cubicBezTo>
                  <a:pt x="4025377" y="2216692"/>
                  <a:pt x="4021187" y="2202404"/>
                  <a:pt x="4017567" y="2188879"/>
                </a:cubicBezTo>
                <a:cubicBezTo>
                  <a:pt x="4009184" y="2157636"/>
                  <a:pt x="4001754" y="2126201"/>
                  <a:pt x="3994896" y="2094578"/>
                </a:cubicBezTo>
                <a:cubicBezTo>
                  <a:pt x="3989182" y="2068669"/>
                  <a:pt x="3984990" y="2042570"/>
                  <a:pt x="3980037" y="2016469"/>
                </a:cubicBezTo>
                <a:cubicBezTo>
                  <a:pt x="3974703" y="1987894"/>
                  <a:pt x="3962319" y="1965224"/>
                  <a:pt x="3933554" y="1953413"/>
                </a:cubicBezTo>
                <a:cubicBezTo>
                  <a:pt x="3924410" y="1949603"/>
                  <a:pt x="3917169" y="1940459"/>
                  <a:pt x="3909549" y="1933219"/>
                </a:cubicBezTo>
                <a:cubicBezTo>
                  <a:pt x="3904025" y="1928076"/>
                  <a:pt x="3899833" y="1921216"/>
                  <a:pt x="3894119" y="1916454"/>
                </a:cubicBezTo>
                <a:cubicBezTo>
                  <a:pt x="3864018" y="1891497"/>
                  <a:pt x="3833729" y="1866922"/>
                  <a:pt x="3803628" y="1842158"/>
                </a:cubicBezTo>
                <a:cubicBezTo>
                  <a:pt x="3800770" y="1839679"/>
                  <a:pt x="3797341" y="1837013"/>
                  <a:pt x="3796007" y="1833775"/>
                </a:cubicBezTo>
                <a:cubicBezTo>
                  <a:pt x="3782101" y="1800246"/>
                  <a:pt x="3768958" y="1766335"/>
                  <a:pt x="3754286" y="1733188"/>
                </a:cubicBezTo>
                <a:cubicBezTo>
                  <a:pt x="3748572" y="1720423"/>
                  <a:pt x="3741524" y="1707279"/>
                  <a:pt x="3731618" y="1697753"/>
                </a:cubicBezTo>
                <a:cubicBezTo>
                  <a:pt x="3709138" y="1676036"/>
                  <a:pt x="3684752" y="1656223"/>
                  <a:pt x="3675036" y="1624980"/>
                </a:cubicBezTo>
                <a:cubicBezTo>
                  <a:pt x="3672180" y="1615836"/>
                  <a:pt x="3670655" y="1604978"/>
                  <a:pt x="3673132" y="1596213"/>
                </a:cubicBezTo>
                <a:close/>
                <a:moveTo>
                  <a:pt x="3719830" y="1459073"/>
                </a:moveTo>
                <a:lnTo>
                  <a:pt x="3719829" y="1459074"/>
                </a:lnTo>
                <a:lnTo>
                  <a:pt x="3710612" y="1481572"/>
                </a:lnTo>
                <a:close/>
                <a:moveTo>
                  <a:pt x="3739023" y="1268758"/>
                </a:moveTo>
                <a:cubicBezTo>
                  <a:pt x="3739475" y="1275402"/>
                  <a:pt x="3741047" y="1281689"/>
                  <a:pt x="3744190" y="1286070"/>
                </a:cubicBezTo>
                <a:cubicBezTo>
                  <a:pt x="3758763" y="1306930"/>
                  <a:pt x="3765003" y="1328553"/>
                  <a:pt x="3766527" y="1350628"/>
                </a:cubicBezTo>
                <a:lnTo>
                  <a:pt x="3760933" y="1413840"/>
                </a:lnTo>
                <a:lnTo>
                  <a:pt x="3766528" y="1350627"/>
                </a:lnTo>
                <a:cubicBezTo>
                  <a:pt x="3765003" y="1328552"/>
                  <a:pt x="3758764" y="1306930"/>
                  <a:pt x="3744190" y="1286069"/>
                </a:cubicBezTo>
                <a:close/>
                <a:moveTo>
                  <a:pt x="3680752" y="773035"/>
                </a:moveTo>
                <a:lnTo>
                  <a:pt x="3680752" y="773036"/>
                </a:lnTo>
                <a:cubicBezTo>
                  <a:pt x="3683038" y="800277"/>
                  <a:pt x="3686276" y="827330"/>
                  <a:pt x="3688752" y="854380"/>
                </a:cubicBezTo>
                <a:cubicBezTo>
                  <a:pt x="3691038" y="878957"/>
                  <a:pt x="3691800" y="903723"/>
                  <a:pt x="3719805" y="915344"/>
                </a:cubicBezTo>
                <a:cubicBezTo>
                  <a:pt x="3724187" y="917060"/>
                  <a:pt x="3727425" y="922774"/>
                  <a:pt x="3730283" y="927156"/>
                </a:cubicBezTo>
                <a:cubicBezTo>
                  <a:pt x="3774291" y="994786"/>
                  <a:pt x="3773147" y="1030981"/>
                  <a:pt x="3726663" y="1097088"/>
                </a:cubicBezTo>
                <a:cubicBezTo>
                  <a:pt x="3721901" y="1103946"/>
                  <a:pt x="3718471" y="1118614"/>
                  <a:pt x="3722281" y="1123186"/>
                </a:cubicBezTo>
                <a:cubicBezTo>
                  <a:pt x="3738093" y="1142618"/>
                  <a:pt x="3745142" y="1162954"/>
                  <a:pt x="3747000" y="1184029"/>
                </a:cubicBezTo>
                <a:cubicBezTo>
                  <a:pt x="3745142" y="1162954"/>
                  <a:pt x="3738094" y="1142617"/>
                  <a:pt x="3722282" y="1123185"/>
                </a:cubicBezTo>
                <a:cubicBezTo>
                  <a:pt x="3718472" y="1118613"/>
                  <a:pt x="3721902" y="1103945"/>
                  <a:pt x="3726664" y="1097087"/>
                </a:cubicBezTo>
                <a:cubicBezTo>
                  <a:pt x="3773148" y="1030980"/>
                  <a:pt x="3774292" y="994785"/>
                  <a:pt x="3730284" y="927155"/>
                </a:cubicBezTo>
                <a:cubicBezTo>
                  <a:pt x="3727426" y="922773"/>
                  <a:pt x="3724188" y="917059"/>
                  <a:pt x="3719806" y="915343"/>
                </a:cubicBezTo>
                <a:cubicBezTo>
                  <a:pt x="3691800" y="903722"/>
                  <a:pt x="3691038" y="878956"/>
                  <a:pt x="3688752" y="854379"/>
                </a:cubicBezTo>
                <a:close/>
                <a:moveTo>
                  <a:pt x="3736153" y="517851"/>
                </a:moveTo>
                <a:lnTo>
                  <a:pt x="3727235" y="556048"/>
                </a:lnTo>
                <a:cubicBezTo>
                  <a:pt x="3725139" y="564049"/>
                  <a:pt x="3719615" y="572623"/>
                  <a:pt x="3720757" y="580051"/>
                </a:cubicBezTo>
                <a:cubicBezTo>
                  <a:pt x="3724091" y="601579"/>
                  <a:pt x="3721662" y="622201"/>
                  <a:pt x="3717376" y="642538"/>
                </a:cubicBezTo>
                <a:lnTo>
                  <a:pt x="3704853" y="694928"/>
                </a:lnTo>
                <a:lnTo>
                  <a:pt x="3717377" y="642537"/>
                </a:lnTo>
                <a:cubicBezTo>
                  <a:pt x="3721663" y="622201"/>
                  <a:pt x="3724092" y="601578"/>
                  <a:pt x="3720758" y="580050"/>
                </a:cubicBezTo>
                <a:cubicBezTo>
                  <a:pt x="3719616" y="572622"/>
                  <a:pt x="3725140" y="564048"/>
                  <a:pt x="3727236" y="556047"/>
                </a:cubicBezTo>
                <a:close/>
                <a:moveTo>
                  <a:pt x="3749448" y="298169"/>
                </a:moveTo>
                <a:lnTo>
                  <a:pt x="3734666" y="313533"/>
                </a:lnTo>
                <a:lnTo>
                  <a:pt x="3734666" y="313533"/>
                </a:lnTo>
                <a:lnTo>
                  <a:pt x="3734665" y="313534"/>
                </a:lnTo>
                <a:cubicBezTo>
                  <a:pt x="3730473" y="316390"/>
                  <a:pt x="3732759" y="330299"/>
                  <a:pt x="3734093" y="338871"/>
                </a:cubicBezTo>
                <a:lnTo>
                  <a:pt x="3734100" y="338903"/>
                </a:lnTo>
                <a:lnTo>
                  <a:pt x="3744000" y="395640"/>
                </a:lnTo>
                <a:lnTo>
                  <a:pt x="3740190" y="367328"/>
                </a:lnTo>
                <a:lnTo>
                  <a:pt x="3734100" y="338903"/>
                </a:lnTo>
                <a:lnTo>
                  <a:pt x="3734094" y="338870"/>
                </a:lnTo>
                <a:cubicBezTo>
                  <a:pt x="3733427" y="334584"/>
                  <a:pt x="3732522" y="328964"/>
                  <a:pt x="3732308" y="324058"/>
                </a:cubicBezTo>
                <a:lnTo>
                  <a:pt x="3734666" y="313533"/>
                </a:lnTo>
                <a:close/>
                <a:moveTo>
                  <a:pt x="3756993" y="281568"/>
                </a:moveTo>
                <a:lnTo>
                  <a:pt x="3752098" y="295415"/>
                </a:lnTo>
                <a:lnTo>
                  <a:pt x="3752099" y="295415"/>
                </a:lnTo>
                <a:close/>
                <a:moveTo>
                  <a:pt x="3743673" y="24486"/>
                </a:moveTo>
                <a:lnTo>
                  <a:pt x="3741410" y="74129"/>
                </a:lnTo>
                <a:cubicBezTo>
                  <a:pt x="3742333" y="91492"/>
                  <a:pt x="3744643" y="108703"/>
                  <a:pt x="3747334" y="125861"/>
                </a:cubicBezTo>
                <a:lnTo>
                  <a:pt x="3751729" y="153388"/>
                </a:lnTo>
                <a:lnTo>
                  <a:pt x="3760002" y="228944"/>
                </a:lnTo>
                <a:lnTo>
                  <a:pt x="3755543" y="177271"/>
                </a:lnTo>
                <a:lnTo>
                  <a:pt x="3751729" y="153388"/>
                </a:lnTo>
                <a:lnTo>
                  <a:pt x="3751530" y="151569"/>
                </a:lnTo>
                <a:cubicBezTo>
                  <a:pt x="3747300" y="125876"/>
                  <a:pt x="3742795" y="100174"/>
                  <a:pt x="3741411" y="74129"/>
                </a:cubicBezTo>
                <a:close/>
                <a:moveTo>
                  <a:pt x="3741092" y="0"/>
                </a:moveTo>
                <a:lnTo>
                  <a:pt x="4205201" y="0"/>
                </a:lnTo>
                <a:lnTo>
                  <a:pt x="4204073" y="2817"/>
                </a:lnTo>
                <a:cubicBezTo>
                  <a:pt x="4195691" y="21486"/>
                  <a:pt x="4193023" y="43012"/>
                  <a:pt x="4189974" y="63587"/>
                </a:cubicBezTo>
                <a:cubicBezTo>
                  <a:pt x="4184450" y="101308"/>
                  <a:pt x="4181020" y="139219"/>
                  <a:pt x="4176068" y="176939"/>
                </a:cubicBezTo>
                <a:cubicBezTo>
                  <a:pt x="4174924" y="184941"/>
                  <a:pt x="4172830" y="194085"/>
                  <a:pt x="4168066" y="200182"/>
                </a:cubicBezTo>
                <a:cubicBezTo>
                  <a:pt x="4136061" y="241901"/>
                  <a:pt x="4127108" y="292579"/>
                  <a:pt x="4130154" y="340774"/>
                </a:cubicBezTo>
                <a:cubicBezTo>
                  <a:pt x="4132443" y="378686"/>
                  <a:pt x="4134157" y="415835"/>
                  <a:pt x="4130919" y="453364"/>
                </a:cubicBezTo>
                <a:cubicBezTo>
                  <a:pt x="4130727" y="456222"/>
                  <a:pt x="4131109" y="460032"/>
                  <a:pt x="4132633" y="462126"/>
                </a:cubicBezTo>
                <a:cubicBezTo>
                  <a:pt x="4142729" y="475081"/>
                  <a:pt x="4143491" y="488607"/>
                  <a:pt x="4145205" y="505182"/>
                </a:cubicBezTo>
                <a:cubicBezTo>
                  <a:pt x="4147683" y="528615"/>
                  <a:pt x="4145967" y="550141"/>
                  <a:pt x="4141777" y="571860"/>
                </a:cubicBezTo>
                <a:cubicBezTo>
                  <a:pt x="4138729" y="587672"/>
                  <a:pt x="4132443" y="603673"/>
                  <a:pt x="4124440" y="617772"/>
                </a:cubicBezTo>
                <a:cubicBezTo>
                  <a:pt x="4113200" y="637392"/>
                  <a:pt x="4108820" y="656255"/>
                  <a:pt x="4123678" y="674923"/>
                </a:cubicBezTo>
                <a:cubicBezTo>
                  <a:pt x="4139491" y="695116"/>
                  <a:pt x="4133967" y="717977"/>
                  <a:pt x="4134537" y="740268"/>
                </a:cubicBezTo>
                <a:cubicBezTo>
                  <a:pt x="4134729" y="749982"/>
                  <a:pt x="4134347" y="760270"/>
                  <a:pt x="4136823" y="769605"/>
                </a:cubicBezTo>
                <a:cubicBezTo>
                  <a:pt x="4143873" y="796655"/>
                  <a:pt x="4154541" y="822756"/>
                  <a:pt x="4159303" y="850189"/>
                </a:cubicBezTo>
                <a:cubicBezTo>
                  <a:pt x="4161970" y="865430"/>
                  <a:pt x="4157207" y="882384"/>
                  <a:pt x="4153779" y="898198"/>
                </a:cubicBezTo>
                <a:cubicBezTo>
                  <a:pt x="4150159" y="914200"/>
                  <a:pt x="4144635" y="930011"/>
                  <a:pt x="4138919" y="945444"/>
                </a:cubicBezTo>
                <a:cubicBezTo>
                  <a:pt x="4135109" y="955920"/>
                  <a:pt x="4131489" y="967350"/>
                  <a:pt x="4124630" y="975733"/>
                </a:cubicBezTo>
                <a:cubicBezTo>
                  <a:pt x="4109010" y="994785"/>
                  <a:pt x="4106342" y="1014406"/>
                  <a:pt x="4114534" y="1036887"/>
                </a:cubicBezTo>
                <a:cubicBezTo>
                  <a:pt x="4115868" y="1040315"/>
                  <a:pt x="4115868" y="1044315"/>
                  <a:pt x="4116058" y="1048125"/>
                </a:cubicBezTo>
                <a:cubicBezTo>
                  <a:pt x="4120058" y="1109091"/>
                  <a:pt x="4122536" y="1170051"/>
                  <a:pt x="4128632" y="1230633"/>
                </a:cubicBezTo>
                <a:cubicBezTo>
                  <a:pt x="4131109" y="1255206"/>
                  <a:pt x="4141967" y="1278829"/>
                  <a:pt x="4148825" y="1303024"/>
                </a:cubicBezTo>
                <a:cubicBezTo>
                  <a:pt x="4150159" y="1307978"/>
                  <a:pt x="4152255" y="1313504"/>
                  <a:pt x="4151301" y="1318456"/>
                </a:cubicBezTo>
                <a:cubicBezTo>
                  <a:pt x="4141777" y="1372368"/>
                  <a:pt x="4155683" y="1422854"/>
                  <a:pt x="4173972" y="1472575"/>
                </a:cubicBezTo>
                <a:cubicBezTo>
                  <a:pt x="4175878" y="1477717"/>
                  <a:pt x="4175306" y="1484004"/>
                  <a:pt x="4174924" y="1489720"/>
                </a:cubicBezTo>
                <a:cubicBezTo>
                  <a:pt x="4173592" y="1505724"/>
                  <a:pt x="4166924" y="1523059"/>
                  <a:pt x="4170924" y="1537537"/>
                </a:cubicBezTo>
                <a:cubicBezTo>
                  <a:pt x="4181974" y="1576019"/>
                  <a:pt x="4195309" y="1614120"/>
                  <a:pt x="4212073" y="1650317"/>
                </a:cubicBezTo>
                <a:cubicBezTo>
                  <a:pt x="4229028" y="1687086"/>
                  <a:pt x="4243316" y="1721185"/>
                  <a:pt x="4226173" y="1763287"/>
                </a:cubicBezTo>
                <a:cubicBezTo>
                  <a:pt x="4218932" y="1781194"/>
                  <a:pt x="4224076" y="1804816"/>
                  <a:pt x="4225981" y="1825393"/>
                </a:cubicBezTo>
                <a:cubicBezTo>
                  <a:pt x="4227504" y="1840441"/>
                  <a:pt x="4236078" y="1854920"/>
                  <a:pt x="4236078" y="1869780"/>
                </a:cubicBezTo>
                <a:cubicBezTo>
                  <a:pt x="4236078" y="1909408"/>
                  <a:pt x="4246174" y="1944649"/>
                  <a:pt x="4266749" y="1978940"/>
                </a:cubicBezTo>
                <a:cubicBezTo>
                  <a:pt x="4274749" y="1992279"/>
                  <a:pt x="4269416" y="2013043"/>
                  <a:pt x="4271512" y="2030378"/>
                </a:cubicBezTo>
                <a:cubicBezTo>
                  <a:pt x="4273987" y="2048668"/>
                  <a:pt x="4276274" y="2067525"/>
                  <a:pt x="4281800" y="2085054"/>
                </a:cubicBezTo>
                <a:cubicBezTo>
                  <a:pt x="4296278" y="2130393"/>
                  <a:pt x="4312661" y="2175163"/>
                  <a:pt x="4327901" y="2220312"/>
                </a:cubicBezTo>
                <a:cubicBezTo>
                  <a:pt x="4340476" y="2257459"/>
                  <a:pt x="4330569" y="2294039"/>
                  <a:pt x="4325236" y="2330806"/>
                </a:cubicBezTo>
                <a:cubicBezTo>
                  <a:pt x="4321805" y="2353859"/>
                  <a:pt x="4313613" y="2375383"/>
                  <a:pt x="4325807" y="2401292"/>
                </a:cubicBezTo>
                <a:cubicBezTo>
                  <a:pt x="4337427" y="2426059"/>
                  <a:pt x="4334759" y="2457492"/>
                  <a:pt x="4341047" y="2485307"/>
                </a:cubicBezTo>
                <a:cubicBezTo>
                  <a:pt x="4346380" y="2508742"/>
                  <a:pt x="4354954" y="2531409"/>
                  <a:pt x="4363336" y="2554079"/>
                </a:cubicBezTo>
                <a:cubicBezTo>
                  <a:pt x="4374768" y="2584942"/>
                  <a:pt x="4386767" y="2615421"/>
                  <a:pt x="4381054" y="2649143"/>
                </a:cubicBezTo>
                <a:cubicBezTo>
                  <a:pt x="4374575" y="2687436"/>
                  <a:pt x="4398960" y="2713723"/>
                  <a:pt x="4415154" y="2743826"/>
                </a:cubicBezTo>
                <a:cubicBezTo>
                  <a:pt x="4426202" y="2764590"/>
                  <a:pt x="4434395" y="2787259"/>
                  <a:pt x="4441254" y="2809930"/>
                </a:cubicBezTo>
                <a:cubicBezTo>
                  <a:pt x="4450207" y="2840219"/>
                  <a:pt x="4455542" y="2871462"/>
                  <a:pt x="4464304" y="2901943"/>
                </a:cubicBezTo>
                <a:cubicBezTo>
                  <a:pt x="4477448" y="2948047"/>
                  <a:pt x="4487736" y="2994722"/>
                  <a:pt x="4480497" y="3042728"/>
                </a:cubicBezTo>
                <a:cubicBezTo>
                  <a:pt x="4477259" y="3064827"/>
                  <a:pt x="4477448" y="3085403"/>
                  <a:pt x="4482212" y="3107500"/>
                </a:cubicBezTo>
                <a:cubicBezTo>
                  <a:pt x="4490023" y="3143695"/>
                  <a:pt x="4490976" y="3180844"/>
                  <a:pt x="4520122" y="3209993"/>
                </a:cubicBezTo>
                <a:cubicBezTo>
                  <a:pt x="4530410" y="3220280"/>
                  <a:pt x="4533076" y="3238758"/>
                  <a:pt x="4538410" y="3253809"/>
                </a:cubicBezTo>
                <a:cubicBezTo>
                  <a:pt x="4544699" y="3271145"/>
                  <a:pt x="4541459" y="3283908"/>
                  <a:pt x="4523170" y="3293244"/>
                </a:cubicBezTo>
                <a:cubicBezTo>
                  <a:pt x="4514979" y="3297434"/>
                  <a:pt x="4506978" y="3309437"/>
                  <a:pt x="4505643" y="3318771"/>
                </a:cubicBezTo>
                <a:cubicBezTo>
                  <a:pt x="4501643" y="3346776"/>
                  <a:pt x="4507549" y="3372495"/>
                  <a:pt x="4520504" y="3399546"/>
                </a:cubicBezTo>
                <a:cubicBezTo>
                  <a:pt x="4532697" y="3424883"/>
                  <a:pt x="4531362" y="3456508"/>
                  <a:pt x="4536124" y="3485275"/>
                </a:cubicBezTo>
                <a:cubicBezTo>
                  <a:pt x="4539554" y="3505657"/>
                  <a:pt x="4546602" y="3526042"/>
                  <a:pt x="4546602" y="3546617"/>
                </a:cubicBezTo>
                <a:cubicBezTo>
                  <a:pt x="4546602" y="3572146"/>
                  <a:pt x="4540506" y="3597482"/>
                  <a:pt x="4538221" y="3623201"/>
                </a:cubicBezTo>
                <a:cubicBezTo>
                  <a:pt x="4536316" y="3643204"/>
                  <a:pt x="4537079" y="3663589"/>
                  <a:pt x="4534792" y="3683591"/>
                </a:cubicBezTo>
                <a:cubicBezTo>
                  <a:pt x="4533076" y="3699976"/>
                  <a:pt x="4528696" y="3716168"/>
                  <a:pt x="4525077" y="3732361"/>
                </a:cubicBezTo>
                <a:cubicBezTo>
                  <a:pt x="4523742" y="3738267"/>
                  <a:pt x="4518597" y="3744173"/>
                  <a:pt x="4519359" y="3749506"/>
                </a:cubicBezTo>
                <a:cubicBezTo>
                  <a:pt x="4527552" y="3802467"/>
                  <a:pt x="4490976" y="3840569"/>
                  <a:pt x="4474782" y="3885338"/>
                </a:cubicBezTo>
                <a:cubicBezTo>
                  <a:pt x="4457636" y="3932394"/>
                  <a:pt x="4431347" y="3977925"/>
                  <a:pt x="4439157" y="4030503"/>
                </a:cubicBezTo>
                <a:cubicBezTo>
                  <a:pt x="4443919" y="4062318"/>
                  <a:pt x="4454971" y="4092989"/>
                  <a:pt x="4461639" y="4124614"/>
                </a:cubicBezTo>
                <a:cubicBezTo>
                  <a:pt x="4463924" y="4135854"/>
                  <a:pt x="4463542" y="4148427"/>
                  <a:pt x="4461256" y="4159667"/>
                </a:cubicBezTo>
                <a:cubicBezTo>
                  <a:pt x="4450777" y="4213961"/>
                  <a:pt x="4449253" y="4267493"/>
                  <a:pt x="4466400" y="4320837"/>
                </a:cubicBezTo>
                <a:cubicBezTo>
                  <a:pt x="4469259" y="4329979"/>
                  <a:pt x="4471924" y="4339695"/>
                  <a:pt x="4471924" y="4349222"/>
                </a:cubicBezTo>
                <a:cubicBezTo>
                  <a:pt x="4471924" y="4401419"/>
                  <a:pt x="4467924" y="4452665"/>
                  <a:pt x="4449253" y="4502579"/>
                </a:cubicBezTo>
                <a:cubicBezTo>
                  <a:pt x="4442967" y="4519343"/>
                  <a:pt x="4446967" y="4539728"/>
                  <a:pt x="4445443" y="4558207"/>
                </a:cubicBezTo>
                <a:cubicBezTo>
                  <a:pt x="4444111" y="4575351"/>
                  <a:pt x="4443539" y="4592878"/>
                  <a:pt x="4439157" y="4609452"/>
                </a:cubicBezTo>
                <a:cubicBezTo>
                  <a:pt x="4432681" y="4633647"/>
                  <a:pt x="4431919" y="4656126"/>
                  <a:pt x="4437633" y="4681083"/>
                </a:cubicBezTo>
                <a:cubicBezTo>
                  <a:pt x="4442967" y="4704895"/>
                  <a:pt x="4440301" y="4730614"/>
                  <a:pt x="4440491" y="4755381"/>
                </a:cubicBezTo>
                <a:cubicBezTo>
                  <a:pt x="4440681" y="4783004"/>
                  <a:pt x="4440871" y="4810627"/>
                  <a:pt x="4439919" y="4838250"/>
                </a:cubicBezTo>
                <a:cubicBezTo>
                  <a:pt x="4439539" y="4849300"/>
                  <a:pt x="4431919" y="4861873"/>
                  <a:pt x="4434967" y="4871019"/>
                </a:cubicBezTo>
                <a:cubicBezTo>
                  <a:pt x="4445254" y="4900546"/>
                  <a:pt x="4432872" y="4930075"/>
                  <a:pt x="4438395" y="4959602"/>
                </a:cubicBezTo>
                <a:cubicBezTo>
                  <a:pt x="4441254" y="4974082"/>
                  <a:pt x="4433444" y="4990465"/>
                  <a:pt x="4432681" y="5006086"/>
                </a:cubicBezTo>
                <a:cubicBezTo>
                  <a:pt x="4431347" y="5031614"/>
                  <a:pt x="4431919" y="5057141"/>
                  <a:pt x="4431537" y="5082670"/>
                </a:cubicBezTo>
                <a:cubicBezTo>
                  <a:pt x="4431347" y="5091052"/>
                  <a:pt x="4430585" y="5099245"/>
                  <a:pt x="4430202" y="5107627"/>
                </a:cubicBezTo>
                <a:cubicBezTo>
                  <a:pt x="4429823" y="5115057"/>
                  <a:pt x="4428108" y="5122867"/>
                  <a:pt x="4429440" y="5129916"/>
                </a:cubicBezTo>
                <a:cubicBezTo>
                  <a:pt x="4434205" y="5155445"/>
                  <a:pt x="4442016" y="5180591"/>
                  <a:pt x="4445063" y="5206308"/>
                </a:cubicBezTo>
                <a:cubicBezTo>
                  <a:pt x="4447729" y="5228597"/>
                  <a:pt x="4444111" y="5251650"/>
                  <a:pt x="4446015" y="5274129"/>
                </a:cubicBezTo>
                <a:cubicBezTo>
                  <a:pt x="4449253" y="5313754"/>
                  <a:pt x="4454971" y="5353379"/>
                  <a:pt x="4458589" y="5393005"/>
                </a:cubicBezTo>
                <a:cubicBezTo>
                  <a:pt x="4459351" y="5401579"/>
                  <a:pt x="4454587" y="5410531"/>
                  <a:pt x="4454207" y="5419295"/>
                </a:cubicBezTo>
                <a:cubicBezTo>
                  <a:pt x="4453255" y="5446728"/>
                  <a:pt x="4453063" y="5474161"/>
                  <a:pt x="4452493" y="5501594"/>
                </a:cubicBezTo>
                <a:cubicBezTo>
                  <a:pt x="4452301" y="5517215"/>
                  <a:pt x="4452873" y="5533027"/>
                  <a:pt x="4451160" y="5548460"/>
                </a:cubicBezTo>
                <a:cubicBezTo>
                  <a:pt x="4448873" y="5568842"/>
                  <a:pt x="4445443" y="5587321"/>
                  <a:pt x="4460304" y="5606372"/>
                </a:cubicBezTo>
                <a:cubicBezTo>
                  <a:pt x="4483354" y="5635711"/>
                  <a:pt x="4474400" y="5673050"/>
                  <a:pt x="4479734" y="5706959"/>
                </a:cubicBezTo>
                <a:cubicBezTo>
                  <a:pt x="4481069" y="5715723"/>
                  <a:pt x="4481259" y="5724678"/>
                  <a:pt x="4482782" y="5733440"/>
                </a:cubicBezTo>
                <a:cubicBezTo>
                  <a:pt x="4485641" y="5749634"/>
                  <a:pt x="4488879" y="5765635"/>
                  <a:pt x="4492119" y="5781830"/>
                </a:cubicBezTo>
                <a:cubicBezTo>
                  <a:pt x="4492690" y="5784686"/>
                  <a:pt x="4492881" y="5787924"/>
                  <a:pt x="4493834" y="5790592"/>
                </a:cubicBezTo>
                <a:cubicBezTo>
                  <a:pt x="4501833" y="5815169"/>
                  <a:pt x="4510977" y="5839361"/>
                  <a:pt x="4517455" y="5864318"/>
                </a:cubicBezTo>
                <a:cubicBezTo>
                  <a:pt x="4520695" y="5876511"/>
                  <a:pt x="4521076" y="5890037"/>
                  <a:pt x="4519359" y="5902610"/>
                </a:cubicBezTo>
                <a:cubicBezTo>
                  <a:pt x="4514407" y="5939377"/>
                  <a:pt x="4512311" y="5975764"/>
                  <a:pt x="4519551" y="6012723"/>
                </a:cubicBezTo>
                <a:cubicBezTo>
                  <a:pt x="4522408" y="6027392"/>
                  <a:pt x="4517645" y="6043776"/>
                  <a:pt x="4515931" y="6059397"/>
                </a:cubicBezTo>
                <a:cubicBezTo>
                  <a:pt x="4511360" y="6096736"/>
                  <a:pt x="4506405" y="6134075"/>
                  <a:pt x="4502025" y="6171605"/>
                </a:cubicBezTo>
                <a:cubicBezTo>
                  <a:pt x="4499358" y="6195037"/>
                  <a:pt x="4497833" y="6218660"/>
                  <a:pt x="4495167" y="6242093"/>
                </a:cubicBezTo>
                <a:cubicBezTo>
                  <a:pt x="4491927" y="6269144"/>
                  <a:pt x="4486975" y="6296005"/>
                  <a:pt x="4484306" y="6323058"/>
                </a:cubicBezTo>
                <a:cubicBezTo>
                  <a:pt x="4481259" y="6353919"/>
                  <a:pt x="4480688" y="6384972"/>
                  <a:pt x="4477448" y="6415833"/>
                </a:cubicBezTo>
                <a:cubicBezTo>
                  <a:pt x="4471162" y="6472225"/>
                  <a:pt x="4463733" y="6528424"/>
                  <a:pt x="4456683" y="6584812"/>
                </a:cubicBezTo>
                <a:cubicBezTo>
                  <a:pt x="4449825" y="6639488"/>
                  <a:pt x="4443729" y="6694164"/>
                  <a:pt x="4435157" y="6748458"/>
                </a:cubicBezTo>
                <a:cubicBezTo>
                  <a:pt x="4431537" y="6771319"/>
                  <a:pt x="4421630" y="6793035"/>
                  <a:pt x="4416106" y="6815516"/>
                </a:cubicBezTo>
                <a:lnTo>
                  <a:pt x="4406407" y="6858000"/>
                </a:lnTo>
                <a:lnTo>
                  <a:pt x="4234154" y="6858000"/>
                </a:lnTo>
                <a:lnTo>
                  <a:pt x="0" y="6858000"/>
                </a:lnTo>
                <a:lnTo>
                  <a:pt x="0" y="2"/>
                </a:lnTo>
                <a:lnTo>
                  <a:pt x="3741092" y="1"/>
                </a:lnTo>
                <a:lnTo>
                  <a:pt x="3743810" y="21486"/>
                </a:lnTo>
                <a:close/>
              </a:path>
            </a:pathLst>
          </a:custGeom>
          <a:noFill/>
          <a:effectLst/>
          <a:extLst>
            <a:ext uri="{909E8E84-426E-40DD-AFC4-6F175D3DCCD1}">
              <a14:hiddenFill xmlns:a14="http://schemas.microsoft.com/office/drawing/2010/main">
                <a:solidFill>
                  <a:srgbClr val="FFFFFF"/>
                </a:solidFill>
              </a14:hiddenFill>
            </a:ext>
          </a:extLst>
        </p:spPr>
      </p:pic>
      <p:grpSp>
        <p:nvGrpSpPr>
          <p:cNvPr id="14" name="Group 13">
            <a:extLst>
              <a:ext uri="{FF2B5EF4-FFF2-40B4-BE49-F238E27FC236}">
                <a16:creationId xmlns:a16="http://schemas.microsoft.com/office/drawing/2014/main" id="{54A1C8FD-E5B7-4BEC-A74A-A55FB8EA7C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effectLst>
            <a:outerShdw blurRad="381000" dist="152400" algn="l" rotWithShape="0">
              <a:prstClr val="black">
                <a:alpha val="10000"/>
              </a:prstClr>
            </a:outerShdw>
          </a:effectLst>
        </p:grpSpPr>
        <p:sp>
          <p:nvSpPr>
            <p:cNvPr id="29" name="Freeform: Shape 14">
              <a:extLst>
                <a:ext uri="{FF2B5EF4-FFF2-40B4-BE49-F238E27FC236}">
                  <a16:creationId xmlns:a16="http://schemas.microsoft.com/office/drawing/2014/main" id="{B20D202D-5E48-4B15-9AF5-71BED4FCFF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15">
              <a:extLst>
                <a:ext uri="{FF2B5EF4-FFF2-40B4-BE49-F238E27FC236}">
                  <a16:creationId xmlns:a16="http://schemas.microsoft.com/office/drawing/2014/main" id="{68D6A069-9380-4E59-A0DA-07053EE8E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 name="Content Placeholder 5">
            <a:extLst>
              <a:ext uri="{FF2B5EF4-FFF2-40B4-BE49-F238E27FC236}">
                <a16:creationId xmlns:a16="http://schemas.microsoft.com/office/drawing/2014/main" id="{30989FB5-4B8D-4A50-8C8E-43FADEAB947F}"/>
              </a:ext>
            </a:extLst>
          </p:cNvPr>
          <p:cNvSpPr>
            <a:spLocks noGrp="1"/>
          </p:cNvSpPr>
          <p:nvPr>
            <p:ph sz="half" idx="2"/>
          </p:nvPr>
        </p:nvSpPr>
        <p:spPr>
          <a:xfrm>
            <a:off x="5232401" y="3146400"/>
            <a:ext cx="6140449" cy="2682000"/>
          </a:xfrm>
        </p:spPr>
        <p:txBody>
          <a:bodyPr vert="horz" lIns="91440" tIns="45720" rIns="91440" bIns="45720" rtlCol="0">
            <a:normAutofit/>
          </a:bodyPr>
          <a:lstStyle/>
          <a:p>
            <a:r>
              <a:rPr lang="en-US" sz="2000" dirty="0">
                <a:solidFill>
                  <a:schemeClr val="bg1">
                    <a:alpha val="80000"/>
                  </a:schemeClr>
                </a:solidFill>
              </a:rPr>
              <a:t>Has no powers but uses a collection of Relics and magical tools due to his innate talent for understanding and wielding them.</a:t>
            </a:r>
          </a:p>
          <a:p>
            <a:r>
              <a:rPr lang="en-US" sz="2000" dirty="0">
                <a:solidFill>
                  <a:schemeClr val="bg1">
                    <a:alpha val="80000"/>
                  </a:schemeClr>
                </a:solidFill>
              </a:rPr>
              <a:t>Trained extensively as part of his familial legacy. Exceptionally athletic and intelligent</a:t>
            </a:r>
          </a:p>
          <a:p>
            <a:r>
              <a:rPr lang="en-US" sz="2000" dirty="0">
                <a:solidFill>
                  <a:schemeClr val="bg1">
                    <a:alpha val="80000"/>
                  </a:schemeClr>
                </a:solidFill>
              </a:rPr>
              <a:t>A daredevil for sure.</a:t>
            </a:r>
          </a:p>
          <a:p>
            <a:r>
              <a:rPr lang="en-US" sz="2000" dirty="0">
                <a:solidFill>
                  <a:schemeClr val="bg1">
                    <a:alpha val="80000"/>
                  </a:schemeClr>
                </a:solidFill>
              </a:rPr>
              <a:t>Originally from Brazil</a:t>
            </a:r>
          </a:p>
        </p:txBody>
      </p:sp>
    </p:spTree>
    <p:extLst>
      <p:ext uri="{BB962C8B-B14F-4D97-AF65-F5344CB8AC3E}">
        <p14:creationId xmlns:p14="http://schemas.microsoft.com/office/powerpoint/2010/main" val="2251021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172" name="Picture 4" descr="Library Wallpaper">
            <a:extLst>
              <a:ext uri="{FF2B5EF4-FFF2-40B4-BE49-F238E27FC236}">
                <a16:creationId xmlns:a16="http://schemas.microsoft.com/office/drawing/2014/main" id="{0E7A751E-C05E-42B9-A31C-2E94097FE37F}"/>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0000"/>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0AC9BD-2BAE-4A2C-8D41-5FEED192154F}"/>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a:solidFill>
                  <a:schemeClr val="tx1">
                    <a:lumMod val="85000"/>
                    <a:lumOff val="15000"/>
                  </a:schemeClr>
                </a:solidFill>
              </a:rPr>
              <a:t>Club Room</a:t>
            </a:r>
          </a:p>
        </p:txBody>
      </p:sp>
      <p:cxnSp>
        <p:nvCxnSpPr>
          <p:cNvPr id="75" name="Straight Connector 74">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4801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7">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2" name="Title 1">
            <a:extLst>
              <a:ext uri="{FF2B5EF4-FFF2-40B4-BE49-F238E27FC236}">
                <a16:creationId xmlns:a16="http://schemas.microsoft.com/office/drawing/2014/main" id="{3E165E9E-35C0-4663-93C2-DC070D5EA05F}"/>
              </a:ext>
            </a:extLst>
          </p:cNvPr>
          <p:cNvSpPr>
            <a:spLocks noGrp="1"/>
          </p:cNvSpPr>
          <p:nvPr>
            <p:ph type="ctrTitle"/>
          </p:nvPr>
        </p:nvSpPr>
        <p:spPr>
          <a:xfrm>
            <a:off x="1932903" y="949325"/>
            <a:ext cx="8071706" cy="2387600"/>
          </a:xfrm>
        </p:spPr>
        <p:txBody>
          <a:bodyPr>
            <a:normAutofit/>
          </a:bodyPr>
          <a:lstStyle/>
          <a:p>
            <a:pPr algn="l"/>
            <a:r>
              <a:rPr lang="en-GB" sz="6600">
                <a:solidFill>
                  <a:schemeClr val="bg1"/>
                </a:solidFill>
              </a:rPr>
              <a:t>Fashion Club</a:t>
            </a:r>
            <a:endParaRPr lang="en-IE" sz="6600">
              <a:solidFill>
                <a:schemeClr val="bg1"/>
              </a:solidFill>
            </a:endParaRPr>
          </a:p>
        </p:txBody>
      </p:sp>
      <p:sp>
        <p:nvSpPr>
          <p:cNvPr id="3" name="Subtitle 2">
            <a:extLst>
              <a:ext uri="{FF2B5EF4-FFF2-40B4-BE49-F238E27FC236}">
                <a16:creationId xmlns:a16="http://schemas.microsoft.com/office/drawing/2014/main" id="{9EC060E8-CA0F-4836-BE35-89CC5AE89ED6}"/>
              </a:ext>
            </a:extLst>
          </p:cNvPr>
          <p:cNvSpPr>
            <a:spLocks noGrp="1"/>
          </p:cNvSpPr>
          <p:nvPr>
            <p:ph type="subTitle" idx="1"/>
          </p:nvPr>
        </p:nvSpPr>
        <p:spPr>
          <a:xfrm>
            <a:off x="1932902" y="3429000"/>
            <a:ext cx="8071697" cy="1655762"/>
          </a:xfrm>
        </p:spPr>
        <p:txBody>
          <a:bodyPr>
            <a:normAutofit/>
          </a:bodyPr>
          <a:lstStyle/>
          <a:p>
            <a:pPr algn="l"/>
            <a:r>
              <a:rPr lang="en-GB" sz="3200">
                <a:solidFill>
                  <a:schemeClr val="bg1"/>
                </a:solidFill>
              </a:rPr>
              <a:t>“When you’re In you’re In”</a:t>
            </a:r>
            <a:endParaRPr lang="en-IE" sz="3200">
              <a:solidFill>
                <a:schemeClr val="bg1"/>
              </a:solidFill>
            </a:endParaRPr>
          </a:p>
        </p:txBody>
      </p:sp>
      <p:cxnSp>
        <p:nvCxnSpPr>
          <p:cNvPr id="19" name="Straight Connector 9">
            <a:extLst>
              <a:ext uri="{FF2B5EF4-FFF2-40B4-BE49-F238E27FC236}">
                <a16:creationId xmlns:a16="http://schemas.microsoft.com/office/drawing/2014/main" id="{EC4521DE-248E-440D-AAD6-FD9E7D34B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5285"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42C13FA-4C0F-42D0-9626-5BA6040D8C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6252485"/>
            <a:ext cx="12192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38028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396781C-32A1-4FDA-A83B-A7FF8C1B1E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202D153-3F85-4B26-A712-A0E86D379252}"/>
              </a:ext>
            </a:extLst>
          </p:cNvPr>
          <p:cNvSpPr>
            <a:spLocks noGrp="1"/>
          </p:cNvSpPr>
          <p:nvPr>
            <p:ph type="title"/>
          </p:nvPr>
        </p:nvSpPr>
        <p:spPr>
          <a:xfrm>
            <a:off x="5232400" y="1641752"/>
            <a:ext cx="6140449" cy="1323439"/>
          </a:xfrm>
        </p:spPr>
        <p:txBody>
          <a:bodyPr vert="horz" lIns="91440" tIns="45720" rIns="91440" bIns="45720" rtlCol="0" anchor="t">
            <a:normAutofit/>
          </a:bodyPr>
          <a:lstStyle/>
          <a:p>
            <a:r>
              <a:rPr lang="en-US" sz="4000">
                <a:solidFill>
                  <a:schemeClr val="bg1"/>
                </a:solidFill>
              </a:rPr>
              <a:t>Faculty Advisor: Aixia Kell</a:t>
            </a:r>
          </a:p>
        </p:txBody>
      </p:sp>
      <p:pic>
        <p:nvPicPr>
          <p:cNvPr id="7" name="Picture 2" descr="Aivaras Dvilinskas - Robot Girl">
            <a:extLst>
              <a:ext uri="{FF2B5EF4-FFF2-40B4-BE49-F238E27FC236}">
                <a16:creationId xmlns:a16="http://schemas.microsoft.com/office/drawing/2014/main" id="{FA54F3A9-5544-48A9-A7B6-4E894841E493}"/>
              </a:ext>
            </a:extLst>
          </p:cNvPr>
          <p:cNvPicPr>
            <a:picLocks noGrp="1" noChangeAspect="1" noChangeArrowheads="1"/>
          </p:cNvPicPr>
          <p:nvPr>
            <p:ph sz="half" idx="1"/>
          </p:nvPr>
        </p:nvPicPr>
        <p:blipFill rotWithShape="1">
          <a:blip r:embed="rId2">
            <a:extLst>
              <a:ext uri="{28A0092B-C50C-407E-A947-70E740481C1C}">
                <a14:useLocalDpi xmlns:a14="http://schemas.microsoft.com/office/drawing/2010/main" val="0"/>
              </a:ext>
            </a:extLst>
          </a:blip>
          <a:srcRect t="1086" b="14068"/>
          <a:stretch/>
        </p:blipFill>
        <p:spPr bwMode="auto">
          <a:xfrm>
            <a:off x="20" y="10"/>
            <a:ext cx="4546582" cy="6857990"/>
          </a:xfrm>
          <a:custGeom>
            <a:avLst/>
            <a:gdLst/>
            <a:ahLst/>
            <a:cxnLst/>
            <a:rect l="l" t="t" r="r" b="b"/>
            <a:pathLst>
              <a:path w="4546602" h="6858000">
                <a:moveTo>
                  <a:pt x="4221600" y="6662544"/>
                </a:moveTo>
                <a:lnTo>
                  <a:pt x="4210150" y="6683027"/>
                </a:lnTo>
                <a:lnTo>
                  <a:pt x="4207002" y="6702976"/>
                </a:lnTo>
                <a:lnTo>
                  <a:pt x="4207002" y="6702977"/>
                </a:lnTo>
                <a:cubicBezTo>
                  <a:pt x="4207407" y="6716169"/>
                  <a:pt x="4212552" y="6729219"/>
                  <a:pt x="4220838" y="6742553"/>
                </a:cubicBezTo>
                <a:lnTo>
                  <a:pt x="4220839" y="6742555"/>
                </a:lnTo>
                <a:lnTo>
                  <a:pt x="4240316" y="6812062"/>
                </a:lnTo>
                <a:lnTo>
                  <a:pt x="4235543" y="6776800"/>
                </a:lnTo>
                <a:lnTo>
                  <a:pt x="4220839" y="6742555"/>
                </a:lnTo>
                <a:lnTo>
                  <a:pt x="4220838" y="6742552"/>
                </a:lnTo>
                <a:lnTo>
                  <a:pt x="4207002" y="6702976"/>
                </a:lnTo>
                <a:close/>
                <a:moveTo>
                  <a:pt x="4189594" y="6564620"/>
                </a:moveTo>
                <a:lnTo>
                  <a:pt x="4189594" y="6564621"/>
                </a:lnTo>
                <a:cubicBezTo>
                  <a:pt x="4199883" y="6575479"/>
                  <a:pt x="4205977" y="6582147"/>
                  <a:pt x="4212073" y="6588626"/>
                </a:cubicBezTo>
                <a:lnTo>
                  <a:pt x="4228695" y="6625225"/>
                </a:lnTo>
                <a:lnTo>
                  <a:pt x="4221601" y="6662541"/>
                </a:lnTo>
                <a:lnTo>
                  <a:pt x="4221600" y="6662541"/>
                </a:lnTo>
                <a:lnTo>
                  <a:pt x="4221600" y="6662542"/>
                </a:lnTo>
                <a:lnTo>
                  <a:pt x="4221601" y="6662541"/>
                </a:lnTo>
                <a:lnTo>
                  <a:pt x="4228684" y="6645552"/>
                </a:lnTo>
                <a:lnTo>
                  <a:pt x="4228695" y="6625225"/>
                </a:lnTo>
                <a:lnTo>
                  <a:pt x="4228695" y="6625224"/>
                </a:lnTo>
                <a:cubicBezTo>
                  <a:pt x="4226599" y="6611342"/>
                  <a:pt x="4220551" y="6597578"/>
                  <a:pt x="4212073" y="6588625"/>
                </a:cubicBezTo>
                <a:close/>
                <a:moveTo>
                  <a:pt x="4269915" y="6438981"/>
                </a:moveTo>
                <a:lnTo>
                  <a:pt x="4249984" y="6463840"/>
                </a:lnTo>
                <a:lnTo>
                  <a:pt x="4249982" y="6463849"/>
                </a:lnTo>
                <a:lnTo>
                  <a:pt x="4236188" y="6513012"/>
                </a:lnTo>
                <a:lnTo>
                  <a:pt x="4217381" y="6546194"/>
                </a:lnTo>
                <a:lnTo>
                  <a:pt x="4217381" y="6546195"/>
                </a:lnTo>
                <a:lnTo>
                  <a:pt x="4233719" y="6521804"/>
                </a:lnTo>
                <a:lnTo>
                  <a:pt x="4236188" y="6513012"/>
                </a:lnTo>
                <a:lnTo>
                  <a:pt x="4238998" y="6508052"/>
                </a:lnTo>
                <a:lnTo>
                  <a:pt x="4249982" y="6463849"/>
                </a:lnTo>
                <a:lnTo>
                  <a:pt x="4249984" y="6463841"/>
                </a:lnTo>
                <a:cubicBezTo>
                  <a:pt x="4252937" y="6451650"/>
                  <a:pt x="4260413" y="6444077"/>
                  <a:pt x="4269915" y="6438981"/>
                </a:cubicBezTo>
                <a:close/>
                <a:moveTo>
                  <a:pt x="4355914" y="6364769"/>
                </a:moveTo>
                <a:lnTo>
                  <a:pt x="4354607" y="6387910"/>
                </a:lnTo>
                <a:lnTo>
                  <a:pt x="4351952" y="6393385"/>
                </a:lnTo>
                <a:lnTo>
                  <a:pt x="4345189" y="6407332"/>
                </a:lnTo>
                <a:lnTo>
                  <a:pt x="4345189" y="6407333"/>
                </a:lnTo>
                <a:lnTo>
                  <a:pt x="4351952" y="6393385"/>
                </a:lnTo>
                <a:lnTo>
                  <a:pt x="4354608" y="6387910"/>
                </a:lnTo>
                <a:close/>
                <a:moveTo>
                  <a:pt x="4116820" y="4221391"/>
                </a:moveTo>
                <a:lnTo>
                  <a:pt x="4116820" y="4221392"/>
                </a:lnTo>
                <a:cubicBezTo>
                  <a:pt x="4117582" y="4232061"/>
                  <a:pt x="4117772" y="4243873"/>
                  <a:pt x="4122536" y="4253015"/>
                </a:cubicBezTo>
                <a:cubicBezTo>
                  <a:pt x="4134729" y="4277402"/>
                  <a:pt x="4150349" y="4300071"/>
                  <a:pt x="4162352" y="4324646"/>
                </a:cubicBezTo>
                <a:lnTo>
                  <a:pt x="4171306" y="4363891"/>
                </a:lnTo>
                <a:lnTo>
                  <a:pt x="4170544" y="4482004"/>
                </a:lnTo>
                <a:cubicBezTo>
                  <a:pt x="4167876" y="4546776"/>
                  <a:pt x="4167304" y="4612500"/>
                  <a:pt x="4110534" y="4659174"/>
                </a:cubicBezTo>
                <a:cubicBezTo>
                  <a:pt x="4105962" y="4662986"/>
                  <a:pt x="4103294" y="4671176"/>
                  <a:pt x="4102532" y="4677655"/>
                </a:cubicBezTo>
                <a:cubicBezTo>
                  <a:pt x="4098913" y="4707564"/>
                  <a:pt x="4098531" y="4738235"/>
                  <a:pt x="4092625" y="4767764"/>
                </a:cubicBezTo>
                <a:cubicBezTo>
                  <a:pt x="4090244" y="4779575"/>
                  <a:pt x="4089435" y="4790386"/>
                  <a:pt x="4091316" y="4800483"/>
                </a:cubicBezTo>
                <a:lnTo>
                  <a:pt x="4091316" y="4800484"/>
                </a:lnTo>
                <a:cubicBezTo>
                  <a:pt x="4093197" y="4810581"/>
                  <a:pt x="4097770" y="4819964"/>
                  <a:pt x="4106152" y="4828917"/>
                </a:cubicBezTo>
                <a:lnTo>
                  <a:pt x="4128333" y="4863343"/>
                </a:lnTo>
                <a:lnTo>
                  <a:pt x="4135862" y="4889275"/>
                </a:lnTo>
                <a:lnTo>
                  <a:pt x="4134157" y="4912168"/>
                </a:lnTo>
                <a:cubicBezTo>
                  <a:pt x="4132442" y="4919978"/>
                  <a:pt x="4132085" y="4927122"/>
                  <a:pt x="4132755" y="4933805"/>
                </a:cubicBezTo>
                <a:lnTo>
                  <a:pt x="4132755" y="4933806"/>
                </a:lnTo>
                <a:lnTo>
                  <a:pt x="4132757" y="4933810"/>
                </a:lnTo>
                <a:lnTo>
                  <a:pt x="4137514" y="4952673"/>
                </a:lnTo>
                <a:lnTo>
                  <a:pt x="4140307" y="4957453"/>
                </a:lnTo>
                <a:lnTo>
                  <a:pt x="4141585" y="4961456"/>
                </a:lnTo>
                <a:cubicBezTo>
                  <a:pt x="4146096" y="4970097"/>
                  <a:pt x="4151802" y="4978393"/>
                  <a:pt x="4157589" y="4987038"/>
                </a:cubicBezTo>
                <a:cubicBezTo>
                  <a:pt x="4168828" y="5003802"/>
                  <a:pt x="4182926" y="5022853"/>
                  <a:pt x="4184068" y="5041522"/>
                </a:cubicBezTo>
                <a:cubicBezTo>
                  <a:pt x="4184687" y="5052096"/>
                  <a:pt x="4187605" y="5062300"/>
                  <a:pt x="4191284" y="5072376"/>
                </a:cubicBezTo>
                <a:lnTo>
                  <a:pt x="4197188" y="5087444"/>
                </a:lnTo>
                <a:lnTo>
                  <a:pt x="4210215" y="5133220"/>
                </a:lnTo>
                <a:lnTo>
                  <a:pt x="4210217" y="5133225"/>
                </a:lnTo>
                <a:lnTo>
                  <a:pt x="4203501" y="5166113"/>
                </a:lnTo>
                <a:lnTo>
                  <a:pt x="4203501" y="5166114"/>
                </a:lnTo>
                <a:cubicBezTo>
                  <a:pt x="4202739" y="5167638"/>
                  <a:pt x="4203311" y="5169781"/>
                  <a:pt x="4204192" y="5172091"/>
                </a:cubicBezTo>
                <a:lnTo>
                  <a:pt x="4206739" y="5179068"/>
                </a:lnTo>
                <a:lnTo>
                  <a:pt x="4206573" y="5229433"/>
                </a:lnTo>
                <a:lnTo>
                  <a:pt x="4196024" y="5248936"/>
                </a:lnTo>
                <a:lnTo>
                  <a:pt x="4183116" y="5272796"/>
                </a:lnTo>
                <a:cubicBezTo>
                  <a:pt x="4171471" y="5285441"/>
                  <a:pt x="4163765" y="5298595"/>
                  <a:pt x="4159213" y="5312288"/>
                </a:cubicBezTo>
                <a:lnTo>
                  <a:pt x="4158157" y="5321350"/>
                </a:lnTo>
                <a:lnTo>
                  <a:pt x="4155683" y="5326163"/>
                </a:lnTo>
                <a:lnTo>
                  <a:pt x="4154237" y="5355014"/>
                </a:lnTo>
                <a:lnTo>
                  <a:pt x="4154237" y="5355015"/>
                </a:lnTo>
                <a:cubicBezTo>
                  <a:pt x="4154886" y="5364883"/>
                  <a:pt x="4156589" y="5375003"/>
                  <a:pt x="4159113" y="5385385"/>
                </a:cubicBezTo>
                <a:cubicBezTo>
                  <a:pt x="4162352" y="5398722"/>
                  <a:pt x="4164638" y="5412058"/>
                  <a:pt x="4167304" y="5425583"/>
                </a:cubicBezTo>
                <a:cubicBezTo>
                  <a:pt x="4171114" y="5443871"/>
                  <a:pt x="4175116" y="5462352"/>
                  <a:pt x="4178926" y="5480638"/>
                </a:cubicBezTo>
                <a:lnTo>
                  <a:pt x="4183450" y="5507668"/>
                </a:lnTo>
                <a:lnTo>
                  <a:pt x="4172831" y="5531692"/>
                </a:lnTo>
                <a:lnTo>
                  <a:pt x="4172830" y="5531693"/>
                </a:lnTo>
                <a:cubicBezTo>
                  <a:pt x="4165781" y="5537600"/>
                  <a:pt x="4162589" y="5542649"/>
                  <a:pt x="4162685" y="5547578"/>
                </a:cubicBezTo>
                <a:lnTo>
                  <a:pt x="4162685" y="5547579"/>
                </a:lnTo>
                <a:cubicBezTo>
                  <a:pt x="4162780" y="5552508"/>
                  <a:pt x="4166162" y="5557318"/>
                  <a:pt x="4172258" y="5562747"/>
                </a:cubicBezTo>
                <a:cubicBezTo>
                  <a:pt x="4214932" y="5600468"/>
                  <a:pt x="4241603" y="5646190"/>
                  <a:pt x="4243506" y="5704484"/>
                </a:cubicBezTo>
                <a:cubicBezTo>
                  <a:pt x="4243888" y="5716486"/>
                  <a:pt x="4246554" y="5728679"/>
                  <a:pt x="4249412" y="5740489"/>
                </a:cubicBezTo>
                <a:cubicBezTo>
                  <a:pt x="4251127" y="5747729"/>
                  <a:pt x="4253033" y="5756494"/>
                  <a:pt x="4258177" y="5760874"/>
                </a:cubicBezTo>
                <a:cubicBezTo>
                  <a:pt x="4297420" y="5794975"/>
                  <a:pt x="4324663" y="5837458"/>
                  <a:pt x="4346573" y="5883752"/>
                </a:cubicBezTo>
                <a:lnTo>
                  <a:pt x="4346575" y="5883756"/>
                </a:lnTo>
                <a:lnTo>
                  <a:pt x="4364477" y="5935946"/>
                </a:lnTo>
                <a:lnTo>
                  <a:pt x="4364478" y="5935950"/>
                </a:lnTo>
                <a:lnTo>
                  <a:pt x="4360859" y="5993290"/>
                </a:lnTo>
                <a:lnTo>
                  <a:pt x="4360858" y="5993291"/>
                </a:lnTo>
                <a:cubicBezTo>
                  <a:pt x="4359717" y="6004531"/>
                  <a:pt x="4359906" y="6017485"/>
                  <a:pt x="4354382" y="6026440"/>
                </a:cubicBezTo>
                <a:cubicBezTo>
                  <a:pt x="4337045" y="6054825"/>
                  <a:pt x="4318377" y="6082258"/>
                  <a:pt x="4298182" y="6108738"/>
                </a:cubicBezTo>
                <a:cubicBezTo>
                  <a:pt x="4289514" y="6120074"/>
                  <a:pt x="4284561" y="6126884"/>
                  <a:pt x="4284490" y="6133314"/>
                </a:cubicBezTo>
                <a:lnTo>
                  <a:pt x="4284490" y="6133315"/>
                </a:lnTo>
                <a:lnTo>
                  <a:pt x="4288190" y="6143190"/>
                </a:lnTo>
                <a:lnTo>
                  <a:pt x="4300086" y="6155600"/>
                </a:lnTo>
                <a:lnTo>
                  <a:pt x="4300088" y="6155603"/>
                </a:lnTo>
                <a:cubicBezTo>
                  <a:pt x="4322377" y="6175798"/>
                  <a:pt x="4333998" y="6200945"/>
                  <a:pt x="4338759" y="6228757"/>
                </a:cubicBezTo>
                <a:lnTo>
                  <a:pt x="4356096" y="6361540"/>
                </a:lnTo>
                <a:lnTo>
                  <a:pt x="4356096" y="6361539"/>
                </a:lnTo>
                <a:cubicBezTo>
                  <a:pt x="4352476" y="6317151"/>
                  <a:pt x="4346190" y="6272764"/>
                  <a:pt x="4338759" y="6228756"/>
                </a:cubicBezTo>
                <a:cubicBezTo>
                  <a:pt x="4333998" y="6200944"/>
                  <a:pt x="4322377" y="6175797"/>
                  <a:pt x="4300088" y="6155602"/>
                </a:cubicBezTo>
                <a:lnTo>
                  <a:pt x="4300086" y="6155600"/>
                </a:lnTo>
                <a:lnTo>
                  <a:pt x="4284490" y="6133315"/>
                </a:lnTo>
                <a:lnTo>
                  <a:pt x="4298182" y="6108739"/>
                </a:lnTo>
                <a:cubicBezTo>
                  <a:pt x="4318377" y="6082259"/>
                  <a:pt x="4337045" y="6054826"/>
                  <a:pt x="4354382" y="6026441"/>
                </a:cubicBezTo>
                <a:cubicBezTo>
                  <a:pt x="4359906" y="6017486"/>
                  <a:pt x="4359717" y="6004532"/>
                  <a:pt x="4360858" y="5993292"/>
                </a:cubicBezTo>
                <a:lnTo>
                  <a:pt x="4360859" y="5993290"/>
                </a:lnTo>
                <a:lnTo>
                  <a:pt x="4364311" y="5964477"/>
                </a:lnTo>
                <a:lnTo>
                  <a:pt x="4364478" y="5935950"/>
                </a:lnTo>
                <a:lnTo>
                  <a:pt x="4364478" y="5935949"/>
                </a:lnTo>
                <a:lnTo>
                  <a:pt x="4364477" y="5935946"/>
                </a:lnTo>
                <a:lnTo>
                  <a:pt x="4357598" y="5909351"/>
                </a:lnTo>
                <a:lnTo>
                  <a:pt x="4346575" y="5883756"/>
                </a:lnTo>
                <a:lnTo>
                  <a:pt x="4346573" y="5883751"/>
                </a:lnTo>
                <a:cubicBezTo>
                  <a:pt x="4324663" y="5837457"/>
                  <a:pt x="4297420" y="5794974"/>
                  <a:pt x="4258177" y="5760873"/>
                </a:cubicBezTo>
                <a:cubicBezTo>
                  <a:pt x="4253033" y="5756493"/>
                  <a:pt x="4251127" y="5747728"/>
                  <a:pt x="4249412" y="5740488"/>
                </a:cubicBezTo>
                <a:cubicBezTo>
                  <a:pt x="4246554" y="5728678"/>
                  <a:pt x="4243888" y="5716485"/>
                  <a:pt x="4243506" y="5704483"/>
                </a:cubicBezTo>
                <a:cubicBezTo>
                  <a:pt x="4241603" y="5646189"/>
                  <a:pt x="4214932" y="5600467"/>
                  <a:pt x="4172258" y="5562746"/>
                </a:cubicBezTo>
                <a:lnTo>
                  <a:pt x="4162685" y="5547578"/>
                </a:lnTo>
                <a:lnTo>
                  <a:pt x="4172830" y="5531694"/>
                </a:lnTo>
                <a:lnTo>
                  <a:pt x="4172831" y="5531692"/>
                </a:lnTo>
                <a:lnTo>
                  <a:pt x="4181230" y="5520422"/>
                </a:lnTo>
                <a:lnTo>
                  <a:pt x="4183450" y="5507668"/>
                </a:lnTo>
                <a:lnTo>
                  <a:pt x="4183450" y="5507667"/>
                </a:lnTo>
                <a:cubicBezTo>
                  <a:pt x="4183403" y="5498832"/>
                  <a:pt x="4180831" y="5489497"/>
                  <a:pt x="4178926" y="5480637"/>
                </a:cubicBezTo>
                <a:cubicBezTo>
                  <a:pt x="4175116" y="5462351"/>
                  <a:pt x="4171114" y="5443870"/>
                  <a:pt x="4167304" y="5425582"/>
                </a:cubicBezTo>
                <a:cubicBezTo>
                  <a:pt x="4164638" y="5412057"/>
                  <a:pt x="4162352" y="5398721"/>
                  <a:pt x="4159113" y="5385384"/>
                </a:cubicBezTo>
                <a:lnTo>
                  <a:pt x="4154237" y="5355014"/>
                </a:lnTo>
                <a:lnTo>
                  <a:pt x="4158157" y="5321350"/>
                </a:lnTo>
                <a:lnTo>
                  <a:pt x="4183116" y="5272797"/>
                </a:lnTo>
                <a:lnTo>
                  <a:pt x="4196024" y="5248936"/>
                </a:lnTo>
                <a:lnTo>
                  <a:pt x="4206573" y="5229434"/>
                </a:lnTo>
                <a:cubicBezTo>
                  <a:pt x="4210407" y="5213598"/>
                  <a:pt x="4210359" y="5196595"/>
                  <a:pt x="4206739" y="5179068"/>
                </a:cubicBezTo>
                <a:lnTo>
                  <a:pt x="4206739" y="5179067"/>
                </a:lnTo>
                <a:cubicBezTo>
                  <a:pt x="4206263" y="5176876"/>
                  <a:pt x="4205074" y="5174400"/>
                  <a:pt x="4204192" y="5172090"/>
                </a:cubicBezTo>
                <a:lnTo>
                  <a:pt x="4203501" y="5166114"/>
                </a:lnTo>
                <a:lnTo>
                  <a:pt x="4210217" y="5133225"/>
                </a:lnTo>
                <a:lnTo>
                  <a:pt x="4210217" y="5133224"/>
                </a:lnTo>
                <a:lnTo>
                  <a:pt x="4210215" y="5133220"/>
                </a:lnTo>
                <a:lnTo>
                  <a:pt x="4203072" y="5102461"/>
                </a:lnTo>
                <a:lnTo>
                  <a:pt x="4197188" y="5087444"/>
                </a:lnTo>
                <a:lnTo>
                  <a:pt x="4197182" y="5087423"/>
                </a:lnTo>
                <a:cubicBezTo>
                  <a:pt x="4191096" y="5072411"/>
                  <a:pt x="4184997" y="5057381"/>
                  <a:pt x="4184068" y="5041521"/>
                </a:cubicBezTo>
                <a:cubicBezTo>
                  <a:pt x="4182926" y="5022852"/>
                  <a:pt x="4168828" y="5003801"/>
                  <a:pt x="4157589" y="4987037"/>
                </a:cubicBezTo>
                <a:lnTo>
                  <a:pt x="4140307" y="4957453"/>
                </a:lnTo>
                <a:lnTo>
                  <a:pt x="4132757" y="4933810"/>
                </a:lnTo>
                <a:lnTo>
                  <a:pt x="4132755" y="4933805"/>
                </a:lnTo>
                <a:lnTo>
                  <a:pt x="4134157" y="4912169"/>
                </a:lnTo>
                <a:cubicBezTo>
                  <a:pt x="4135919" y="4904359"/>
                  <a:pt x="4136431" y="4896714"/>
                  <a:pt x="4135862" y="4889276"/>
                </a:cubicBezTo>
                <a:lnTo>
                  <a:pt x="4135862" y="4889275"/>
                </a:lnTo>
                <a:lnTo>
                  <a:pt x="4131084" y="4867614"/>
                </a:lnTo>
                <a:lnTo>
                  <a:pt x="4128333" y="4863343"/>
                </a:lnTo>
                <a:lnTo>
                  <a:pt x="4126583" y="4857317"/>
                </a:lnTo>
                <a:cubicBezTo>
                  <a:pt x="4121440" y="4847214"/>
                  <a:pt x="4114439" y="4837703"/>
                  <a:pt x="4106152" y="4828916"/>
                </a:cubicBezTo>
                <a:lnTo>
                  <a:pt x="4091316" y="4800483"/>
                </a:lnTo>
                <a:lnTo>
                  <a:pt x="4092625" y="4767765"/>
                </a:lnTo>
                <a:cubicBezTo>
                  <a:pt x="4098531" y="4738236"/>
                  <a:pt x="4098913" y="4707565"/>
                  <a:pt x="4102532" y="4677656"/>
                </a:cubicBezTo>
                <a:cubicBezTo>
                  <a:pt x="4103294" y="4671177"/>
                  <a:pt x="4105962" y="4662987"/>
                  <a:pt x="4110534" y="4659175"/>
                </a:cubicBezTo>
                <a:cubicBezTo>
                  <a:pt x="4167304" y="4612501"/>
                  <a:pt x="4167876" y="4546777"/>
                  <a:pt x="4170544" y="4482005"/>
                </a:cubicBezTo>
                <a:cubicBezTo>
                  <a:pt x="4172258" y="4442762"/>
                  <a:pt x="4172258" y="4403326"/>
                  <a:pt x="4171306" y="4363891"/>
                </a:cubicBezTo>
                <a:lnTo>
                  <a:pt x="4171306" y="4363890"/>
                </a:lnTo>
                <a:cubicBezTo>
                  <a:pt x="4171114" y="4350554"/>
                  <a:pt x="4168066" y="4336457"/>
                  <a:pt x="4162352" y="4324645"/>
                </a:cubicBezTo>
                <a:cubicBezTo>
                  <a:pt x="4150349" y="4300070"/>
                  <a:pt x="4134729" y="4277401"/>
                  <a:pt x="4122536" y="4253014"/>
                </a:cubicBezTo>
                <a:close/>
                <a:moveTo>
                  <a:pt x="4113010" y="4165383"/>
                </a:moveTo>
                <a:lnTo>
                  <a:pt x="4113010" y="4165384"/>
                </a:lnTo>
                <a:lnTo>
                  <a:pt x="4116915" y="4192388"/>
                </a:lnTo>
                <a:lnTo>
                  <a:pt x="4116915" y="4192387"/>
                </a:lnTo>
                <a:cubicBezTo>
                  <a:pt x="4117011" y="4182767"/>
                  <a:pt x="4116439" y="4173480"/>
                  <a:pt x="4113010" y="4165383"/>
                </a:cubicBezTo>
                <a:close/>
                <a:moveTo>
                  <a:pt x="4100628" y="3885338"/>
                </a:moveTo>
                <a:lnTo>
                  <a:pt x="4100628" y="3885339"/>
                </a:lnTo>
                <a:cubicBezTo>
                  <a:pt x="4110344" y="3897722"/>
                  <a:pt x="4117750" y="3910319"/>
                  <a:pt x="4123009" y="3923125"/>
                </a:cubicBezTo>
                <a:lnTo>
                  <a:pt x="4132513" y="3962160"/>
                </a:lnTo>
                <a:lnTo>
                  <a:pt x="4116821" y="4043838"/>
                </a:lnTo>
                <a:lnTo>
                  <a:pt x="4116820" y="4043839"/>
                </a:lnTo>
                <a:cubicBezTo>
                  <a:pt x="4108057" y="4063842"/>
                  <a:pt x="4102675" y="4083702"/>
                  <a:pt x="4101699" y="4103825"/>
                </a:cubicBezTo>
                <a:lnTo>
                  <a:pt x="4101699" y="4103826"/>
                </a:lnTo>
                <a:lnTo>
                  <a:pt x="4103666" y="4134255"/>
                </a:lnTo>
                <a:lnTo>
                  <a:pt x="4113010" y="4165382"/>
                </a:lnTo>
                <a:lnTo>
                  <a:pt x="4101699" y="4103826"/>
                </a:lnTo>
                <a:lnTo>
                  <a:pt x="4116820" y="4043840"/>
                </a:lnTo>
                <a:lnTo>
                  <a:pt x="4116821" y="4043838"/>
                </a:lnTo>
                <a:lnTo>
                  <a:pt x="4130123" y="4002410"/>
                </a:lnTo>
                <a:lnTo>
                  <a:pt x="4132513" y="3962160"/>
                </a:lnTo>
                <a:lnTo>
                  <a:pt x="4132513" y="3962159"/>
                </a:lnTo>
                <a:cubicBezTo>
                  <a:pt x="4130251" y="3935727"/>
                  <a:pt x="4120060" y="3910104"/>
                  <a:pt x="4100628" y="3885338"/>
                </a:cubicBezTo>
                <a:close/>
                <a:moveTo>
                  <a:pt x="4115391" y="3670561"/>
                </a:moveTo>
                <a:lnTo>
                  <a:pt x="4117820" y="3680164"/>
                </a:lnTo>
                <a:lnTo>
                  <a:pt x="4113772" y="3734837"/>
                </a:lnTo>
                <a:lnTo>
                  <a:pt x="4113772" y="3734838"/>
                </a:lnTo>
                <a:cubicBezTo>
                  <a:pt x="4112820" y="3741316"/>
                  <a:pt x="4111486" y="3749126"/>
                  <a:pt x="4114154" y="3754653"/>
                </a:cubicBezTo>
                <a:lnTo>
                  <a:pt x="4120511" y="3789776"/>
                </a:lnTo>
                <a:lnTo>
                  <a:pt x="4105580" y="3822472"/>
                </a:lnTo>
                <a:cubicBezTo>
                  <a:pt x="4098532" y="3831902"/>
                  <a:pt x="4092912" y="3842046"/>
                  <a:pt x="4091245" y="3852619"/>
                </a:cubicBezTo>
                <a:lnTo>
                  <a:pt x="4091245" y="3852620"/>
                </a:lnTo>
                <a:lnTo>
                  <a:pt x="4092025" y="3868764"/>
                </a:lnTo>
                <a:lnTo>
                  <a:pt x="4100628" y="3885337"/>
                </a:lnTo>
                <a:lnTo>
                  <a:pt x="4091245" y="3852620"/>
                </a:lnTo>
                <a:lnTo>
                  <a:pt x="4105580" y="3822473"/>
                </a:lnTo>
                <a:cubicBezTo>
                  <a:pt x="4113772" y="3811614"/>
                  <a:pt x="4118916" y="3800897"/>
                  <a:pt x="4120511" y="3789777"/>
                </a:cubicBezTo>
                <a:lnTo>
                  <a:pt x="4120511" y="3789776"/>
                </a:lnTo>
                <a:cubicBezTo>
                  <a:pt x="4122107" y="3778655"/>
                  <a:pt x="4120154" y="3767130"/>
                  <a:pt x="4114154" y="3754652"/>
                </a:cubicBezTo>
                <a:lnTo>
                  <a:pt x="4113772" y="3734838"/>
                </a:lnTo>
                <a:lnTo>
                  <a:pt x="4117820" y="3680164"/>
                </a:lnTo>
                <a:lnTo>
                  <a:pt x="4117820" y="3680163"/>
                </a:lnTo>
                <a:close/>
                <a:moveTo>
                  <a:pt x="4185711" y="2836172"/>
                </a:moveTo>
                <a:lnTo>
                  <a:pt x="4177020" y="2848793"/>
                </a:lnTo>
                <a:cubicBezTo>
                  <a:pt x="4172020" y="2865010"/>
                  <a:pt x="4166162" y="2881307"/>
                  <a:pt x="4161416" y="2897785"/>
                </a:cubicBezTo>
                <a:lnTo>
                  <a:pt x="4160387" y="2903551"/>
                </a:lnTo>
                <a:lnTo>
                  <a:pt x="4157113" y="2914328"/>
                </a:lnTo>
                <a:lnTo>
                  <a:pt x="4152482" y="2947859"/>
                </a:lnTo>
                <a:lnTo>
                  <a:pt x="4152481" y="2947862"/>
                </a:lnTo>
                <a:lnTo>
                  <a:pt x="4152481" y="2947863"/>
                </a:lnTo>
                <a:cubicBezTo>
                  <a:pt x="4152112" y="2959157"/>
                  <a:pt x="4153112" y="2970576"/>
                  <a:pt x="4156065" y="2982149"/>
                </a:cubicBezTo>
                <a:lnTo>
                  <a:pt x="4167758" y="3077402"/>
                </a:lnTo>
                <a:lnTo>
                  <a:pt x="4155303" y="3172654"/>
                </a:lnTo>
                <a:cubicBezTo>
                  <a:pt x="4129394" y="3276480"/>
                  <a:pt x="4101962" y="3380305"/>
                  <a:pt x="4107676" y="3489467"/>
                </a:cubicBezTo>
                <a:cubicBezTo>
                  <a:pt x="4108628" y="3507563"/>
                  <a:pt x="4097007" y="3529090"/>
                  <a:pt x="4085577" y="3544713"/>
                </a:cubicBezTo>
                <a:cubicBezTo>
                  <a:pt x="4074719" y="3559668"/>
                  <a:pt x="4068860" y="3566811"/>
                  <a:pt x="4067955" y="3574408"/>
                </a:cubicBezTo>
                <a:lnTo>
                  <a:pt x="4067956" y="3574408"/>
                </a:lnTo>
                <a:lnTo>
                  <a:pt x="4067955" y="3574409"/>
                </a:lnTo>
                <a:cubicBezTo>
                  <a:pt x="4067050" y="3582005"/>
                  <a:pt x="4071099" y="3590054"/>
                  <a:pt x="4080053" y="3606818"/>
                </a:cubicBezTo>
                <a:cubicBezTo>
                  <a:pt x="4084435" y="3614820"/>
                  <a:pt x="4087101" y="3624726"/>
                  <a:pt x="4093579" y="3630633"/>
                </a:cubicBezTo>
                <a:lnTo>
                  <a:pt x="4109452" y="3651926"/>
                </a:lnTo>
                <a:lnTo>
                  <a:pt x="4093579" y="3630632"/>
                </a:lnTo>
                <a:cubicBezTo>
                  <a:pt x="4087101" y="3624725"/>
                  <a:pt x="4084435" y="3614819"/>
                  <a:pt x="4080053" y="3606817"/>
                </a:cubicBezTo>
                <a:cubicBezTo>
                  <a:pt x="4075576" y="3598435"/>
                  <a:pt x="4072325" y="3592232"/>
                  <a:pt x="4070307" y="3587174"/>
                </a:cubicBezTo>
                <a:lnTo>
                  <a:pt x="4067956" y="3574408"/>
                </a:lnTo>
                <a:lnTo>
                  <a:pt x="4073034" y="3562321"/>
                </a:lnTo>
                <a:cubicBezTo>
                  <a:pt x="4075969" y="3557716"/>
                  <a:pt x="4080148" y="3552191"/>
                  <a:pt x="4085577" y="3544714"/>
                </a:cubicBezTo>
                <a:cubicBezTo>
                  <a:pt x="4097007" y="3529091"/>
                  <a:pt x="4108628" y="3507564"/>
                  <a:pt x="4107676" y="3489468"/>
                </a:cubicBezTo>
                <a:cubicBezTo>
                  <a:pt x="4101962" y="3380306"/>
                  <a:pt x="4129394" y="3276481"/>
                  <a:pt x="4155303" y="3172655"/>
                </a:cubicBezTo>
                <a:cubicBezTo>
                  <a:pt x="4163305" y="3140650"/>
                  <a:pt x="4167543" y="3109026"/>
                  <a:pt x="4167758" y="3077402"/>
                </a:cubicBezTo>
                <a:lnTo>
                  <a:pt x="4167758" y="3077401"/>
                </a:lnTo>
                <a:cubicBezTo>
                  <a:pt x="4167972" y="3045777"/>
                  <a:pt x="4164162" y="3014153"/>
                  <a:pt x="4156065" y="2982148"/>
                </a:cubicBezTo>
                <a:lnTo>
                  <a:pt x="4152481" y="2947863"/>
                </a:lnTo>
                <a:lnTo>
                  <a:pt x="4152482" y="2947859"/>
                </a:lnTo>
                <a:lnTo>
                  <a:pt x="4160387" y="2903551"/>
                </a:lnTo>
                <a:lnTo>
                  <a:pt x="4177020" y="2848794"/>
                </a:lnTo>
                <a:cubicBezTo>
                  <a:pt x="4178353" y="2844317"/>
                  <a:pt x="4181639" y="2839983"/>
                  <a:pt x="4185711" y="2836173"/>
                </a:cubicBezTo>
                <a:close/>
                <a:moveTo>
                  <a:pt x="3701225" y="1508458"/>
                </a:moveTo>
                <a:lnTo>
                  <a:pt x="3673131" y="1596214"/>
                </a:lnTo>
                <a:cubicBezTo>
                  <a:pt x="3670654" y="1604979"/>
                  <a:pt x="3672179" y="1615837"/>
                  <a:pt x="3675036" y="1624981"/>
                </a:cubicBezTo>
                <a:cubicBezTo>
                  <a:pt x="3684752" y="1656224"/>
                  <a:pt x="3709137" y="1676037"/>
                  <a:pt x="3731617" y="1697754"/>
                </a:cubicBezTo>
                <a:cubicBezTo>
                  <a:pt x="3741524" y="1707280"/>
                  <a:pt x="3748572" y="1720424"/>
                  <a:pt x="3754286" y="1733189"/>
                </a:cubicBezTo>
                <a:cubicBezTo>
                  <a:pt x="3768957" y="1766336"/>
                  <a:pt x="3782101" y="1800247"/>
                  <a:pt x="3796007" y="1833776"/>
                </a:cubicBezTo>
                <a:cubicBezTo>
                  <a:pt x="3797341" y="1837014"/>
                  <a:pt x="3800770" y="1839680"/>
                  <a:pt x="3803628" y="1842159"/>
                </a:cubicBezTo>
                <a:cubicBezTo>
                  <a:pt x="3833729" y="1866923"/>
                  <a:pt x="3864018" y="1891498"/>
                  <a:pt x="3894119" y="1916455"/>
                </a:cubicBezTo>
                <a:cubicBezTo>
                  <a:pt x="3899833" y="1921217"/>
                  <a:pt x="3904025" y="1928077"/>
                  <a:pt x="3909549" y="1933220"/>
                </a:cubicBezTo>
                <a:cubicBezTo>
                  <a:pt x="3917169" y="1940460"/>
                  <a:pt x="3924410" y="1949604"/>
                  <a:pt x="3933554" y="1953414"/>
                </a:cubicBezTo>
                <a:cubicBezTo>
                  <a:pt x="3962319" y="1965225"/>
                  <a:pt x="3974703" y="1987895"/>
                  <a:pt x="3980037" y="2016470"/>
                </a:cubicBezTo>
                <a:cubicBezTo>
                  <a:pt x="3984990" y="2042571"/>
                  <a:pt x="3989182" y="2068670"/>
                  <a:pt x="3994896" y="2094579"/>
                </a:cubicBezTo>
                <a:cubicBezTo>
                  <a:pt x="4001754" y="2126202"/>
                  <a:pt x="4009184" y="2157637"/>
                  <a:pt x="4017567" y="2188880"/>
                </a:cubicBezTo>
                <a:cubicBezTo>
                  <a:pt x="4021187" y="2202405"/>
                  <a:pt x="4025377" y="2216693"/>
                  <a:pt x="4032807" y="2228315"/>
                </a:cubicBezTo>
                <a:cubicBezTo>
                  <a:pt x="4053382" y="2260891"/>
                  <a:pt x="4067288" y="2295754"/>
                  <a:pt x="4061764" y="2334045"/>
                </a:cubicBezTo>
                <a:cubicBezTo>
                  <a:pt x="4057382" y="2364716"/>
                  <a:pt x="4068622" y="2390435"/>
                  <a:pt x="4086149" y="2409486"/>
                </a:cubicBezTo>
                <a:cubicBezTo>
                  <a:pt x="4094103" y="2418155"/>
                  <a:pt x="4099616" y="2426977"/>
                  <a:pt x="4103250" y="2435913"/>
                </a:cubicBezTo>
                <a:lnTo>
                  <a:pt x="4109081" y="2463018"/>
                </a:lnTo>
                <a:lnTo>
                  <a:pt x="4109080" y="2463031"/>
                </a:lnTo>
                <a:lnTo>
                  <a:pt x="4100439" y="2518262"/>
                </a:lnTo>
                <a:lnTo>
                  <a:pt x="4100438" y="2518264"/>
                </a:lnTo>
                <a:cubicBezTo>
                  <a:pt x="4097771" y="2527790"/>
                  <a:pt x="4096627" y="2536458"/>
                  <a:pt x="4096794" y="2545006"/>
                </a:cubicBezTo>
                <a:lnTo>
                  <a:pt x="4096794" y="2545007"/>
                </a:lnTo>
                <a:cubicBezTo>
                  <a:pt x="4096960" y="2553556"/>
                  <a:pt x="4098437" y="2561986"/>
                  <a:pt x="4101008" y="2571035"/>
                </a:cubicBezTo>
                <a:cubicBezTo>
                  <a:pt x="4113010" y="2612946"/>
                  <a:pt x="4145587" y="2640951"/>
                  <a:pt x="4174162" y="2668002"/>
                </a:cubicBezTo>
                <a:cubicBezTo>
                  <a:pt x="4198547" y="2691055"/>
                  <a:pt x="4212264" y="2716964"/>
                  <a:pt x="4222552" y="2745349"/>
                </a:cubicBezTo>
                <a:lnTo>
                  <a:pt x="4222553" y="2745352"/>
                </a:lnTo>
                <a:lnTo>
                  <a:pt x="4228473" y="2778006"/>
                </a:lnTo>
                <a:lnTo>
                  <a:pt x="4228053" y="2785440"/>
                </a:lnTo>
                <a:lnTo>
                  <a:pt x="4217974" y="2811780"/>
                </a:lnTo>
                <a:lnTo>
                  <a:pt x="4217970" y="2811787"/>
                </a:lnTo>
                <a:lnTo>
                  <a:pt x="4217971" y="2811787"/>
                </a:lnTo>
                <a:lnTo>
                  <a:pt x="4217974" y="2811780"/>
                </a:lnTo>
                <a:lnTo>
                  <a:pt x="4227624" y="2793023"/>
                </a:lnTo>
                <a:lnTo>
                  <a:pt x="4228053" y="2785440"/>
                </a:lnTo>
                <a:lnTo>
                  <a:pt x="4229253" y="2782305"/>
                </a:lnTo>
                <a:lnTo>
                  <a:pt x="4228473" y="2778006"/>
                </a:lnTo>
                <a:lnTo>
                  <a:pt x="4228883" y="2770757"/>
                </a:lnTo>
                <a:lnTo>
                  <a:pt x="4222553" y="2745352"/>
                </a:lnTo>
                <a:lnTo>
                  <a:pt x="4222552" y="2745348"/>
                </a:lnTo>
                <a:cubicBezTo>
                  <a:pt x="4212264" y="2716963"/>
                  <a:pt x="4198547" y="2691054"/>
                  <a:pt x="4174162" y="2668001"/>
                </a:cubicBezTo>
                <a:cubicBezTo>
                  <a:pt x="4145587" y="2640950"/>
                  <a:pt x="4113010" y="2612945"/>
                  <a:pt x="4101008" y="2571034"/>
                </a:cubicBezTo>
                <a:lnTo>
                  <a:pt x="4096794" y="2545007"/>
                </a:lnTo>
                <a:lnTo>
                  <a:pt x="4100438" y="2518265"/>
                </a:lnTo>
                <a:lnTo>
                  <a:pt x="4100439" y="2518262"/>
                </a:lnTo>
                <a:lnTo>
                  <a:pt x="4107019" y="2490551"/>
                </a:lnTo>
                <a:lnTo>
                  <a:pt x="4109080" y="2463031"/>
                </a:lnTo>
                <a:lnTo>
                  <a:pt x="4109082" y="2463019"/>
                </a:lnTo>
                <a:lnTo>
                  <a:pt x="4109081" y="2463018"/>
                </a:lnTo>
                <a:lnTo>
                  <a:pt x="4109082" y="2463018"/>
                </a:lnTo>
                <a:cubicBezTo>
                  <a:pt x="4108200" y="2444777"/>
                  <a:pt x="4102057" y="2426822"/>
                  <a:pt x="4086149" y="2409485"/>
                </a:cubicBezTo>
                <a:cubicBezTo>
                  <a:pt x="4068622" y="2390434"/>
                  <a:pt x="4057382" y="2364715"/>
                  <a:pt x="4061764" y="2334044"/>
                </a:cubicBezTo>
                <a:cubicBezTo>
                  <a:pt x="4067288" y="2295753"/>
                  <a:pt x="4053382" y="2260890"/>
                  <a:pt x="4032807" y="2228314"/>
                </a:cubicBezTo>
                <a:cubicBezTo>
                  <a:pt x="4025377" y="2216692"/>
                  <a:pt x="4021187" y="2202404"/>
                  <a:pt x="4017567" y="2188879"/>
                </a:cubicBezTo>
                <a:cubicBezTo>
                  <a:pt x="4009184" y="2157636"/>
                  <a:pt x="4001754" y="2126201"/>
                  <a:pt x="3994896" y="2094578"/>
                </a:cubicBezTo>
                <a:cubicBezTo>
                  <a:pt x="3989182" y="2068669"/>
                  <a:pt x="3984990" y="2042570"/>
                  <a:pt x="3980037" y="2016469"/>
                </a:cubicBezTo>
                <a:cubicBezTo>
                  <a:pt x="3974703" y="1987894"/>
                  <a:pt x="3962319" y="1965224"/>
                  <a:pt x="3933554" y="1953413"/>
                </a:cubicBezTo>
                <a:cubicBezTo>
                  <a:pt x="3924410" y="1949603"/>
                  <a:pt x="3917169" y="1940459"/>
                  <a:pt x="3909549" y="1933219"/>
                </a:cubicBezTo>
                <a:cubicBezTo>
                  <a:pt x="3904025" y="1928076"/>
                  <a:pt x="3899833" y="1921216"/>
                  <a:pt x="3894119" y="1916454"/>
                </a:cubicBezTo>
                <a:cubicBezTo>
                  <a:pt x="3864018" y="1891497"/>
                  <a:pt x="3833729" y="1866922"/>
                  <a:pt x="3803628" y="1842158"/>
                </a:cubicBezTo>
                <a:cubicBezTo>
                  <a:pt x="3800770" y="1839679"/>
                  <a:pt x="3797341" y="1837013"/>
                  <a:pt x="3796007" y="1833775"/>
                </a:cubicBezTo>
                <a:cubicBezTo>
                  <a:pt x="3782101" y="1800246"/>
                  <a:pt x="3768958" y="1766335"/>
                  <a:pt x="3754286" y="1733188"/>
                </a:cubicBezTo>
                <a:cubicBezTo>
                  <a:pt x="3748572" y="1720423"/>
                  <a:pt x="3741524" y="1707279"/>
                  <a:pt x="3731618" y="1697753"/>
                </a:cubicBezTo>
                <a:cubicBezTo>
                  <a:pt x="3709138" y="1676036"/>
                  <a:pt x="3684752" y="1656223"/>
                  <a:pt x="3675036" y="1624980"/>
                </a:cubicBezTo>
                <a:cubicBezTo>
                  <a:pt x="3672180" y="1615836"/>
                  <a:pt x="3670655" y="1604978"/>
                  <a:pt x="3673132" y="1596213"/>
                </a:cubicBezTo>
                <a:close/>
                <a:moveTo>
                  <a:pt x="3719830" y="1459073"/>
                </a:moveTo>
                <a:lnTo>
                  <a:pt x="3719829" y="1459074"/>
                </a:lnTo>
                <a:lnTo>
                  <a:pt x="3710612" y="1481572"/>
                </a:lnTo>
                <a:close/>
                <a:moveTo>
                  <a:pt x="3739023" y="1268758"/>
                </a:moveTo>
                <a:cubicBezTo>
                  <a:pt x="3739475" y="1275402"/>
                  <a:pt x="3741047" y="1281689"/>
                  <a:pt x="3744190" y="1286070"/>
                </a:cubicBezTo>
                <a:cubicBezTo>
                  <a:pt x="3758763" y="1306930"/>
                  <a:pt x="3765003" y="1328553"/>
                  <a:pt x="3766527" y="1350628"/>
                </a:cubicBezTo>
                <a:lnTo>
                  <a:pt x="3760933" y="1413840"/>
                </a:lnTo>
                <a:lnTo>
                  <a:pt x="3766528" y="1350627"/>
                </a:lnTo>
                <a:cubicBezTo>
                  <a:pt x="3765003" y="1328552"/>
                  <a:pt x="3758764" y="1306930"/>
                  <a:pt x="3744190" y="1286069"/>
                </a:cubicBezTo>
                <a:close/>
                <a:moveTo>
                  <a:pt x="3680752" y="773035"/>
                </a:moveTo>
                <a:lnTo>
                  <a:pt x="3680752" y="773036"/>
                </a:lnTo>
                <a:cubicBezTo>
                  <a:pt x="3683038" y="800277"/>
                  <a:pt x="3686276" y="827330"/>
                  <a:pt x="3688752" y="854380"/>
                </a:cubicBezTo>
                <a:cubicBezTo>
                  <a:pt x="3691038" y="878957"/>
                  <a:pt x="3691800" y="903723"/>
                  <a:pt x="3719805" y="915344"/>
                </a:cubicBezTo>
                <a:cubicBezTo>
                  <a:pt x="3724187" y="917060"/>
                  <a:pt x="3727425" y="922774"/>
                  <a:pt x="3730283" y="927156"/>
                </a:cubicBezTo>
                <a:cubicBezTo>
                  <a:pt x="3774291" y="994786"/>
                  <a:pt x="3773147" y="1030981"/>
                  <a:pt x="3726663" y="1097088"/>
                </a:cubicBezTo>
                <a:cubicBezTo>
                  <a:pt x="3721901" y="1103946"/>
                  <a:pt x="3718471" y="1118614"/>
                  <a:pt x="3722281" y="1123186"/>
                </a:cubicBezTo>
                <a:cubicBezTo>
                  <a:pt x="3738093" y="1142618"/>
                  <a:pt x="3745142" y="1162954"/>
                  <a:pt x="3747000" y="1184029"/>
                </a:cubicBezTo>
                <a:cubicBezTo>
                  <a:pt x="3745142" y="1162954"/>
                  <a:pt x="3738094" y="1142617"/>
                  <a:pt x="3722282" y="1123185"/>
                </a:cubicBezTo>
                <a:cubicBezTo>
                  <a:pt x="3718472" y="1118613"/>
                  <a:pt x="3721902" y="1103945"/>
                  <a:pt x="3726664" y="1097087"/>
                </a:cubicBezTo>
                <a:cubicBezTo>
                  <a:pt x="3773148" y="1030980"/>
                  <a:pt x="3774292" y="994785"/>
                  <a:pt x="3730284" y="927155"/>
                </a:cubicBezTo>
                <a:cubicBezTo>
                  <a:pt x="3727426" y="922773"/>
                  <a:pt x="3724188" y="917059"/>
                  <a:pt x="3719806" y="915343"/>
                </a:cubicBezTo>
                <a:cubicBezTo>
                  <a:pt x="3691800" y="903722"/>
                  <a:pt x="3691038" y="878956"/>
                  <a:pt x="3688752" y="854379"/>
                </a:cubicBezTo>
                <a:close/>
                <a:moveTo>
                  <a:pt x="3736153" y="517851"/>
                </a:moveTo>
                <a:lnTo>
                  <a:pt x="3727235" y="556048"/>
                </a:lnTo>
                <a:cubicBezTo>
                  <a:pt x="3725139" y="564049"/>
                  <a:pt x="3719615" y="572623"/>
                  <a:pt x="3720757" y="580051"/>
                </a:cubicBezTo>
                <a:cubicBezTo>
                  <a:pt x="3724091" y="601579"/>
                  <a:pt x="3721662" y="622201"/>
                  <a:pt x="3717376" y="642538"/>
                </a:cubicBezTo>
                <a:lnTo>
                  <a:pt x="3704853" y="694928"/>
                </a:lnTo>
                <a:lnTo>
                  <a:pt x="3717377" y="642537"/>
                </a:lnTo>
                <a:cubicBezTo>
                  <a:pt x="3721663" y="622201"/>
                  <a:pt x="3724092" y="601578"/>
                  <a:pt x="3720758" y="580050"/>
                </a:cubicBezTo>
                <a:cubicBezTo>
                  <a:pt x="3719616" y="572622"/>
                  <a:pt x="3725140" y="564048"/>
                  <a:pt x="3727236" y="556047"/>
                </a:cubicBezTo>
                <a:close/>
                <a:moveTo>
                  <a:pt x="3749448" y="298169"/>
                </a:moveTo>
                <a:lnTo>
                  <a:pt x="3734666" y="313533"/>
                </a:lnTo>
                <a:lnTo>
                  <a:pt x="3734666" y="313533"/>
                </a:lnTo>
                <a:lnTo>
                  <a:pt x="3734665" y="313534"/>
                </a:lnTo>
                <a:cubicBezTo>
                  <a:pt x="3730473" y="316390"/>
                  <a:pt x="3732759" y="330299"/>
                  <a:pt x="3734093" y="338871"/>
                </a:cubicBezTo>
                <a:lnTo>
                  <a:pt x="3734100" y="338903"/>
                </a:lnTo>
                <a:lnTo>
                  <a:pt x="3744000" y="395640"/>
                </a:lnTo>
                <a:lnTo>
                  <a:pt x="3740190" y="367328"/>
                </a:lnTo>
                <a:lnTo>
                  <a:pt x="3734100" y="338903"/>
                </a:lnTo>
                <a:lnTo>
                  <a:pt x="3734094" y="338870"/>
                </a:lnTo>
                <a:cubicBezTo>
                  <a:pt x="3733427" y="334584"/>
                  <a:pt x="3732522" y="328964"/>
                  <a:pt x="3732308" y="324058"/>
                </a:cubicBezTo>
                <a:lnTo>
                  <a:pt x="3734666" y="313533"/>
                </a:lnTo>
                <a:close/>
                <a:moveTo>
                  <a:pt x="3756993" y="281568"/>
                </a:moveTo>
                <a:lnTo>
                  <a:pt x="3752098" y="295415"/>
                </a:lnTo>
                <a:lnTo>
                  <a:pt x="3752099" y="295415"/>
                </a:lnTo>
                <a:close/>
                <a:moveTo>
                  <a:pt x="3743673" y="24486"/>
                </a:moveTo>
                <a:lnTo>
                  <a:pt x="3741410" y="74129"/>
                </a:lnTo>
                <a:cubicBezTo>
                  <a:pt x="3742333" y="91492"/>
                  <a:pt x="3744643" y="108703"/>
                  <a:pt x="3747334" y="125861"/>
                </a:cubicBezTo>
                <a:lnTo>
                  <a:pt x="3751729" y="153388"/>
                </a:lnTo>
                <a:lnTo>
                  <a:pt x="3760002" y="228944"/>
                </a:lnTo>
                <a:lnTo>
                  <a:pt x="3755543" y="177271"/>
                </a:lnTo>
                <a:lnTo>
                  <a:pt x="3751729" y="153388"/>
                </a:lnTo>
                <a:lnTo>
                  <a:pt x="3751530" y="151569"/>
                </a:lnTo>
                <a:cubicBezTo>
                  <a:pt x="3747300" y="125876"/>
                  <a:pt x="3742795" y="100174"/>
                  <a:pt x="3741411" y="74129"/>
                </a:cubicBezTo>
                <a:close/>
                <a:moveTo>
                  <a:pt x="3741092" y="0"/>
                </a:moveTo>
                <a:lnTo>
                  <a:pt x="4205201" y="0"/>
                </a:lnTo>
                <a:lnTo>
                  <a:pt x="4204073" y="2817"/>
                </a:lnTo>
                <a:cubicBezTo>
                  <a:pt x="4195691" y="21486"/>
                  <a:pt x="4193023" y="43012"/>
                  <a:pt x="4189974" y="63587"/>
                </a:cubicBezTo>
                <a:cubicBezTo>
                  <a:pt x="4184450" y="101308"/>
                  <a:pt x="4181020" y="139219"/>
                  <a:pt x="4176068" y="176939"/>
                </a:cubicBezTo>
                <a:cubicBezTo>
                  <a:pt x="4174924" y="184941"/>
                  <a:pt x="4172830" y="194085"/>
                  <a:pt x="4168066" y="200182"/>
                </a:cubicBezTo>
                <a:cubicBezTo>
                  <a:pt x="4136061" y="241901"/>
                  <a:pt x="4127108" y="292579"/>
                  <a:pt x="4130154" y="340774"/>
                </a:cubicBezTo>
                <a:cubicBezTo>
                  <a:pt x="4132443" y="378686"/>
                  <a:pt x="4134157" y="415835"/>
                  <a:pt x="4130919" y="453364"/>
                </a:cubicBezTo>
                <a:cubicBezTo>
                  <a:pt x="4130727" y="456222"/>
                  <a:pt x="4131109" y="460032"/>
                  <a:pt x="4132633" y="462126"/>
                </a:cubicBezTo>
                <a:cubicBezTo>
                  <a:pt x="4142729" y="475081"/>
                  <a:pt x="4143491" y="488607"/>
                  <a:pt x="4145205" y="505182"/>
                </a:cubicBezTo>
                <a:cubicBezTo>
                  <a:pt x="4147683" y="528615"/>
                  <a:pt x="4145967" y="550141"/>
                  <a:pt x="4141777" y="571860"/>
                </a:cubicBezTo>
                <a:cubicBezTo>
                  <a:pt x="4138729" y="587672"/>
                  <a:pt x="4132443" y="603673"/>
                  <a:pt x="4124440" y="617772"/>
                </a:cubicBezTo>
                <a:cubicBezTo>
                  <a:pt x="4113200" y="637392"/>
                  <a:pt x="4108820" y="656255"/>
                  <a:pt x="4123678" y="674923"/>
                </a:cubicBezTo>
                <a:cubicBezTo>
                  <a:pt x="4139491" y="695116"/>
                  <a:pt x="4133967" y="717977"/>
                  <a:pt x="4134537" y="740268"/>
                </a:cubicBezTo>
                <a:cubicBezTo>
                  <a:pt x="4134729" y="749982"/>
                  <a:pt x="4134347" y="760270"/>
                  <a:pt x="4136823" y="769605"/>
                </a:cubicBezTo>
                <a:cubicBezTo>
                  <a:pt x="4143873" y="796655"/>
                  <a:pt x="4154541" y="822756"/>
                  <a:pt x="4159303" y="850189"/>
                </a:cubicBezTo>
                <a:cubicBezTo>
                  <a:pt x="4161970" y="865430"/>
                  <a:pt x="4157207" y="882384"/>
                  <a:pt x="4153779" y="898198"/>
                </a:cubicBezTo>
                <a:cubicBezTo>
                  <a:pt x="4150159" y="914200"/>
                  <a:pt x="4144635" y="930011"/>
                  <a:pt x="4138919" y="945444"/>
                </a:cubicBezTo>
                <a:cubicBezTo>
                  <a:pt x="4135109" y="955920"/>
                  <a:pt x="4131489" y="967350"/>
                  <a:pt x="4124630" y="975733"/>
                </a:cubicBezTo>
                <a:cubicBezTo>
                  <a:pt x="4109010" y="994785"/>
                  <a:pt x="4106342" y="1014406"/>
                  <a:pt x="4114534" y="1036887"/>
                </a:cubicBezTo>
                <a:cubicBezTo>
                  <a:pt x="4115868" y="1040315"/>
                  <a:pt x="4115868" y="1044315"/>
                  <a:pt x="4116058" y="1048125"/>
                </a:cubicBezTo>
                <a:cubicBezTo>
                  <a:pt x="4120058" y="1109091"/>
                  <a:pt x="4122536" y="1170051"/>
                  <a:pt x="4128632" y="1230633"/>
                </a:cubicBezTo>
                <a:cubicBezTo>
                  <a:pt x="4131109" y="1255206"/>
                  <a:pt x="4141967" y="1278829"/>
                  <a:pt x="4148825" y="1303024"/>
                </a:cubicBezTo>
                <a:cubicBezTo>
                  <a:pt x="4150159" y="1307978"/>
                  <a:pt x="4152255" y="1313504"/>
                  <a:pt x="4151301" y="1318456"/>
                </a:cubicBezTo>
                <a:cubicBezTo>
                  <a:pt x="4141777" y="1372368"/>
                  <a:pt x="4155683" y="1422854"/>
                  <a:pt x="4173972" y="1472575"/>
                </a:cubicBezTo>
                <a:cubicBezTo>
                  <a:pt x="4175878" y="1477717"/>
                  <a:pt x="4175306" y="1484004"/>
                  <a:pt x="4174924" y="1489720"/>
                </a:cubicBezTo>
                <a:cubicBezTo>
                  <a:pt x="4173592" y="1505724"/>
                  <a:pt x="4166924" y="1523059"/>
                  <a:pt x="4170924" y="1537537"/>
                </a:cubicBezTo>
                <a:cubicBezTo>
                  <a:pt x="4181974" y="1576019"/>
                  <a:pt x="4195309" y="1614120"/>
                  <a:pt x="4212073" y="1650317"/>
                </a:cubicBezTo>
                <a:cubicBezTo>
                  <a:pt x="4229028" y="1687086"/>
                  <a:pt x="4243316" y="1721185"/>
                  <a:pt x="4226173" y="1763287"/>
                </a:cubicBezTo>
                <a:cubicBezTo>
                  <a:pt x="4218932" y="1781194"/>
                  <a:pt x="4224076" y="1804816"/>
                  <a:pt x="4225981" y="1825393"/>
                </a:cubicBezTo>
                <a:cubicBezTo>
                  <a:pt x="4227504" y="1840441"/>
                  <a:pt x="4236078" y="1854920"/>
                  <a:pt x="4236078" y="1869780"/>
                </a:cubicBezTo>
                <a:cubicBezTo>
                  <a:pt x="4236078" y="1909408"/>
                  <a:pt x="4246174" y="1944649"/>
                  <a:pt x="4266749" y="1978940"/>
                </a:cubicBezTo>
                <a:cubicBezTo>
                  <a:pt x="4274749" y="1992279"/>
                  <a:pt x="4269416" y="2013043"/>
                  <a:pt x="4271512" y="2030378"/>
                </a:cubicBezTo>
                <a:cubicBezTo>
                  <a:pt x="4273987" y="2048668"/>
                  <a:pt x="4276274" y="2067525"/>
                  <a:pt x="4281800" y="2085054"/>
                </a:cubicBezTo>
                <a:cubicBezTo>
                  <a:pt x="4296278" y="2130393"/>
                  <a:pt x="4312661" y="2175163"/>
                  <a:pt x="4327901" y="2220312"/>
                </a:cubicBezTo>
                <a:cubicBezTo>
                  <a:pt x="4340476" y="2257459"/>
                  <a:pt x="4330569" y="2294039"/>
                  <a:pt x="4325236" y="2330806"/>
                </a:cubicBezTo>
                <a:cubicBezTo>
                  <a:pt x="4321805" y="2353859"/>
                  <a:pt x="4313613" y="2375383"/>
                  <a:pt x="4325807" y="2401292"/>
                </a:cubicBezTo>
                <a:cubicBezTo>
                  <a:pt x="4337427" y="2426059"/>
                  <a:pt x="4334759" y="2457492"/>
                  <a:pt x="4341047" y="2485307"/>
                </a:cubicBezTo>
                <a:cubicBezTo>
                  <a:pt x="4346380" y="2508742"/>
                  <a:pt x="4354954" y="2531409"/>
                  <a:pt x="4363336" y="2554079"/>
                </a:cubicBezTo>
                <a:cubicBezTo>
                  <a:pt x="4374768" y="2584942"/>
                  <a:pt x="4386767" y="2615421"/>
                  <a:pt x="4381054" y="2649143"/>
                </a:cubicBezTo>
                <a:cubicBezTo>
                  <a:pt x="4374575" y="2687436"/>
                  <a:pt x="4398960" y="2713723"/>
                  <a:pt x="4415154" y="2743826"/>
                </a:cubicBezTo>
                <a:cubicBezTo>
                  <a:pt x="4426202" y="2764590"/>
                  <a:pt x="4434395" y="2787259"/>
                  <a:pt x="4441254" y="2809930"/>
                </a:cubicBezTo>
                <a:cubicBezTo>
                  <a:pt x="4450207" y="2840219"/>
                  <a:pt x="4455542" y="2871462"/>
                  <a:pt x="4464304" y="2901943"/>
                </a:cubicBezTo>
                <a:cubicBezTo>
                  <a:pt x="4477448" y="2948047"/>
                  <a:pt x="4487736" y="2994722"/>
                  <a:pt x="4480497" y="3042728"/>
                </a:cubicBezTo>
                <a:cubicBezTo>
                  <a:pt x="4477259" y="3064827"/>
                  <a:pt x="4477448" y="3085403"/>
                  <a:pt x="4482212" y="3107500"/>
                </a:cubicBezTo>
                <a:cubicBezTo>
                  <a:pt x="4490023" y="3143695"/>
                  <a:pt x="4490976" y="3180844"/>
                  <a:pt x="4520122" y="3209993"/>
                </a:cubicBezTo>
                <a:cubicBezTo>
                  <a:pt x="4530410" y="3220280"/>
                  <a:pt x="4533076" y="3238758"/>
                  <a:pt x="4538410" y="3253809"/>
                </a:cubicBezTo>
                <a:cubicBezTo>
                  <a:pt x="4544699" y="3271145"/>
                  <a:pt x="4541459" y="3283908"/>
                  <a:pt x="4523170" y="3293244"/>
                </a:cubicBezTo>
                <a:cubicBezTo>
                  <a:pt x="4514979" y="3297434"/>
                  <a:pt x="4506978" y="3309437"/>
                  <a:pt x="4505643" y="3318771"/>
                </a:cubicBezTo>
                <a:cubicBezTo>
                  <a:pt x="4501643" y="3346776"/>
                  <a:pt x="4507549" y="3372495"/>
                  <a:pt x="4520504" y="3399546"/>
                </a:cubicBezTo>
                <a:cubicBezTo>
                  <a:pt x="4532697" y="3424883"/>
                  <a:pt x="4531362" y="3456508"/>
                  <a:pt x="4536124" y="3485275"/>
                </a:cubicBezTo>
                <a:cubicBezTo>
                  <a:pt x="4539554" y="3505657"/>
                  <a:pt x="4546602" y="3526042"/>
                  <a:pt x="4546602" y="3546617"/>
                </a:cubicBezTo>
                <a:cubicBezTo>
                  <a:pt x="4546602" y="3572146"/>
                  <a:pt x="4540506" y="3597482"/>
                  <a:pt x="4538221" y="3623201"/>
                </a:cubicBezTo>
                <a:cubicBezTo>
                  <a:pt x="4536316" y="3643204"/>
                  <a:pt x="4537079" y="3663589"/>
                  <a:pt x="4534792" y="3683591"/>
                </a:cubicBezTo>
                <a:cubicBezTo>
                  <a:pt x="4533076" y="3699976"/>
                  <a:pt x="4528696" y="3716168"/>
                  <a:pt x="4525077" y="3732361"/>
                </a:cubicBezTo>
                <a:cubicBezTo>
                  <a:pt x="4523742" y="3738267"/>
                  <a:pt x="4518597" y="3744173"/>
                  <a:pt x="4519359" y="3749506"/>
                </a:cubicBezTo>
                <a:cubicBezTo>
                  <a:pt x="4527552" y="3802467"/>
                  <a:pt x="4490976" y="3840569"/>
                  <a:pt x="4474782" y="3885338"/>
                </a:cubicBezTo>
                <a:cubicBezTo>
                  <a:pt x="4457636" y="3932394"/>
                  <a:pt x="4431347" y="3977925"/>
                  <a:pt x="4439157" y="4030503"/>
                </a:cubicBezTo>
                <a:cubicBezTo>
                  <a:pt x="4443919" y="4062318"/>
                  <a:pt x="4454971" y="4092989"/>
                  <a:pt x="4461639" y="4124614"/>
                </a:cubicBezTo>
                <a:cubicBezTo>
                  <a:pt x="4463924" y="4135854"/>
                  <a:pt x="4463542" y="4148427"/>
                  <a:pt x="4461256" y="4159667"/>
                </a:cubicBezTo>
                <a:cubicBezTo>
                  <a:pt x="4450777" y="4213961"/>
                  <a:pt x="4449253" y="4267493"/>
                  <a:pt x="4466400" y="4320837"/>
                </a:cubicBezTo>
                <a:cubicBezTo>
                  <a:pt x="4469259" y="4329979"/>
                  <a:pt x="4471924" y="4339695"/>
                  <a:pt x="4471924" y="4349222"/>
                </a:cubicBezTo>
                <a:cubicBezTo>
                  <a:pt x="4471924" y="4401419"/>
                  <a:pt x="4467924" y="4452665"/>
                  <a:pt x="4449253" y="4502579"/>
                </a:cubicBezTo>
                <a:cubicBezTo>
                  <a:pt x="4442967" y="4519343"/>
                  <a:pt x="4446967" y="4539728"/>
                  <a:pt x="4445443" y="4558207"/>
                </a:cubicBezTo>
                <a:cubicBezTo>
                  <a:pt x="4444111" y="4575351"/>
                  <a:pt x="4443539" y="4592878"/>
                  <a:pt x="4439157" y="4609452"/>
                </a:cubicBezTo>
                <a:cubicBezTo>
                  <a:pt x="4432681" y="4633647"/>
                  <a:pt x="4431919" y="4656126"/>
                  <a:pt x="4437633" y="4681083"/>
                </a:cubicBezTo>
                <a:cubicBezTo>
                  <a:pt x="4442967" y="4704895"/>
                  <a:pt x="4440301" y="4730614"/>
                  <a:pt x="4440491" y="4755381"/>
                </a:cubicBezTo>
                <a:cubicBezTo>
                  <a:pt x="4440681" y="4783004"/>
                  <a:pt x="4440871" y="4810627"/>
                  <a:pt x="4439919" y="4838250"/>
                </a:cubicBezTo>
                <a:cubicBezTo>
                  <a:pt x="4439539" y="4849300"/>
                  <a:pt x="4431919" y="4861873"/>
                  <a:pt x="4434967" y="4871019"/>
                </a:cubicBezTo>
                <a:cubicBezTo>
                  <a:pt x="4445254" y="4900546"/>
                  <a:pt x="4432872" y="4930075"/>
                  <a:pt x="4438395" y="4959602"/>
                </a:cubicBezTo>
                <a:cubicBezTo>
                  <a:pt x="4441254" y="4974082"/>
                  <a:pt x="4433444" y="4990465"/>
                  <a:pt x="4432681" y="5006086"/>
                </a:cubicBezTo>
                <a:cubicBezTo>
                  <a:pt x="4431347" y="5031614"/>
                  <a:pt x="4431919" y="5057141"/>
                  <a:pt x="4431537" y="5082670"/>
                </a:cubicBezTo>
                <a:cubicBezTo>
                  <a:pt x="4431347" y="5091052"/>
                  <a:pt x="4430585" y="5099245"/>
                  <a:pt x="4430202" y="5107627"/>
                </a:cubicBezTo>
                <a:cubicBezTo>
                  <a:pt x="4429823" y="5115057"/>
                  <a:pt x="4428108" y="5122867"/>
                  <a:pt x="4429440" y="5129916"/>
                </a:cubicBezTo>
                <a:cubicBezTo>
                  <a:pt x="4434205" y="5155445"/>
                  <a:pt x="4442016" y="5180591"/>
                  <a:pt x="4445063" y="5206308"/>
                </a:cubicBezTo>
                <a:cubicBezTo>
                  <a:pt x="4447729" y="5228597"/>
                  <a:pt x="4444111" y="5251650"/>
                  <a:pt x="4446015" y="5274129"/>
                </a:cubicBezTo>
                <a:cubicBezTo>
                  <a:pt x="4449253" y="5313754"/>
                  <a:pt x="4454971" y="5353379"/>
                  <a:pt x="4458589" y="5393005"/>
                </a:cubicBezTo>
                <a:cubicBezTo>
                  <a:pt x="4459351" y="5401579"/>
                  <a:pt x="4454587" y="5410531"/>
                  <a:pt x="4454207" y="5419295"/>
                </a:cubicBezTo>
                <a:cubicBezTo>
                  <a:pt x="4453255" y="5446728"/>
                  <a:pt x="4453063" y="5474161"/>
                  <a:pt x="4452493" y="5501594"/>
                </a:cubicBezTo>
                <a:cubicBezTo>
                  <a:pt x="4452301" y="5517215"/>
                  <a:pt x="4452873" y="5533027"/>
                  <a:pt x="4451160" y="5548460"/>
                </a:cubicBezTo>
                <a:cubicBezTo>
                  <a:pt x="4448873" y="5568842"/>
                  <a:pt x="4445443" y="5587321"/>
                  <a:pt x="4460304" y="5606372"/>
                </a:cubicBezTo>
                <a:cubicBezTo>
                  <a:pt x="4483354" y="5635711"/>
                  <a:pt x="4474400" y="5673050"/>
                  <a:pt x="4479734" y="5706959"/>
                </a:cubicBezTo>
                <a:cubicBezTo>
                  <a:pt x="4481069" y="5715723"/>
                  <a:pt x="4481259" y="5724678"/>
                  <a:pt x="4482782" y="5733440"/>
                </a:cubicBezTo>
                <a:cubicBezTo>
                  <a:pt x="4485641" y="5749634"/>
                  <a:pt x="4488879" y="5765635"/>
                  <a:pt x="4492119" y="5781830"/>
                </a:cubicBezTo>
                <a:cubicBezTo>
                  <a:pt x="4492690" y="5784686"/>
                  <a:pt x="4492881" y="5787924"/>
                  <a:pt x="4493834" y="5790592"/>
                </a:cubicBezTo>
                <a:cubicBezTo>
                  <a:pt x="4501833" y="5815169"/>
                  <a:pt x="4510977" y="5839361"/>
                  <a:pt x="4517455" y="5864318"/>
                </a:cubicBezTo>
                <a:cubicBezTo>
                  <a:pt x="4520695" y="5876511"/>
                  <a:pt x="4521076" y="5890037"/>
                  <a:pt x="4519359" y="5902610"/>
                </a:cubicBezTo>
                <a:cubicBezTo>
                  <a:pt x="4514407" y="5939377"/>
                  <a:pt x="4512311" y="5975764"/>
                  <a:pt x="4519551" y="6012723"/>
                </a:cubicBezTo>
                <a:cubicBezTo>
                  <a:pt x="4522408" y="6027392"/>
                  <a:pt x="4517645" y="6043776"/>
                  <a:pt x="4515931" y="6059397"/>
                </a:cubicBezTo>
                <a:cubicBezTo>
                  <a:pt x="4511360" y="6096736"/>
                  <a:pt x="4506405" y="6134075"/>
                  <a:pt x="4502025" y="6171605"/>
                </a:cubicBezTo>
                <a:cubicBezTo>
                  <a:pt x="4499358" y="6195037"/>
                  <a:pt x="4497833" y="6218660"/>
                  <a:pt x="4495167" y="6242093"/>
                </a:cubicBezTo>
                <a:cubicBezTo>
                  <a:pt x="4491927" y="6269144"/>
                  <a:pt x="4486975" y="6296005"/>
                  <a:pt x="4484306" y="6323058"/>
                </a:cubicBezTo>
                <a:cubicBezTo>
                  <a:pt x="4481259" y="6353919"/>
                  <a:pt x="4480688" y="6384972"/>
                  <a:pt x="4477448" y="6415833"/>
                </a:cubicBezTo>
                <a:cubicBezTo>
                  <a:pt x="4471162" y="6472225"/>
                  <a:pt x="4463733" y="6528424"/>
                  <a:pt x="4456683" y="6584812"/>
                </a:cubicBezTo>
                <a:cubicBezTo>
                  <a:pt x="4449825" y="6639488"/>
                  <a:pt x="4443729" y="6694164"/>
                  <a:pt x="4435157" y="6748458"/>
                </a:cubicBezTo>
                <a:cubicBezTo>
                  <a:pt x="4431537" y="6771319"/>
                  <a:pt x="4421630" y="6793035"/>
                  <a:pt x="4416106" y="6815516"/>
                </a:cubicBezTo>
                <a:lnTo>
                  <a:pt x="4406407" y="6858000"/>
                </a:lnTo>
                <a:lnTo>
                  <a:pt x="4234154" y="6858000"/>
                </a:lnTo>
                <a:lnTo>
                  <a:pt x="0" y="6858000"/>
                </a:lnTo>
                <a:lnTo>
                  <a:pt x="0" y="2"/>
                </a:lnTo>
                <a:lnTo>
                  <a:pt x="3741092" y="1"/>
                </a:lnTo>
                <a:lnTo>
                  <a:pt x="3743810" y="21486"/>
                </a:lnTo>
                <a:close/>
              </a:path>
            </a:pathLst>
          </a:custGeom>
          <a:noFill/>
          <a:effectLst/>
          <a:extLst>
            <a:ext uri="{909E8E84-426E-40DD-AFC4-6F175D3DCCD1}">
              <a14:hiddenFill xmlns:a14="http://schemas.microsoft.com/office/drawing/2010/main">
                <a:solidFill>
                  <a:srgbClr val="FFFFFF"/>
                </a:solidFill>
              </a14:hiddenFill>
            </a:ext>
          </a:extLst>
        </p:spPr>
      </p:pic>
      <p:grpSp>
        <p:nvGrpSpPr>
          <p:cNvPr id="14" name="Group 13">
            <a:extLst>
              <a:ext uri="{FF2B5EF4-FFF2-40B4-BE49-F238E27FC236}">
                <a16:creationId xmlns:a16="http://schemas.microsoft.com/office/drawing/2014/main" id="{54A1C8FD-E5B7-4BEC-A74A-A55FB8EA7C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effectLst>
            <a:outerShdw blurRad="381000" dist="152400" algn="l" rotWithShape="0">
              <a:prstClr val="black">
                <a:alpha val="10000"/>
              </a:prstClr>
            </a:outerShdw>
          </a:effectLst>
        </p:grpSpPr>
        <p:sp>
          <p:nvSpPr>
            <p:cNvPr id="15" name="Freeform: Shape 14">
              <a:extLst>
                <a:ext uri="{FF2B5EF4-FFF2-40B4-BE49-F238E27FC236}">
                  <a16:creationId xmlns:a16="http://schemas.microsoft.com/office/drawing/2014/main" id="{B20D202D-5E48-4B15-9AF5-71BED4FCFF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68D6A069-9380-4E59-A0DA-07053EE8E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 name="Content Placeholder 5">
            <a:extLst>
              <a:ext uri="{FF2B5EF4-FFF2-40B4-BE49-F238E27FC236}">
                <a16:creationId xmlns:a16="http://schemas.microsoft.com/office/drawing/2014/main" id="{30989FB5-4B8D-4A50-8C8E-43FADEAB947F}"/>
              </a:ext>
            </a:extLst>
          </p:cNvPr>
          <p:cNvSpPr>
            <a:spLocks noGrp="1"/>
          </p:cNvSpPr>
          <p:nvPr>
            <p:ph sz="half" idx="2"/>
          </p:nvPr>
        </p:nvSpPr>
        <p:spPr>
          <a:xfrm>
            <a:off x="5232401" y="3146400"/>
            <a:ext cx="6140449" cy="2682000"/>
          </a:xfrm>
        </p:spPr>
        <p:txBody>
          <a:bodyPr vert="horz" lIns="91440" tIns="45720" rIns="91440" bIns="45720" rtlCol="0">
            <a:normAutofit fontScale="70000" lnSpcReduction="20000"/>
          </a:bodyPr>
          <a:lstStyle/>
          <a:p>
            <a:r>
              <a:rPr lang="en-US" sz="2400" dirty="0" err="1">
                <a:solidFill>
                  <a:schemeClr val="bg1">
                    <a:alpha val="80000"/>
                  </a:schemeClr>
                </a:solidFill>
              </a:rPr>
              <a:t>Aixia</a:t>
            </a:r>
            <a:r>
              <a:rPr lang="en-US" sz="2400" dirty="0">
                <a:solidFill>
                  <a:schemeClr val="bg1">
                    <a:alpha val="80000"/>
                  </a:schemeClr>
                </a:solidFill>
              </a:rPr>
              <a:t> comes from the Pegasus System her species are living energy beings.</a:t>
            </a:r>
          </a:p>
          <a:p>
            <a:r>
              <a:rPr lang="en-US" sz="2400" dirty="0">
                <a:solidFill>
                  <a:schemeClr val="bg1">
                    <a:alpha val="80000"/>
                  </a:schemeClr>
                </a:solidFill>
              </a:rPr>
              <a:t>She crashed to earth in the 70s and as a living being of light she found an anchoring for herself in crystals that were built into a robot by a scientist she befriended</a:t>
            </a:r>
          </a:p>
          <a:p>
            <a:r>
              <a:rPr lang="en-US" sz="2400" dirty="0">
                <a:solidFill>
                  <a:schemeClr val="bg1">
                    <a:alpha val="80000"/>
                  </a:schemeClr>
                </a:solidFill>
              </a:rPr>
              <a:t>Since the scientist died about 10 years ago she has been working for the school as a teacher of Astronomy and Advanced Physics.</a:t>
            </a:r>
          </a:p>
          <a:p>
            <a:r>
              <a:rPr lang="en-US" sz="2400" dirty="0">
                <a:solidFill>
                  <a:schemeClr val="bg1">
                    <a:alpha val="80000"/>
                  </a:schemeClr>
                </a:solidFill>
              </a:rPr>
              <a:t>Her robotic form can channel light energy from her body to manipulate light.</a:t>
            </a:r>
          </a:p>
          <a:p>
            <a:r>
              <a:rPr lang="en-US" sz="2400" dirty="0">
                <a:solidFill>
                  <a:schemeClr val="bg1">
                    <a:alpha val="80000"/>
                  </a:schemeClr>
                </a:solidFill>
              </a:rPr>
              <a:t>She has little perception of time and relies quite heavily on the HUD of her robotic visor </a:t>
            </a:r>
          </a:p>
        </p:txBody>
      </p:sp>
    </p:spTree>
    <p:extLst>
      <p:ext uri="{BB962C8B-B14F-4D97-AF65-F5344CB8AC3E}">
        <p14:creationId xmlns:p14="http://schemas.microsoft.com/office/powerpoint/2010/main" val="26655651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122" name="Picture 2" descr="VWArtclub - Clothing Studio">
            <a:extLst>
              <a:ext uri="{FF2B5EF4-FFF2-40B4-BE49-F238E27FC236}">
                <a16:creationId xmlns:a16="http://schemas.microsoft.com/office/drawing/2014/main" id="{AFFD8C46-9304-4251-A6A0-0E667A66020D}"/>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6265" b="9149"/>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71" name="Rectangle 70">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0AC9BD-2BAE-4A2C-8D41-5FEED192154F}"/>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a:solidFill>
                  <a:schemeClr val="tx1">
                    <a:lumMod val="85000"/>
                    <a:lumOff val="15000"/>
                  </a:schemeClr>
                </a:solidFill>
              </a:rPr>
              <a:t>Club Room</a:t>
            </a:r>
          </a:p>
        </p:txBody>
      </p:sp>
      <p:cxnSp>
        <p:nvCxnSpPr>
          <p:cNvPr id="73" name="Straight Connector 72">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6688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25166D1-1B21-4128-AC42-61745528E4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202D153-3F85-4B26-A712-A0E86D379252}"/>
              </a:ext>
            </a:extLst>
          </p:cNvPr>
          <p:cNvSpPr>
            <a:spLocks noGrp="1"/>
          </p:cNvSpPr>
          <p:nvPr>
            <p:ph type="title"/>
          </p:nvPr>
        </p:nvSpPr>
        <p:spPr>
          <a:xfrm>
            <a:off x="6981825" y="1641752"/>
            <a:ext cx="4391024" cy="1323439"/>
          </a:xfrm>
        </p:spPr>
        <p:txBody>
          <a:bodyPr vert="horz" lIns="91440" tIns="45720" rIns="91440" bIns="45720" rtlCol="0" anchor="t">
            <a:normAutofit/>
          </a:bodyPr>
          <a:lstStyle/>
          <a:p>
            <a:r>
              <a:rPr lang="en-US" sz="4000" dirty="0">
                <a:solidFill>
                  <a:schemeClr val="bg1"/>
                </a:solidFill>
              </a:rPr>
              <a:t>Faculty Advisor: </a:t>
            </a:r>
            <a:r>
              <a:rPr lang="en-US" sz="4000" dirty="0" err="1">
                <a:solidFill>
                  <a:schemeClr val="bg1"/>
                </a:solidFill>
              </a:rPr>
              <a:t>Ms</a:t>
            </a:r>
            <a:r>
              <a:rPr lang="en-US" sz="4000" dirty="0">
                <a:solidFill>
                  <a:schemeClr val="bg1"/>
                </a:solidFill>
              </a:rPr>
              <a:t> Fiona Sharpe</a:t>
            </a:r>
          </a:p>
        </p:txBody>
      </p:sp>
      <p:pic>
        <p:nvPicPr>
          <p:cNvPr id="3" name="Content Placeholder 2" descr="A person wearing a white sweater&#10;&#10;Description automatically generated with low confidence">
            <a:extLst>
              <a:ext uri="{FF2B5EF4-FFF2-40B4-BE49-F238E27FC236}">
                <a16:creationId xmlns:a16="http://schemas.microsoft.com/office/drawing/2014/main" id="{74FA39CE-AA14-4D53-9E42-3BC4CFF5F9C5}"/>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r="-1" b="16865"/>
          <a:stretch/>
        </p:blipFill>
        <p:spPr>
          <a:xfrm>
            <a:off x="20" y="2"/>
            <a:ext cx="6186992" cy="6857998"/>
          </a:xfrm>
          <a:custGeom>
            <a:avLst/>
            <a:gdLst/>
            <a:ahLst/>
            <a:cxnLst/>
            <a:rect l="l" t="t" r="r" b="b"/>
            <a:pathLst>
              <a:path w="6187012" h="6857998">
                <a:moveTo>
                  <a:pt x="5434855" y="6118149"/>
                </a:moveTo>
                <a:cubicBezTo>
                  <a:pt x="5441404" y="6124102"/>
                  <a:pt x="5449025" y="6129341"/>
                  <a:pt x="5456075" y="6133723"/>
                </a:cubicBezTo>
                <a:cubicBezTo>
                  <a:pt x="5463218" y="6138152"/>
                  <a:pt x="5468564" y="6143474"/>
                  <a:pt x="5472234" y="6149380"/>
                </a:cubicBezTo>
                <a:lnTo>
                  <a:pt x="5477710" y="6166562"/>
                </a:lnTo>
                <a:lnTo>
                  <a:pt x="5472234" y="6149379"/>
                </a:lnTo>
                <a:cubicBezTo>
                  <a:pt x="5468564" y="6143474"/>
                  <a:pt x="5463218" y="6138152"/>
                  <a:pt x="5456075" y="6133722"/>
                </a:cubicBezTo>
                <a:cubicBezTo>
                  <a:pt x="5449025" y="6129341"/>
                  <a:pt x="5441404" y="6124102"/>
                  <a:pt x="5434855" y="6118149"/>
                </a:cubicBezTo>
                <a:close/>
                <a:moveTo>
                  <a:pt x="5343013" y="4941372"/>
                </a:moveTo>
                <a:lnTo>
                  <a:pt x="5346342" y="4950869"/>
                </a:lnTo>
                <a:lnTo>
                  <a:pt x="5356027" y="4991382"/>
                </a:lnTo>
                <a:lnTo>
                  <a:pt x="5346342" y="4950868"/>
                </a:lnTo>
                <a:close/>
                <a:moveTo>
                  <a:pt x="5346951" y="4749807"/>
                </a:moveTo>
                <a:cubicBezTo>
                  <a:pt x="5334815" y="4762826"/>
                  <a:pt x="5333958" y="4781365"/>
                  <a:pt x="5332244" y="4799797"/>
                </a:cubicBezTo>
                <a:cubicBezTo>
                  <a:pt x="5333958" y="4781365"/>
                  <a:pt x="5334815" y="4762827"/>
                  <a:pt x="5346951" y="4749807"/>
                </a:cubicBezTo>
                <a:close/>
                <a:moveTo>
                  <a:pt x="5364750" y="4543185"/>
                </a:moveTo>
                <a:cubicBezTo>
                  <a:pt x="5365727" y="4548281"/>
                  <a:pt x="5367775" y="4553662"/>
                  <a:pt x="5370156" y="4557092"/>
                </a:cubicBezTo>
                <a:cubicBezTo>
                  <a:pt x="5381776" y="4573618"/>
                  <a:pt x="5390563" y="4588275"/>
                  <a:pt x="5396519" y="4602021"/>
                </a:cubicBezTo>
                <a:cubicBezTo>
                  <a:pt x="5390563" y="4588275"/>
                  <a:pt x="5381776" y="4573618"/>
                  <a:pt x="5370156" y="4557091"/>
                </a:cubicBezTo>
                <a:close/>
                <a:moveTo>
                  <a:pt x="5830968" y="2819253"/>
                </a:moveTo>
                <a:lnTo>
                  <a:pt x="5842611" y="2827484"/>
                </a:lnTo>
                <a:lnTo>
                  <a:pt x="5842613" y="2827486"/>
                </a:lnTo>
                <a:lnTo>
                  <a:pt x="5871116" y="2861156"/>
                </a:lnTo>
                <a:lnTo>
                  <a:pt x="5861462" y="2842392"/>
                </a:lnTo>
                <a:lnTo>
                  <a:pt x="5842613" y="2827486"/>
                </a:lnTo>
                <a:lnTo>
                  <a:pt x="5842611" y="2827483"/>
                </a:lnTo>
                <a:close/>
                <a:moveTo>
                  <a:pt x="5761313" y="1974015"/>
                </a:moveTo>
                <a:lnTo>
                  <a:pt x="5754799" y="1999763"/>
                </a:lnTo>
                <a:cubicBezTo>
                  <a:pt x="5750990" y="2008056"/>
                  <a:pt x="5745310" y="2016020"/>
                  <a:pt x="5737071" y="2023547"/>
                </a:cubicBezTo>
                <a:cubicBezTo>
                  <a:pt x="5753550" y="2008497"/>
                  <a:pt x="5759789" y="1991685"/>
                  <a:pt x="5761313" y="1974015"/>
                </a:cubicBezTo>
                <a:close/>
                <a:moveTo>
                  <a:pt x="5744119" y="1768838"/>
                </a:moveTo>
                <a:cubicBezTo>
                  <a:pt x="5739738" y="1774411"/>
                  <a:pt x="5736975" y="1779948"/>
                  <a:pt x="5735518" y="1785412"/>
                </a:cubicBezTo>
                <a:lnTo>
                  <a:pt x="5734738" y="1801558"/>
                </a:lnTo>
                <a:cubicBezTo>
                  <a:pt x="5733070" y="1790986"/>
                  <a:pt x="5735356" y="1779981"/>
                  <a:pt x="5744119" y="1768838"/>
                </a:cubicBezTo>
                <a:close/>
                <a:moveTo>
                  <a:pt x="5853708" y="520953"/>
                </a:moveTo>
                <a:lnTo>
                  <a:pt x="5846981" y="549926"/>
                </a:lnTo>
                <a:lnTo>
                  <a:pt x="5840726" y="566616"/>
                </a:lnTo>
                <a:lnTo>
                  <a:pt x="5834776" y="581804"/>
                </a:lnTo>
                <a:lnTo>
                  <a:pt x="5834358" y="583595"/>
                </a:lnTo>
                <a:lnTo>
                  <a:pt x="5832183" y="589388"/>
                </a:lnTo>
                <a:cubicBezTo>
                  <a:pt x="5829783" y="597005"/>
                  <a:pt x="5828025" y="604728"/>
                  <a:pt x="5827560" y="612658"/>
                </a:cubicBezTo>
                <a:lnTo>
                  <a:pt x="5834358" y="583595"/>
                </a:lnTo>
                <a:lnTo>
                  <a:pt x="5840674" y="566754"/>
                </a:lnTo>
                <a:lnTo>
                  <a:pt x="5840726" y="566616"/>
                </a:lnTo>
                <a:lnTo>
                  <a:pt x="5846564" y="551717"/>
                </a:lnTo>
                <a:lnTo>
                  <a:pt x="5846981" y="549926"/>
                </a:lnTo>
                <a:lnTo>
                  <a:pt x="5849145" y="544146"/>
                </a:lnTo>
                <a:cubicBezTo>
                  <a:pt x="5851532" y="536547"/>
                  <a:pt x="5853271" y="528850"/>
                  <a:pt x="5853708" y="520953"/>
                </a:cubicBezTo>
                <a:close/>
                <a:moveTo>
                  <a:pt x="5802605" y="268794"/>
                </a:moveTo>
                <a:cubicBezTo>
                  <a:pt x="5800080" y="279176"/>
                  <a:pt x="5798377" y="289296"/>
                  <a:pt x="5797729" y="299164"/>
                </a:cubicBezTo>
                <a:cubicBezTo>
                  <a:pt x="5797080" y="309031"/>
                  <a:pt x="5797485" y="318646"/>
                  <a:pt x="5799176" y="328017"/>
                </a:cubicBezTo>
                <a:close/>
                <a:moveTo>
                  <a:pt x="0" y="0"/>
                </a:moveTo>
                <a:lnTo>
                  <a:pt x="6120021" y="0"/>
                </a:lnTo>
                <a:lnTo>
                  <a:pt x="6115806" y="24480"/>
                </a:lnTo>
                <a:cubicBezTo>
                  <a:pt x="6113321" y="32636"/>
                  <a:pt x="6109559" y="40471"/>
                  <a:pt x="6103795" y="47806"/>
                </a:cubicBezTo>
                <a:cubicBezTo>
                  <a:pt x="6088935" y="66857"/>
                  <a:pt x="6092364" y="85336"/>
                  <a:pt x="6094651" y="105718"/>
                </a:cubicBezTo>
                <a:cubicBezTo>
                  <a:pt x="6096365" y="121150"/>
                  <a:pt x="6095794" y="136963"/>
                  <a:pt x="6095986" y="152584"/>
                </a:cubicBezTo>
                <a:cubicBezTo>
                  <a:pt x="6096555" y="180017"/>
                  <a:pt x="6096746" y="207450"/>
                  <a:pt x="6097699" y="234883"/>
                </a:cubicBezTo>
                <a:cubicBezTo>
                  <a:pt x="6098079" y="243648"/>
                  <a:pt x="6102844" y="252600"/>
                  <a:pt x="6102082" y="261173"/>
                </a:cubicBezTo>
                <a:cubicBezTo>
                  <a:pt x="6098461" y="300800"/>
                  <a:pt x="6092746" y="340425"/>
                  <a:pt x="6089507" y="380050"/>
                </a:cubicBezTo>
                <a:cubicBezTo>
                  <a:pt x="6087603" y="402529"/>
                  <a:pt x="6091220" y="425581"/>
                  <a:pt x="6088555" y="447870"/>
                </a:cubicBezTo>
                <a:cubicBezTo>
                  <a:pt x="6085507" y="473587"/>
                  <a:pt x="6077697" y="498733"/>
                  <a:pt x="6072932" y="524262"/>
                </a:cubicBezTo>
                <a:cubicBezTo>
                  <a:pt x="6071600" y="531310"/>
                  <a:pt x="6073315" y="539121"/>
                  <a:pt x="6073694" y="546552"/>
                </a:cubicBezTo>
                <a:cubicBezTo>
                  <a:pt x="6074076" y="554933"/>
                  <a:pt x="6074838" y="563125"/>
                  <a:pt x="6075029" y="571508"/>
                </a:cubicBezTo>
                <a:cubicBezTo>
                  <a:pt x="6075411" y="597037"/>
                  <a:pt x="6074838" y="622564"/>
                  <a:pt x="6076173" y="648092"/>
                </a:cubicBezTo>
                <a:cubicBezTo>
                  <a:pt x="6076934" y="663713"/>
                  <a:pt x="6084744" y="680096"/>
                  <a:pt x="6081886" y="694576"/>
                </a:cubicBezTo>
                <a:cubicBezTo>
                  <a:pt x="6076363" y="724104"/>
                  <a:pt x="6088745" y="753633"/>
                  <a:pt x="6078459" y="783158"/>
                </a:cubicBezTo>
                <a:cubicBezTo>
                  <a:pt x="6075411" y="792306"/>
                  <a:pt x="6083031" y="804877"/>
                  <a:pt x="6083411" y="815929"/>
                </a:cubicBezTo>
                <a:cubicBezTo>
                  <a:pt x="6084363" y="843552"/>
                  <a:pt x="6084173" y="871173"/>
                  <a:pt x="6083983" y="898797"/>
                </a:cubicBezTo>
                <a:cubicBezTo>
                  <a:pt x="6083793" y="923562"/>
                  <a:pt x="6086459" y="949281"/>
                  <a:pt x="6081125" y="973095"/>
                </a:cubicBezTo>
                <a:cubicBezTo>
                  <a:pt x="6075411" y="998052"/>
                  <a:pt x="6076173" y="1020529"/>
                  <a:pt x="6082649" y="1044725"/>
                </a:cubicBezTo>
                <a:cubicBezTo>
                  <a:pt x="6087031" y="1061298"/>
                  <a:pt x="6087603" y="1078826"/>
                  <a:pt x="6088935" y="1095972"/>
                </a:cubicBezTo>
                <a:cubicBezTo>
                  <a:pt x="6090459" y="1114449"/>
                  <a:pt x="6086459" y="1134834"/>
                  <a:pt x="6092746" y="1151600"/>
                </a:cubicBezTo>
                <a:cubicBezTo>
                  <a:pt x="6111415" y="1201512"/>
                  <a:pt x="6115415" y="1252757"/>
                  <a:pt x="6115415" y="1304955"/>
                </a:cubicBezTo>
                <a:cubicBezTo>
                  <a:pt x="6115415" y="1314483"/>
                  <a:pt x="6112750" y="1324198"/>
                  <a:pt x="6109892" y="1333341"/>
                </a:cubicBezTo>
                <a:cubicBezTo>
                  <a:pt x="6092746" y="1386684"/>
                  <a:pt x="6094269" y="1440216"/>
                  <a:pt x="6104748" y="1494509"/>
                </a:cubicBezTo>
                <a:cubicBezTo>
                  <a:pt x="6107034" y="1505751"/>
                  <a:pt x="6107415" y="1518324"/>
                  <a:pt x="6105130" y="1529563"/>
                </a:cubicBezTo>
                <a:cubicBezTo>
                  <a:pt x="6098461" y="1561189"/>
                  <a:pt x="6087411" y="1591859"/>
                  <a:pt x="6082649" y="1623675"/>
                </a:cubicBezTo>
                <a:cubicBezTo>
                  <a:pt x="6074838" y="1676253"/>
                  <a:pt x="6101126" y="1721785"/>
                  <a:pt x="6118274" y="1768838"/>
                </a:cubicBezTo>
                <a:cubicBezTo>
                  <a:pt x="6134467" y="1813610"/>
                  <a:pt x="6171044" y="1851709"/>
                  <a:pt x="6162851" y="1904673"/>
                </a:cubicBezTo>
                <a:cubicBezTo>
                  <a:pt x="6162090" y="1910004"/>
                  <a:pt x="6167233" y="1915912"/>
                  <a:pt x="6168567" y="1921817"/>
                </a:cubicBezTo>
                <a:cubicBezTo>
                  <a:pt x="6172188" y="1938009"/>
                  <a:pt x="6176566" y="1954202"/>
                  <a:pt x="6178283" y="1970586"/>
                </a:cubicBezTo>
                <a:cubicBezTo>
                  <a:pt x="6180570" y="1990589"/>
                  <a:pt x="6179809" y="2010974"/>
                  <a:pt x="6181713" y="2030977"/>
                </a:cubicBezTo>
                <a:cubicBezTo>
                  <a:pt x="6182856" y="2043835"/>
                  <a:pt x="6184951" y="2056600"/>
                  <a:pt x="6186761" y="2069340"/>
                </a:cubicBezTo>
                <a:lnTo>
                  <a:pt x="6187012" y="2072225"/>
                </a:lnTo>
                <a:lnTo>
                  <a:pt x="6187012" y="2131532"/>
                </a:lnTo>
                <a:lnTo>
                  <a:pt x="6186141" y="2138304"/>
                </a:lnTo>
                <a:cubicBezTo>
                  <a:pt x="6183950" y="2148519"/>
                  <a:pt x="6181332" y="2158712"/>
                  <a:pt x="6179617" y="2168903"/>
                </a:cubicBezTo>
                <a:cubicBezTo>
                  <a:pt x="6174854" y="2197670"/>
                  <a:pt x="6176188" y="2229296"/>
                  <a:pt x="6163995" y="2254633"/>
                </a:cubicBezTo>
                <a:cubicBezTo>
                  <a:pt x="6151041" y="2281683"/>
                  <a:pt x="6145135" y="2307402"/>
                  <a:pt x="6149135" y="2335405"/>
                </a:cubicBezTo>
                <a:cubicBezTo>
                  <a:pt x="6150469" y="2344741"/>
                  <a:pt x="6158471" y="2356744"/>
                  <a:pt x="6166661" y="2360933"/>
                </a:cubicBezTo>
                <a:cubicBezTo>
                  <a:pt x="6184950" y="2370270"/>
                  <a:pt x="6188190" y="2383032"/>
                  <a:pt x="6181902" y="2400369"/>
                </a:cubicBezTo>
                <a:cubicBezTo>
                  <a:pt x="6176566" y="2415420"/>
                  <a:pt x="6173901" y="2433897"/>
                  <a:pt x="6163613" y="2444184"/>
                </a:cubicBezTo>
                <a:cubicBezTo>
                  <a:pt x="6134467" y="2473333"/>
                  <a:pt x="6133515" y="2510483"/>
                  <a:pt x="6125705" y="2546678"/>
                </a:cubicBezTo>
                <a:cubicBezTo>
                  <a:pt x="6120940" y="2568774"/>
                  <a:pt x="6120750" y="2589352"/>
                  <a:pt x="6123988" y="2611450"/>
                </a:cubicBezTo>
                <a:cubicBezTo>
                  <a:pt x="6131227" y="2659455"/>
                  <a:pt x="6120940" y="2706131"/>
                  <a:pt x="6107796" y="2752235"/>
                </a:cubicBezTo>
                <a:cubicBezTo>
                  <a:pt x="6099034" y="2782716"/>
                  <a:pt x="6093699" y="2813958"/>
                  <a:pt x="6084744" y="2844248"/>
                </a:cubicBezTo>
                <a:cubicBezTo>
                  <a:pt x="6077886" y="2866918"/>
                  <a:pt x="6069694" y="2889587"/>
                  <a:pt x="6058646" y="2910353"/>
                </a:cubicBezTo>
                <a:cubicBezTo>
                  <a:pt x="6042452" y="2940455"/>
                  <a:pt x="6018067" y="2966742"/>
                  <a:pt x="6024544" y="3005035"/>
                </a:cubicBezTo>
                <a:cubicBezTo>
                  <a:pt x="6030260" y="3038756"/>
                  <a:pt x="6018259" y="3069235"/>
                  <a:pt x="6006828" y="3100099"/>
                </a:cubicBezTo>
                <a:cubicBezTo>
                  <a:pt x="5998446" y="3122770"/>
                  <a:pt x="5989871" y="3145436"/>
                  <a:pt x="5984537" y="3168870"/>
                </a:cubicBezTo>
                <a:cubicBezTo>
                  <a:pt x="5978251" y="3196686"/>
                  <a:pt x="5980920" y="3228119"/>
                  <a:pt x="5969297" y="3252885"/>
                </a:cubicBezTo>
                <a:cubicBezTo>
                  <a:pt x="5957105" y="3278795"/>
                  <a:pt x="5965297" y="3300319"/>
                  <a:pt x="5968726" y="3323372"/>
                </a:cubicBezTo>
                <a:cubicBezTo>
                  <a:pt x="5974061" y="3360139"/>
                  <a:pt x="5983967" y="3396719"/>
                  <a:pt x="5971395" y="3433866"/>
                </a:cubicBezTo>
                <a:cubicBezTo>
                  <a:pt x="5956153" y="3479015"/>
                  <a:pt x="5939769" y="3523785"/>
                  <a:pt x="5925292" y="3569124"/>
                </a:cubicBezTo>
                <a:cubicBezTo>
                  <a:pt x="5919765" y="3586653"/>
                  <a:pt x="5917479" y="3605509"/>
                  <a:pt x="5915003" y="3623799"/>
                </a:cubicBezTo>
                <a:cubicBezTo>
                  <a:pt x="5912906" y="3641134"/>
                  <a:pt x="5918242" y="3661899"/>
                  <a:pt x="5910241" y="3675238"/>
                </a:cubicBezTo>
                <a:cubicBezTo>
                  <a:pt x="5889667" y="3709529"/>
                  <a:pt x="5879569" y="3744770"/>
                  <a:pt x="5879569" y="3784397"/>
                </a:cubicBezTo>
                <a:cubicBezTo>
                  <a:pt x="5879569" y="3799258"/>
                  <a:pt x="5870996" y="3813737"/>
                  <a:pt x="5869471" y="3828785"/>
                </a:cubicBezTo>
                <a:cubicBezTo>
                  <a:pt x="5867567" y="3849362"/>
                  <a:pt x="5862423" y="3872985"/>
                  <a:pt x="5869664" y="3890891"/>
                </a:cubicBezTo>
                <a:cubicBezTo>
                  <a:pt x="5886809" y="3932993"/>
                  <a:pt x="5872519" y="3967091"/>
                  <a:pt x="5855566" y="4003861"/>
                </a:cubicBezTo>
                <a:cubicBezTo>
                  <a:pt x="5838801" y="4040058"/>
                  <a:pt x="5825466" y="4078159"/>
                  <a:pt x="5814416" y="4116641"/>
                </a:cubicBezTo>
                <a:cubicBezTo>
                  <a:pt x="5810415" y="4131119"/>
                  <a:pt x="5817085" y="4148453"/>
                  <a:pt x="5818417" y="4164458"/>
                </a:cubicBezTo>
                <a:cubicBezTo>
                  <a:pt x="5818798" y="4170174"/>
                  <a:pt x="5819370" y="4176461"/>
                  <a:pt x="5817466" y="4181603"/>
                </a:cubicBezTo>
                <a:cubicBezTo>
                  <a:pt x="5799176" y="4231324"/>
                  <a:pt x="5785269" y="4281810"/>
                  <a:pt x="5794794" y="4335722"/>
                </a:cubicBezTo>
                <a:cubicBezTo>
                  <a:pt x="5795747" y="4340674"/>
                  <a:pt x="5793650" y="4346201"/>
                  <a:pt x="5792317" y="4351154"/>
                </a:cubicBezTo>
                <a:cubicBezTo>
                  <a:pt x="5785461" y="4375349"/>
                  <a:pt x="5774601" y="4398972"/>
                  <a:pt x="5772124" y="4423545"/>
                </a:cubicBezTo>
                <a:cubicBezTo>
                  <a:pt x="5766028" y="4484127"/>
                  <a:pt x="5763550" y="4545086"/>
                  <a:pt x="5759550" y="4606053"/>
                </a:cubicBezTo>
                <a:cubicBezTo>
                  <a:pt x="5759361" y="4609863"/>
                  <a:pt x="5759361" y="4613864"/>
                  <a:pt x="5758027" y="4617291"/>
                </a:cubicBezTo>
                <a:cubicBezTo>
                  <a:pt x="5749834" y="4639772"/>
                  <a:pt x="5752502" y="4659393"/>
                  <a:pt x="5768123" y="4678445"/>
                </a:cubicBezTo>
                <a:cubicBezTo>
                  <a:pt x="5774982" y="4686828"/>
                  <a:pt x="5778601" y="4698258"/>
                  <a:pt x="5782412" y="4708734"/>
                </a:cubicBezTo>
                <a:cubicBezTo>
                  <a:pt x="5788127" y="4724167"/>
                  <a:pt x="5793650" y="4739978"/>
                  <a:pt x="5797271" y="4755980"/>
                </a:cubicBezTo>
                <a:cubicBezTo>
                  <a:pt x="5800700" y="4771793"/>
                  <a:pt x="5805462" y="4788747"/>
                  <a:pt x="5802796" y="4803988"/>
                </a:cubicBezTo>
                <a:cubicBezTo>
                  <a:pt x="5798035" y="4831420"/>
                  <a:pt x="5787366" y="4857522"/>
                  <a:pt x="5780315" y="4884572"/>
                </a:cubicBezTo>
                <a:cubicBezTo>
                  <a:pt x="5777837" y="4893907"/>
                  <a:pt x="5778221" y="4904195"/>
                  <a:pt x="5778030" y="4913909"/>
                </a:cubicBezTo>
                <a:cubicBezTo>
                  <a:pt x="5777459" y="4936201"/>
                  <a:pt x="5782984" y="4959061"/>
                  <a:pt x="5767171" y="4979253"/>
                </a:cubicBezTo>
                <a:cubicBezTo>
                  <a:pt x="5752311" y="4997922"/>
                  <a:pt x="5756692" y="5016785"/>
                  <a:pt x="5767932" y="5036405"/>
                </a:cubicBezTo>
                <a:cubicBezTo>
                  <a:pt x="5775934" y="5050504"/>
                  <a:pt x="5782221" y="5066505"/>
                  <a:pt x="5785269" y="5082317"/>
                </a:cubicBezTo>
                <a:cubicBezTo>
                  <a:pt x="5789460" y="5104036"/>
                  <a:pt x="5791175" y="5125562"/>
                  <a:pt x="5788697" y="5148995"/>
                </a:cubicBezTo>
                <a:cubicBezTo>
                  <a:pt x="5786983" y="5165570"/>
                  <a:pt x="5786221" y="5179097"/>
                  <a:pt x="5776125" y="5192051"/>
                </a:cubicBezTo>
                <a:cubicBezTo>
                  <a:pt x="5774601" y="5194145"/>
                  <a:pt x="5774219" y="5197955"/>
                  <a:pt x="5774412" y="5200813"/>
                </a:cubicBezTo>
                <a:cubicBezTo>
                  <a:pt x="5777649" y="5238343"/>
                  <a:pt x="5775934" y="5275491"/>
                  <a:pt x="5773646" y="5313403"/>
                </a:cubicBezTo>
                <a:cubicBezTo>
                  <a:pt x="5770601" y="5361598"/>
                  <a:pt x="5779553" y="5412276"/>
                  <a:pt x="5811559" y="5453995"/>
                </a:cubicBezTo>
                <a:cubicBezTo>
                  <a:pt x="5816322" y="5460092"/>
                  <a:pt x="5818417" y="5469236"/>
                  <a:pt x="5819562" y="5477239"/>
                </a:cubicBezTo>
                <a:cubicBezTo>
                  <a:pt x="5824514" y="5514957"/>
                  <a:pt x="5827942" y="5552869"/>
                  <a:pt x="5833467" y="5590590"/>
                </a:cubicBezTo>
                <a:cubicBezTo>
                  <a:pt x="5836516" y="5611164"/>
                  <a:pt x="5839182" y="5632691"/>
                  <a:pt x="5847565" y="5651360"/>
                </a:cubicBezTo>
                <a:cubicBezTo>
                  <a:pt x="5855756" y="5669647"/>
                  <a:pt x="5865471" y="5684320"/>
                  <a:pt x="5848327" y="5695178"/>
                </a:cubicBezTo>
                <a:cubicBezTo>
                  <a:pt x="5857471" y="5714607"/>
                  <a:pt x="5865092" y="5731564"/>
                  <a:pt x="5873282" y="5748136"/>
                </a:cubicBezTo>
                <a:cubicBezTo>
                  <a:pt x="5876329" y="5754234"/>
                  <a:pt x="5881284" y="5759378"/>
                  <a:pt x="5884142" y="5765474"/>
                </a:cubicBezTo>
                <a:cubicBezTo>
                  <a:pt x="5887190" y="5771953"/>
                  <a:pt x="5889094" y="5779191"/>
                  <a:pt x="5890620" y="5786239"/>
                </a:cubicBezTo>
                <a:cubicBezTo>
                  <a:pt x="5897477" y="5817674"/>
                  <a:pt x="5903763" y="5849107"/>
                  <a:pt x="5911194" y="5880348"/>
                </a:cubicBezTo>
                <a:cubicBezTo>
                  <a:pt x="5912717" y="5886447"/>
                  <a:pt x="5918813" y="5891590"/>
                  <a:pt x="5922813" y="5897114"/>
                </a:cubicBezTo>
                <a:cubicBezTo>
                  <a:pt x="5925481" y="5900735"/>
                  <a:pt x="5929482" y="5904353"/>
                  <a:pt x="5930054" y="5908355"/>
                </a:cubicBezTo>
                <a:cubicBezTo>
                  <a:pt x="5934626" y="5938836"/>
                  <a:pt x="5939961" y="5969124"/>
                  <a:pt x="5942246" y="5999796"/>
                </a:cubicBezTo>
                <a:cubicBezTo>
                  <a:pt x="5944149" y="6025515"/>
                  <a:pt x="5943580" y="6050282"/>
                  <a:pt x="5976728" y="6056948"/>
                </a:cubicBezTo>
                <a:cubicBezTo>
                  <a:pt x="5982443" y="6058092"/>
                  <a:pt x="5988540" y="6066284"/>
                  <a:pt x="5991396" y="6072569"/>
                </a:cubicBezTo>
                <a:cubicBezTo>
                  <a:pt x="5999589" y="6090477"/>
                  <a:pt x="6005113" y="6109530"/>
                  <a:pt x="6013494" y="6127247"/>
                </a:cubicBezTo>
                <a:cubicBezTo>
                  <a:pt x="6041500" y="6185351"/>
                  <a:pt x="6059217" y="6246121"/>
                  <a:pt x="6055978" y="6311084"/>
                </a:cubicBezTo>
                <a:cubicBezTo>
                  <a:pt x="6055026" y="6331277"/>
                  <a:pt x="6044737" y="6350899"/>
                  <a:pt x="6040926" y="6363664"/>
                </a:cubicBezTo>
                <a:cubicBezTo>
                  <a:pt x="6055978" y="6400429"/>
                  <a:pt x="6070456" y="6431292"/>
                  <a:pt x="6081315" y="6463490"/>
                </a:cubicBezTo>
                <a:cubicBezTo>
                  <a:pt x="6091031" y="6491874"/>
                  <a:pt x="6097127" y="6521593"/>
                  <a:pt x="6104175" y="6550742"/>
                </a:cubicBezTo>
                <a:cubicBezTo>
                  <a:pt x="6106844" y="6561411"/>
                  <a:pt x="6108367" y="6572269"/>
                  <a:pt x="6109702" y="6583128"/>
                </a:cubicBezTo>
                <a:cubicBezTo>
                  <a:pt x="6113892" y="6617036"/>
                  <a:pt x="6103795" y="6652472"/>
                  <a:pt x="6119798" y="6685617"/>
                </a:cubicBezTo>
                <a:cubicBezTo>
                  <a:pt x="6128180" y="6702955"/>
                  <a:pt x="6138276" y="6720103"/>
                  <a:pt x="6142658" y="6738388"/>
                </a:cubicBezTo>
                <a:cubicBezTo>
                  <a:pt x="6147421" y="6758011"/>
                  <a:pt x="6154851" y="6777207"/>
                  <a:pt x="6160162" y="6796804"/>
                </a:cubicBezTo>
                <a:lnTo>
                  <a:pt x="6164933" y="6857457"/>
                </a:lnTo>
                <a:lnTo>
                  <a:pt x="6037694" y="6857457"/>
                </a:lnTo>
                <a:lnTo>
                  <a:pt x="6037694" y="6857998"/>
                </a:lnTo>
                <a:lnTo>
                  <a:pt x="0" y="6857998"/>
                </a:lnTo>
                <a:close/>
              </a:path>
            </a:pathLst>
          </a:custGeom>
          <a:effectLst>
            <a:outerShdw blurRad="381000" dist="152400" algn="tl" rotWithShape="0">
              <a:prstClr val="black">
                <a:alpha val="10000"/>
              </a:prstClr>
            </a:outerShdw>
          </a:effectLst>
        </p:spPr>
      </p:pic>
      <p:grpSp>
        <p:nvGrpSpPr>
          <p:cNvPr id="13" name="Group 12">
            <a:extLst>
              <a:ext uri="{FF2B5EF4-FFF2-40B4-BE49-F238E27FC236}">
                <a16:creationId xmlns:a16="http://schemas.microsoft.com/office/drawing/2014/main" id="{E6517BAC-C80F-4065-90D8-703493E0B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95368" y="0"/>
            <a:ext cx="874718" cy="6857455"/>
            <a:chOff x="5395368" y="0"/>
            <a:chExt cx="874718" cy="6857455"/>
          </a:xfrm>
        </p:grpSpPr>
        <p:sp>
          <p:nvSpPr>
            <p:cNvPr id="14" name="Freeform: Shape 13">
              <a:extLst>
                <a:ext uri="{FF2B5EF4-FFF2-40B4-BE49-F238E27FC236}">
                  <a16:creationId xmlns:a16="http://schemas.microsoft.com/office/drawing/2014/main" id="{984DCDA5-A261-4103-B44C-068DCEA033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2404000"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E59A2A1-1352-47AA-80C2-0FF537594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240399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 name="Content Placeholder 5">
            <a:extLst>
              <a:ext uri="{FF2B5EF4-FFF2-40B4-BE49-F238E27FC236}">
                <a16:creationId xmlns:a16="http://schemas.microsoft.com/office/drawing/2014/main" id="{30989FB5-4B8D-4A50-8C8E-43FADEAB947F}"/>
              </a:ext>
            </a:extLst>
          </p:cNvPr>
          <p:cNvSpPr>
            <a:spLocks noGrp="1"/>
          </p:cNvSpPr>
          <p:nvPr>
            <p:ph sz="half" idx="2"/>
          </p:nvPr>
        </p:nvSpPr>
        <p:spPr>
          <a:xfrm>
            <a:off x="6981826" y="3146399"/>
            <a:ext cx="4867274" cy="3416325"/>
          </a:xfrm>
        </p:spPr>
        <p:txBody>
          <a:bodyPr vert="horz" lIns="91440" tIns="45720" rIns="91440" bIns="45720" rtlCol="0">
            <a:normAutofit fontScale="70000" lnSpcReduction="20000"/>
          </a:bodyPr>
          <a:lstStyle/>
          <a:p>
            <a:r>
              <a:rPr lang="en-US" sz="2400" dirty="0">
                <a:solidFill>
                  <a:schemeClr val="bg1">
                    <a:alpha val="80000"/>
                  </a:schemeClr>
                </a:solidFill>
              </a:rPr>
              <a:t>They are from Idaho originally</a:t>
            </a:r>
          </a:p>
          <a:p>
            <a:r>
              <a:rPr lang="en-US" sz="2400" dirty="0">
                <a:solidFill>
                  <a:schemeClr val="bg1">
                    <a:alpha val="80000"/>
                  </a:schemeClr>
                </a:solidFill>
              </a:rPr>
              <a:t>They came to Halcyon to start a new life in their teens. </a:t>
            </a:r>
          </a:p>
          <a:p>
            <a:r>
              <a:rPr lang="en-US" sz="2400" dirty="0">
                <a:solidFill>
                  <a:schemeClr val="bg1">
                    <a:alpha val="80000"/>
                  </a:schemeClr>
                </a:solidFill>
              </a:rPr>
              <a:t>They survived on the streets where they mastered a totally unique martial arts style called “Streetwise” which became their hero name.</a:t>
            </a:r>
          </a:p>
          <a:p>
            <a:r>
              <a:rPr lang="en-US" sz="2400" dirty="0">
                <a:solidFill>
                  <a:schemeClr val="bg1">
                    <a:alpha val="80000"/>
                  </a:schemeClr>
                </a:solidFill>
              </a:rPr>
              <a:t>They became a teacher when Dr. Alexander offered a chance to help students without powers in particular.</a:t>
            </a:r>
          </a:p>
          <a:p>
            <a:r>
              <a:rPr lang="en-US" sz="2400" dirty="0">
                <a:solidFill>
                  <a:schemeClr val="bg1">
                    <a:alpha val="80000"/>
                  </a:schemeClr>
                </a:solidFill>
              </a:rPr>
              <a:t>She has a very low level power: Precognitive Reflexes and will only teach those with low power skills.</a:t>
            </a:r>
          </a:p>
          <a:p>
            <a:r>
              <a:rPr lang="en-US" sz="2400" dirty="0">
                <a:solidFill>
                  <a:schemeClr val="bg1">
                    <a:alpha val="80000"/>
                  </a:schemeClr>
                </a:solidFill>
              </a:rPr>
              <a:t>She teaches Political Science and Ethics in the school.</a:t>
            </a:r>
          </a:p>
        </p:txBody>
      </p:sp>
    </p:spTree>
    <p:extLst>
      <p:ext uri="{BB962C8B-B14F-4D97-AF65-F5344CB8AC3E}">
        <p14:creationId xmlns:p14="http://schemas.microsoft.com/office/powerpoint/2010/main" val="2444844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25166D1-1B21-4128-AC42-61745528E4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7BE8BD-DA12-42E4-9F83-D7F013A7FDFA}"/>
              </a:ext>
            </a:extLst>
          </p:cNvPr>
          <p:cNvSpPr>
            <a:spLocks noGrp="1"/>
          </p:cNvSpPr>
          <p:nvPr>
            <p:ph type="title"/>
          </p:nvPr>
        </p:nvSpPr>
        <p:spPr>
          <a:xfrm>
            <a:off x="6981825" y="1641752"/>
            <a:ext cx="4391024" cy="1323439"/>
          </a:xfrm>
        </p:spPr>
        <p:txBody>
          <a:bodyPr vert="horz" lIns="91440" tIns="45720" rIns="91440" bIns="45720" rtlCol="0" anchor="t">
            <a:normAutofit/>
          </a:bodyPr>
          <a:lstStyle/>
          <a:p>
            <a:r>
              <a:rPr lang="en-US" sz="4000" dirty="0">
                <a:solidFill>
                  <a:schemeClr val="bg1"/>
                </a:solidFill>
              </a:rPr>
              <a:t>Chairwoman</a:t>
            </a:r>
            <a:br>
              <a:rPr lang="en-US" sz="4000" dirty="0">
                <a:solidFill>
                  <a:schemeClr val="bg1"/>
                </a:solidFill>
              </a:rPr>
            </a:br>
            <a:r>
              <a:rPr lang="en-US" sz="4000" dirty="0" err="1">
                <a:solidFill>
                  <a:schemeClr val="bg1"/>
                </a:solidFill>
              </a:rPr>
              <a:t>Sigrún</a:t>
            </a:r>
            <a:r>
              <a:rPr lang="en-US" sz="4000" dirty="0">
                <a:solidFill>
                  <a:schemeClr val="bg1"/>
                </a:solidFill>
              </a:rPr>
              <a:t> </a:t>
            </a:r>
            <a:r>
              <a:rPr lang="en-US" sz="4000" dirty="0" err="1">
                <a:solidFill>
                  <a:schemeClr val="bg1"/>
                </a:solidFill>
              </a:rPr>
              <a:t>Herjasdottir</a:t>
            </a:r>
            <a:endParaRPr lang="en-US" sz="4000" dirty="0">
              <a:solidFill>
                <a:schemeClr val="bg1"/>
              </a:solidFill>
            </a:endParaRPr>
          </a:p>
        </p:txBody>
      </p:sp>
      <p:pic>
        <p:nvPicPr>
          <p:cNvPr id="6" name="Content Placeholder 5" descr="A picture containing person, wall, person, indoor&#10;&#10;Description automatically generated">
            <a:extLst>
              <a:ext uri="{FF2B5EF4-FFF2-40B4-BE49-F238E27FC236}">
                <a16:creationId xmlns:a16="http://schemas.microsoft.com/office/drawing/2014/main" id="{83093CA2-EBD9-4E86-9ABA-7851BF547691}"/>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r="-1" b="10768"/>
          <a:stretch/>
        </p:blipFill>
        <p:spPr>
          <a:xfrm>
            <a:off x="20" y="2"/>
            <a:ext cx="6186992" cy="6857998"/>
          </a:xfrm>
          <a:custGeom>
            <a:avLst/>
            <a:gdLst/>
            <a:ahLst/>
            <a:cxnLst/>
            <a:rect l="l" t="t" r="r" b="b"/>
            <a:pathLst>
              <a:path w="6187012" h="6857998">
                <a:moveTo>
                  <a:pt x="5434855" y="6118149"/>
                </a:moveTo>
                <a:cubicBezTo>
                  <a:pt x="5441404" y="6124102"/>
                  <a:pt x="5449025" y="6129341"/>
                  <a:pt x="5456075" y="6133723"/>
                </a:cubicBezTo>
                <a:cubicBezTo>
                  <a:pt x="5463218" y="6138152"/>
                  <a:pt x="5468564" y="6143474"/>
                  <a:pt x="5472234" y="6149380"/>
                </a:cubicBezTo>
                <a:lnTo>
                  <a:pt x="5477710" y="6166562"/>
                </a:lnTo>
                <a:lnTo>
                  <a:pt x="5472234" y="6149379"/>
                </a:lnTo>
                <a:cubicBezTo>
                  <a:pt x="5468564" y="6143474"/>
                  <a:pt x="5463218" y="6138152"/>
                  <a:pt x="5456075" y="6133722"/>
                </a:cubicBezTo>
                <a:cubicBezTo>
                  <a:pt x="5449025" y="6129341"/>
                  <a:pt x="5441404" y="6124102"/>
                  <a:pt x="5434855" y="6118149"/>
                </a:cubicBezTo>
                <a:close/>
                <a:moveTo>
                  <a:pt x="5343013" y="4941372"/>
                </a:moveTo>
                <a:lnTo>
                  <a:pt x="5346342" y="4950869"/>
                </a:lnTo>
                <a:lnTo>
                  <a:pt x="5356027" y="4991382"/>
                </a:lnTo>
                <a:lnTo>
                  <a:pt x="5346342" y="4950868"/>
                </a:lnTo>
                <a:close/>
                <a:moveTo>
                  <a:pt x="5346951" y="4749807"/>
                </a:moveTo>
                <a:cubicBezTo>
                  <a:pt x="5334815" y="4762826"/>
                  <a:pt x="5333958" y="4781365"/>
                  <a:pt x="5332244" y="4799797"/>
                </a:cubicBezTo>
                <a:cubicBezTo>
                  <a:pt x="5333958" y="4781365"/>
                  <a:pt x="5334815" y="4762827"/>
                  <a:pt x="5346951" y="4749807"/>
                </a:cubicBezTo>
                <a:close/>
                <a:moveTo>
                  <a:pt x="5364750" y="4543185"/>
                </a:moveTo>
                <a:cubicBezTo>
                  <a:pt x="5365727" y="4548281"/>
                  <a:pt x="5367775" y="4553662"/>
                  <a:pt x="5370156" y="4557092"/>
                </a:cubicBezTo>
                <a:cubicBezTo>
                  <a:pt x="5381776" y="4573618"/>
                  <a:pt x="5390563" y="4588275"/>
                  <a:pt x="5396519" y="4602021"/>
                </a:cubicBezTo>
                <a:cubicBezTo>
                  <a:pt x="5390563" y="4588275"/>
                  <a:pt x="5381776" y="4573618"/>
                  <a:pt x="5370156" y="4557091"/>
                </a:cubicBezTo>
                <a:close/>
                <a:moveTo>
                  <a:pt x="5830968" y="2819253"/>
                </a:moveTo>
                <a:lnTo>
                  <a:pt x="5842611" y="2827484"/>
                </a:lnTo>
                <a:lnTo>
                  <a:pt x="5842613" y="2827486"/>
                </a:lnTo>
                <a:lnTo>
                  <a:pt x="5871116" y="2861156"/>
                </a:lnTo>
                <a:lnTo>
                  <a:pt x="5861462" y="2842392"/>
                </a:lnTo>
                <a:lnTo>
                  <a:pt x="5842613" y="2827486"/>
                </a:lnTo>
                <a:lnTo>
                  <a:pt x="5842611" y="2827483"/>
                </a:lnTo>
                <a:close/>
                <a:moveTo>
                  <a:pt x="5761313" y="1974015"/>
                </a:moveTo>
                <a:lnTo>
                  <a:pt x="5754799" y="1999763"/>
                </a:lnTo>
                <a:cubicBezTo>
                  <a:pt x="5750990" y="2008056"/>
                  <a:pt x="5745310" y="2016020"/>
                  <a:pt x="5737071" y="2023547"/>
                </a:cubicBezTo>
                <a:cubicBezTo>
                  <a:pt x="5753550" y="2008497"/>
                  <a:pt x="5759789" y="1991685"/>
                  <a:pt x="5761313" y="1974015"/>
                </a:cubicBezTo>
                <a:close/>
                <a:moveTo>
                  <a:pt x="5744119" y="1768838"/>
                </a:moveTo>
                <a:cubicBezTo>
                  <a:pt x="5739738" y="1774411"/>
                  <a:pt x="5736975" y="1779948"/>
                  <a:pt x="5735518" y="1785412"/>
                </a:cubicBezTo>
                <a:lnTo>
                  <a:pt x="5734738" y="1801558"/>
                </a:lnTo>
                <a:cubicBezTo>
                  <a:pt x="5733070" y="1790986"/>
                  <a:pt x="5735356" y="1779981"/>
                  <a:pt x="5744119" y="1768838"/>
                </a:cubicBezTo>
                <a:close/>
                <a:moveTo>
                  <a:pt x="5853708" y="520953"/>
                </a:moveTo>
                <a:lnTo>
                  <a:pt x="5846981" y="549926"/>
                </a:lnTo>
                <a:lnTo>
                  <a:pt x="5840726" y="566616"/>
                </a:lnTo>
                <a:lnTo>
                  <a:pt x="5834776" y="581804"/>
                </a:lnTo>
                <a:lnTo>
                  <a:pt x="5834358" y="583595"/>
                </a:lnTo>
                <a:lnTo>
                  <a:pt x="5832183" y="589388"/>
                </a:lnTo>
                <a:cubicBezTo>
                  <a:pt x="5829783" y="597005"/>
                  <a:pt x="5828025" y="604728"/>
                  <a:pt x="5827560" y="612658"/>
                </a:cubicBezTo>
                <a:lnTo>
                  <a:pt x="5834358" y="583595"/>
                </a:lnTo>
                <a:lnTo>
                  <a:pt x="5840674" y="566754"/>
                </a:lnTo>
                <a:lnTo>
                  <a:pt x="5840726" y="566616"/>
                </a:lnTo>
                <a:lnTo>
                  <a:pt x="5846564" y="551717"/>
                </a:lnTo>
                <a:lnTo>
                  <a:pt x="5846981" y="549926"/>
                </a:lnTo>
                <a:lnTo>
                  <a:pt x="5849145" y="544146"/>
                </a:lnTo>
                <a:cubicBezTo>
                  <a:pt x="5851532" y="536547"/>
                  <a:pt x="5853271" y="528850"/>
                  <a:pt x="5853708" y="520953"/>
                </a:cubicBezTo>
                <a:close/>
                <a:moveTo>
                  <a:pt x="5802605" y="268794"/>
                </a:moveTo>
                <a:cubicBezTo>
                  <a:pt x="5800080" y="279176"/>
                  <a:pt x="5798377" y="289296"/>
                  <a:pt x="5797729" y="299164"/>
                </a:cubicBezTo>
                <a:cubicBezTo>
                  <a:pt x="5797080" y="309031"/>
                  <a:pt x="5797485" y="318646"/>
                  <a:pt x="5799176" y="328017"/>
                </a:cubicBezTo>
                <a:close/>
                <a:moveTo>
                  <a:pt x="0" y="0"/>
                </a:moveTo>
                <a:lnTo>
                  <a:pt x="6120021" y="0"/>
                </a:lnTo>
                <a:lnTo>
                  <a:pt x="6115806" y="24480"/>
                </a:lnTo>
                <a:cubicBezTo>
                  <a:pt x="6113321" y="32636"/>
                  <a:pt x="6109559" y="40471"/>
                  <a:pt x="6103795" y="47806"/>
                </a:cubicBezTo>
                <a:cubicBezTo>
                  <a:pt x="6088935" y="66857"/>
                  <a:pt x="6092364" y="85336"/>
                  <a:pt x="6094651" y="105718"/>
                </a:cubicBezTo>
                <a:cubicBezTo>
                  <a:pt x="6096365" y="121150"/>
                  <a:pt x="6095794" y="136963"/>
                  <a:pt x="6095986" y="152584"/>
                </a:cubicBezTo>
                <a:cubicBezTo>
                  <a:pt x="6096555" y="180017"/>
                  <a:pt x="6096746" y="207450"/>
                  <a:pt x="6097699" y="234883"/>
                </a:cubicBezTo>
                <a:cubicBezTo>
                  <a:pt x="6098079" y="243648"/>
                  <a:pt x="6102844" y="252600"/>
                  <a:pt x="6102082" y="261173"/>
                </a:cubicBezTo>
                <a:cubicBezTo>
                  <a:pt x="6098461" y="300800"/>
                  <a:pt x="6092746" y="340425"/>
                  <a:pt x="6089507" y="380050"/>
                </a:cubicBezTo>
                <a:cubicBezTo>
                  <a:pt x="6087603" y="402529"/>
                  <a:pt x="6091220" y="425581"/>
                  <a:pt x="6088555" y="447870"/>
                </a:cubicBezTo>
                <a:cubicBezTo>
                  <a:pt x="6085507" y="473587"/>
                  <a:pt x="6077697" y="498733"/>
                  <a:pt x="6072932" y="524262"/>
                </a:cubicBezTo>
                <a:cubicBezTo>
                  <a:pt x="6071600" y="531310"/>
                  <a:pt x="6073315" y="539121"/>
                  <a:pt x="6073694" y="546552"/>
                </a:cubicBezTo>
                <a:cubicBezTo>
                  <a:pt x="6074076" y="554933"/>
                  <a:pt x="6074838" y="563125"/>
                  <a:pt x="6075029" y="571508"/>
                </a:cubicBezTo>
                <a:cubicBezTo>
                  <a:pt x="6075411" y="597037"/>
                  <a:pt x="6074838" y="622564"/>
                  <a:pt x="6076173" y="648092"/>
                </a:cubicBezTo>
                <a:cubicBezTo>
                  <a:pt x="6076934" y="663713"/>
                  <a:pt x="6084744" y="680096"/>
                  <a:pt x="6081886" y="694576"/>
                </a:cubicBezTo>
                <a:cubicBezTo>
                  <a:pt x="6076363" y="724104"/>
                  <a:pt x="6088745" y="753633"/>
                  <a:pt x="6078459" y="783158"/>
                </a:cubicBezTo>
                <a:cubicBezTo>
                  <a:pt x="6075411" y="792306"/>
                  <a:pt x="6083031" y="804877"/>
                  <a:pt x="6083411" y="815929"/>
                </a:cubicBezTo>
                <a:cubicBezTo>
                  <a:pt x="6084363" y="843552"/>
                  <a:pt x="6084173" y="871173"/>
                  <a:pt x="6083983" y="898797"/>
                </a:cubicBezTo>
                <a:cubicBezTo>
                  <a:pt x="6083793" y="923562"/>
                  <a:pt x="6086459" y="949281"/>
                  <a:pt x="6081125" y="973095"/>
                </a:cubicBezTo>
                <a:cubicBezTo>
                  <a:pt x="6075411" y="998052"/>
                  <a:pt x="6076173" y="1020529"/>
                  <a:pt x="6082649" y="1044725"/>
                </a:cubicBezTo>
                <a:cubicBezTo>
                  <a:pt x="6087031" y="1061298"/>
                  <a:pt x="6087603" y="1078826"/>
                  <a:pt x="6088935" y="1095972"/>
                </a:cubicBezTo>
                <a:cubicBezTo>
                  <a:pt x="6090459" y="1114449"/>
                  <a:pt x="6086459" y="1134834"/>
                  <a:pt x="6092746" y="1151600"/>
                </a:cubicBezTo>
                <a:cubicBezTo>
                  <a:pt x="6111415" y="1201512"/>
                  <a:pt x="6115415" y="1252757"/>
                  <a:pt x="6115415" y="1304955"/>
                </a:cubicBezTo>
                <a:cubicBezTo>
                  <a:pt x="6115415" y="1314483"/>
                  <a:pt x="6112750" y="1324198"/>
                  <a:pt x="6109892" y="1333341"/>
                </a:cubicBezTo>
                <a:cubicBezTo>
                  <a:pt x="6092746" y="1386684"/>
                  <a:pt x="6094269" y="1440216"/>
                  <a:pt x="6104748" y="1494509"/>
                </a:cubicBezTo>
                <a:cubicBezTo>
                  <a:pt x="6107034" y="1505751"/>
                  <a:pt x="6107415" y="1518324"/>
                  <a:pt x="6105130" y="1529563"/>
                </a:cubicBezTo>
                <a:cubicBezTo>
                  <a:pt x="6098461" y="1561189"/>
                  <a:pt x="6087411" y="1591859"/>
                  <a:pt x="6082649" y="1623675"/>
                </a:cubicBezTo>
                <a:cubicBezTo>
                  <a:pt x="6074838" y="1676253"/>
                  <a:pt x="6101126" y="1721785"/>
                  <a:pt x="6118274" y="1768838"/>
                </a:cubicBezTo>
                <a:cubicBezTo>
                  <a:pt x="6134467" y="1813610"/>
                  <a:pt x="6171044" y="1851709"/>
                  <a:pt x="6162851" y="1904673"/>
                </a:cubicBezTo>
                <a:cubicBezTo>
                  <a:pt x="6162090" y="1910004"/>
                  <a:pt x="6167233" y="1915912"/>
                  <a:pt x="6168567" y="1921817"/>
                </a:cubicBezTo>
                <a:cubicBezTo>
                  <a:pt x="6172188" y="1938009"/>
                  <a:pt x="6176566" y="1954202"/>
                  <a:pt x="6178283" y="1970586"/>
                </a:cubicBezTo>
                <a:cubicBezTo>
                  <a:pt x="6180570" y="1990589"/>
                  <a:pt x="6179809" y="2010974"/>
                  <a:pt x="6181713" y="2030977"/>
                </a:cubicBezTo>
                <a:cubicBezTo>
                  <a:pt x="6182856" y="2043835"/>
                  <a:pt x="6184951" y="2056600"/>
                  <a:pt x="6186761" y="2069340"/>
                </a:cubicBezTo>
                <a:lnTo>
                  <a:pt x="6187012" y="2072225"/>
                </a:lnTo>
                <a:lnTo>
                  <a:pt x="6187012" y="2131532"/>
                </a:lnTo>
                <a:lnTo>
                  <a:pt x="6186141" y="2138304"/>
                </a:lnTo>
                <a:cubicBezTo>
                  <a:pt x="6183950" y="2148519"/>
                  <a:pt x="6181332" y="2158712"/>
                  <a:pt x="6179617" y="2168903"/>
                </a:cubicBezTo>
                <a:cubicBezTo>
                  <a:pt x="6174854" y="2197670"/>
                  <a:pt x="6176188" y="2229296"/>
                  <a:pt x="6163995" y="2254633"/>
                </a:cubicBezTo>
                <a:cubicBezTo>
                  <a:pt x="6151041" y="2281683"/>
                  <a:pt x="6145135" y="2307402"/>
                  <a:pt x="6149135" y="2335405"/>
                </a:cubicBezTo>
                <a:cubicBezTo>
                  <a:pt x="6150469" y="2344741"/>
                  <a:pt x="6158471" y="2356744"/>
                  <a:pt x="6166661" y="2360933"/>
                </a:cubicBezTo>
                <a:cubicBezTo>
                  <a:pt x="6184950" y="2370270"/>
                  <a:pt x="6188190" y="2383032"/>
                  <a:pt x="6181902" y="2400369"/>
                </a:cubicBezTo>
                <a:cubicBezTo>
                  <a:pt x="6176566" y="2415420"/>
                  <a:pt x="6173901" y="2433897"/>
                  <a:pt x="6163613" y="2444184"/>
                </a:cubicBezTo>
                <a:cubicBezTo>
                  <a:pt x="6134467" y="2473333"/>
                  <a:pt x="6133515" y="2510483"/>
                  <a:pt x="6125705" y="2546678"/>
                </a:cubicBezTo>
                <a:cubicBezTo>
                  <a:pt x="6120940" y="2568774"/>
                  <a:pt x="6120750" y="2589352"/>
                  <a:pt x="6123988" y="2611450"/>
                </a:cubicBezTo>
                <a:cubicBezTo>
                  <a:pt x="6131227" y="2659455"/>
                  <a:pt x="6120940" y="2706131"/>
                  <a:pt x="6107796" y="2752235"/>
                </a:cubicBezTo>
                <a:cubicBezTo>
                  <a:pt x="6099034" y="2782716"/>
                  <a:pt x="6093699" y="2813958"/>
                  <a:pt x="6084744" y="2844248"/>
                </a:cubicBezTo>
                <a:cubicBezTo>
                  <a:pt x="6077886" y="2866918"/>
                  <a:pt x="6069694" y="2889587"/>
                  <a:pt x="6058646" y="2910353"/>
                </a:cubicBezTo>
                <a:cubicBezTo>
                  <a:pt x="6042452" y="2940455"/>
                  <a:pt x="6018067" y="2966742"/>
                  <a:pt x="6024544" y="3005035"/>
                </a:cubicBezTo>
                <a:cubicBezTo>
                  <a:pt x="6030260" y="3038756"/>
                  <a:pt x="6018259" y="3069235"/>
                  <a:pt x="6006828" y="3100099"/>
                </a:cubicBezTo>
                <a:cubicBezTo>
                  <a:pt x="5998446" y="3122770"/>
                  <a:pt x="5989871" y="3145436"/>
                  <a:pt x="5984537" y="3168870"/>
                </a:cubicBezTo>
                <a:cubicBezTo>
                  <a:pt x="5978251" y="3196686"/>
                  <a:pt x="5980920" y="3228119"/>
                  <a:pt x="5969297" y="3252885"/>
                </a:cubicBezTo>
                <a:cubicBezTo>
                  <a:pt x="5957105" y="3278795"/>
                  <a:pt x="5965297" y="3300319"/>
                  <a:pt x="5968726" y="3323372"/>
                </a:cubicBezTo>
                <a:cubicBezTo>
                  <a:pt x="5974061" y="3360139"/>
                  <a:pt x="5983967" y="3396719"/>
                  <a:pt x="5971395" y="3433866"/>
                </a:cubicBezTo>
                <a:cubicBezTo>
                  <a:pt x="5956153" y="3479015"/>
                  <a:pt x="5939769" y="3523785"/>
                  <a:pt x="5925292" y="3569124"/>
                </a:cubicBezTo>
                <a:cubicBezTo>
                  <a:pt x="5919765" y="3586653"/>
                  <a:pt x="5917479" y="3605509"/>
                  <a:pt x="5915003" y="3623799"/>
                </a:cubicBezTo>
                <a:cubicBezTo>
                  <a:pt x="5912906" y="3641134"/>
                  <a:pt x="5918242" y="3661899"/>
                  <a:pt x="5910241" y="3675238"/>
                </a:cubicBezTo>
                <a:cubicBezTo>
                  <a:pt x="5889667" y="3709529"/>
                  <a:pt x="5879569" y="3744770"/>
                  <a:pt x="5879569" y="3784397"/>
                </a:cubicBezTo>
                <a:cubicBezTo>
                  <a:pt x="5879569" y="3799258"/>
                  <a:pt x="5870996" y="3813737"/>
                  <a:pt x="5869471" y="3828785"/>
                </a:cubicBezTo>
                <a:cubicBezTo>
                  <a:pt x="5867567" y="3849362"/>
                  <a:pt x="5862423" y="3872985"/>
                  <a:pt x="5869664" y="3890891"/>
                </a:cubicBezTo>
                <a:cubicBezTo>
                  <a:pt x="5886809" y="3932993"/>
                  <a:pt x="5872519" y="3967091"/>
                  <a:pt x="5855566" y="4003861"/>
                </a:cubicBezTo>
                <a:cubicBezTo>
                  <a:pt x="5838801" y="4040058"/>
                  <a:pt x="5825466" y="4078159"/>
                  <a:pt x="5814416" y="4116641"/>
                </a:cubicBezTo>
                <a:cubicBezTo>
                  <a:pt x="5810415" y="4131119"/>
                  <a:pt x="5817085" y="4148453"/>
                  <a:pt x="5818417" y="4164458"/>
                </a:cubicBezTo>
                <a:cubicBezTo>
                  <a:pt x="5818798" y="4170174"/>
                  <a:pt x="5819370" y="4176461"/>
                  <a:pt x="5817466" y="4181603"/>
                </a:cubicBezTo>
                <a:cubicBezTo>
                  <a:pt x="5799176" y="4231324"/>
                  <a:pt x="5785269" y="4281810"/>
                  <a:pt x="5794794" y="4335722"/>
                </a:cubicBezTo>
                <a:cubicBezTo>
                  <a:pt x="5795747" y="4340674"/>
                  <a:pt x="5793650" y="4346201"/>
                  <a:pt x="5792317" y="4351154"/>
                </a:cubicBezTo>
                <a:cubicBezTo>
                  <a:pt x="5785461" y="4375349"/>
                  <a:pt x="5774601" y="4398972"/>
                  <a:pt x="5772124" y="4423545"/>
                </a:cubicBezTo>
                <a:cubicBezTo>
                  <a:pt x="5766028" y="4484127"/>
                  <a:pt x="5763550" y="4545086"/>
                  <a:pt x="5759550" y="4606053"/>
                </a:cubicBezTo>
                <a:cubicBezTo>
                  <a:pt x="5759361" y="4609863"/>
                  <a:pt x="5759361" y="4613864"/>
                  <a:pt x="5758027" y="4617291"/>
                </a:cubicBezTo>
                <a:cubicBezTo>
                  <a:pt x="5749834" y="4639772"/>
                  <a:pt x="5752502" y="4659393"/>
                  <a:pt x="5768123" y="4678445"/>
                </a:cubicBezTo>
                <a:cubicBezTo>
                  <a:pt x="5774982" y="4686828"/>
                  <a:pt x="5778601" y="4698258"/>
                  <a:pt x="5782412" y="4708734"/>
                </a:cubicBezTo>
                <a:cubicBezTo>
                  <a:pt x="5788127" y="4724167"/>
                  <a:pt x="5793650" y="4739978"/>
                  <a:pt x="5797271" y="4755980"/>
                </a:cubicBezTo>
                <a:cubicBezTo>
                  <a:pt x="5800700" y="4771793"/>
                  <a:pt x="5805462" y="4788747"/>
                  <a:pt x="5802796" y="4803988"/>
                </a:cubicBezTo>
                <a:cubicBezTo>
                  <a:pt x="5798035" y="4831420"/>
                  <a:pt x="5787366" y="4857522"/>
                  <a:pt x="5780315" y="4884572"/>
                </a:cubicBezTo>
                <a:cubicBezTo>
                  <a:pt x="5777837" y="4893907"/>
                  <a:pt x="5778221" y="4904195"/>
                  <a:pt x="5778030" y="4913909"/>
                </a:cubicBezTo>
                <a:cubicBezTo>
                  <a:pt x="5777459" y="4936201"/>
                  <a:pt x="5782984" y="4959061"/>
                  <a:pt x="5767171" y="4979253"/>
                </a:cubicBezTo>
                <a:cubicBezTo>
                  <a:pt x="5752311" y="4997922"/>
                  <a:pt x="5756692" y="5016785"/>
                  <a:pt x="5767932" y="5036405"/>
                </a:cubicBezTo>
                <a:cubicBezTo>
                  <a:pt x="5775934" y="5050504"/>
                  <a:pt x="5782221" y="5066505"/>
                  <a:pt x="5785269" y="5082317"/>
                </a:cubicBezTo>
                <a:cubicBezTo>
                  <a:pt x="5789460" y="5104036"/>
                  <a:pt x="5791175" y="5125562"/>
                  <a:pt x="5788697" y="5148995"/>
                </a:cubicBezTo>
                <a:cubicBezTo>
                  <a:pt x="5786983" y="5165570"/>
                  <a:pt x="5786221" y="5179097"/>
                  <a:pt x="5776125" y="5192051"/>
                </a:cubicBezTo>
                <a:cubicBezTo>
                  <a:pt x="5774601" y="5194145"/>
                  <a:pt x="5774219" y="5197955"/>
                  <a:pt x="5774412" y="5200813"/>
                </a:cubicBezTo>
                <a:cubicBezTo>
                  <a:pt x="5777649" y="5238343"/>
                  <a:pt x="5775934" y="5275491"/>
                  <a:pt x="5773646" y="5313403"/>
                </a:cubicBezTo>
                <a:cubicBezTo>
                  <a:pt x="5770601" y="5361598"/>
                  <a:pt x="5779553" y="5412276"/>
                  <a:pt x="5811559" y="5453995"/>
                </a:cubicBezTo>
                <a:cubicBezTo>
                  <a:pt x="5816322" y="5460092"/>
                  <a:pt x="5818417" y="5469236"/>
                  <a:pt x="5819562" y="5477239"/>
                </a:cubicBezTo>
                <a:cubicBezTo>
                  <a:pt x="5824514" y="5514957"/>
                  <a:pt x="5827942" y="5552869"/>
                  <a:pt x="5833467" y="5590590"/>
                </a:cubicBezTo>
                <a:cubicBezTo>
                  <a:pt x="5836516" y="5611164"/>
                  <a:pt x="5839182" y="5632691"/>
                  <a:pt x="5847565" y="5651360"/>
                </a:cubicBezTo>
                <a:cubicBezTo>
                  <a:pt x="5855756" y="5669647"/>
                  <a:pt x="5865471" y="5684320"/>
                  <a:pt x="5848327" y="5695178"/>
                </a:cubicBezTo>
                <a:cubicBezTo>
                  <a:pt x="5857471" y="5714607"/>
                  <a:pt x="5865092" y="5731564"/>
                  <a:pt x="5873282" y="5748136"/>
                </a:cubicBezTo>
                <a:cubicBezTo>
                  <a:pt x="5876329" y="5754234"/>
                  <a:pt x="5881284" y="5759378"/>
                  <a:pt x="5884142" y="5765474"/>
                </a:cubicBezTo>
                <a:cubicBezTo>
                  <a:pt x="5887190" y="5771953"/>
                  <a:pt x="5889094" y="5779191"/>
                  <a:pt x="5890620" y="5786239"/>
                </a:cubicBezTo>
                <a:cubicBezTo>
                  <a:pt x="5897477" y="5817674"/>
                  <a:pt x="5903763" y="5849107"/>
                  <a:pt x="5911194" y="5880348"/>
                </a:cubicBezTo>
                <a:cubicBezTo>
                  <a:pt x="5912717" y="5886447"/>
                  <a:pt x="5918813" y="5891590"/>
                  <a:pt x="5922813" y="5897114"/>
                </a:cubicBezTo>
                <a:cubicBezTo>
                  <a:pt x="5925481" y="5900735"/>
                  <a:pt x="5929482" y="5904353"/>
                  <a:pt x="5930054" y="5908355"/>
                </a:cubicBezTo>
                <a:cubicBezTo>
                  <a:pt x="5934626" y="5938836"/>
                  <a:pt x="5939961" y="5969124"/>
                  <a:pt x="5942246" y="5999796"/>
                </a:cubicBezTo>
                <a:cubicBezTo>
                  <a:pt x="5944149" y="6025515"/>
                  <a:pt x="5943580" y="6050282"/>
                  <a:pt x="5976728" y="6056948"/>
                </a:cubicBezTo>
                <a:cubicBezTo>
                  <a:pt x="5982443" y="6058092"/>
                  <a:pt x="5988540" y="6066284"/>
                  <a:pt x="5991396" y="6072569"/>
                </a:cubicBezTo>
                <a:cubicBezTo>
                  <a:pt x="5999589" y="6090477"/>
                  <a:pt x="6005113" y="6109530"/>
                  <a:pt x="6013494" y="6127247"/>
                </a:cubicBezTo>
                <a:cubicBezTo>
                  <a:pt x="6041500" y="6185351"/>
                  <a:pt x="6059217" y="6246121"/>
                  <a:pt x="6055978" y="6311084"/>
                </a:cubicBezTo>
                <a:cubicBezTo>
                  <a:pt x="6055026" y="6331277"/>
                  <a:pt x="6044737" y="6350899"/>
                  <a:pt x="6040926" y="6363664"/>
                </a:cubicBezTo>
                <a:cubicBezTo>
                  <a:pt x="6055978" y="6400429"/>
                  <a:pt x="6070456" y="6431292"/>
                  <a:pt x="6081315" y="6463490"/>
                </a:cubicBezTo>
                <a:cubicBezTo>
                  <a:pt x="6091031" y="6491874"/>
                  <a:pt x="6097127" y="6521593"/>
                  <a:pt x="6104175" y="6550742"/>
                </a:cubicBezTo>
                <a:cubicBezTo>
                  <a:pt x="6106844" y="6561411"/>
                  <a:pt x="6108367" y="6572269"/>
                  <a:pt x="6109702" y="6583128"/>
                </a:cubicBezTo>
                <a:cubicBezTo>
                  <a:pt x="6113892" y="6617036"/>
                  <a:pt x="6103795" y="6652472"/>
                  <a:pt x="6119798" y="6685617"/>
                </a:cubicBezTo>
                <a:cubicBezTo>
                  <a:pt x="6128180" y="6702955"/>
                  <a:pt x="6138276" y="6720103"/>
                  <a:pt x="6142658" y="6738388"/>
                </a:cubicBezTo>
                <a:cubicBezTo>
                  <a:pt x="6147421" y="6758011"/>
                  <a:pt x="6154851" y="6777207"/>
                  <a:pt x="6160162" y="6796804"/>
                </a:cubicBezTo>
                <a:lnTo>
                  <a:pt x="6164933" y="6857457"/>
                </a:lnTo>
                <a:lnTo>
                  <a:pt x="6037694" y="6857457"/>
                </a:lnTo>
                <a:lnTo>
                  <a:pt x="6037694" y="6857998"/>
                </a:lnTo>
                <a:lnTo>
                  <a:pt x="0" y="6857998"/>
                </a:lnTo>
                <a:close/>
              </a:path>
            </a:pathLst>
          </a:custGeom>
          <a:effectLst>
            <a:outerShdw blurRad="381000" dist="152400" algn="tl" rotWithShape="0">
              <a:prstClr val="black">
                <a:alpha val="10000"/>
              </a:prstClr>
            </a:outerShdw>
          </a:effectLst>
        </p:spPr>
      </p:pic>
      <p:grpSp>
        <p:nvGrpSpPr>
          <p:cNvPr id="13" name="Group 12">
            <a:extLst>
              <a:ext uri="{FF2B5EF4-FFF2-40B4-BE49-F238E27FC236}">
                <a16:creationId xmlns:a16="http://schemas.microsoft.com/office/drawing/2014/main" id="{E6517BAC-C80F-4065-90D8-703493E0B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95368" y="0"/>
            <a:ext cx="874718" cy="6857455"/>
            <a:chOff x="5395368" y="0"/>
            <a:chExt cx="874718" cy="6857455"/>
          </a:xfrm>
        </p:grpSpPr>
        <p:sp>
          <p:nvSpPr>
            <p:cNvPr id="14" name="Freeform: Shape 13">
              <a:extLst>
                <a:ext uri="{FF2B5EF4-FFF2-40B4-BE49-F238E27FC236}">
                  <a16:creationId xmlns:a16="http://schemas.microsoft.com/office/drawing/2014/main" id="{984DCDA5-A261-4103-B44C-068DCEA033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2404000"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E59A2A1-1352-47AA-80C2-0FF537594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240399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Content Placeholder 3">
            <a:extLst>
              <a:ext uri="{FF2B5EF4-FFF2-40B4-BE49-F238E27FC236}">
                <a16:creationId xmlns:a16="http://schemas.microsoft.com/office/drawing/2014/main" id="{C4DEF362-F34C-4E88-9290-E8B764CC41C9}"/>
              </a:ext>
            </a:extLst>
          </p:cNvPr>
          <p:cNvSpPr>
            <a:spLocks noGrp="1"/>
          </p:cNvSpPr>
          <p:nvPr>
            <p:ph sz="half" idx="2"/>
          </p:nvPr>
        </p:nvSpPr>
        <p:spPr>
          <a:xfrm>
            <a:off x="6981826" y="3146400"/>
            <a:ext cx="4391024" cy="2682000"/>
          </a:xfrm>
        </p:spPr>
        <p:txBody>
          <a:bodyPr vert="horz" lIns="91440" tIns="45720" rIns="91440" bIns="45720" rtlCol="0">
            <a:normAutofit fontScale="55000" lnSpcReduction="20000"/>
          </a:bodyPr>
          <a:lstStyle/>
          <a:p>
            <a:r>
              <a:rPr lang="en-US" sz="2400" dirty="0">
                <a:solidFill>
                  <a:schemeClr val="bg1">
                    <a:alpha val="80000"/>
                  </a:schemeClr>
                </a:solidFill>
              </a:rPr>
              <a:t>A Norwegian-American, her father was a reporter from </a:t>
            </a:r>
            <a:r>
              <a:rPr lang="en-US" sz="2400" dirty="0" err="1">
                <a:solidFill>
                  <a:schemeClr val="bg1">
                    <a:alpha val="80000"/>
                  </a:schemeClr>
                </a:solidFill>
              </a:rPr>
              <a:t>Minessota</a:t>
            </a:r>
            <a:r>
              <a:rPr lang="en-US" sz="2400" dirty="0">
                <a:solidFill>
                  <a:schemeClr val="bg1">
                    <a:alpha val="80000"/>
                  </a:schemeClr>
                </a:solidFill>
              </a:rPr>
              <a:t> and her mother was a Valkyrie and superheroine.  </a:t>
            </a:r>
          </a:p>
          <a:p>
            <a:r>
              <a:rPr lang="en-US" sz="2400" dirty="0">
                <a:solidFill>
                  <a:schemeClr val="bg1">
                    <a:alpha val="80000"/>
                  </a:schemeClr>
                </a:solidFill>
              </a:rPr>
              <a:t>Her mother died battling The Incursion (4</a:t>
            </a:r>
            <a:r>
              <a:rPr lang="en-US" sz="2400" baseline="30000" dirty="0">
                <a:solidFill>
                  <a:schemeClr val="bg1">
                    <a:alpha val="80000"/>
                  </a:schemeClr>
                </a:solidFill>
              </a:rPr>
              <a:t>th</a:t>
            </a:r>
            <a:r>
              <a:rPr lang="en-US" sz="2400" dirty="0">
                <a:solidFill>
                  <a:schemeClr val="bg1">
                    <a:alpha val="80000"/>
                  </a:schemeClr>
                </a:solidFill>
              </a:rPr>
              <a:t> Dimensional Aliens) and so her powers passed on to her 10 year old child.</a:t>
            </a:r>
          </a:p>
          <a:p>
            <a:r>
              <a:rPr lang="en-US" sz="2400" dirty="0" err="1">
                <a:solidFill>
                  <a:schemeClr val="bg1">
                    <a:alpha val="80000"/>
                  </a:schemeClr>
                </a:solidFill>
              </a:rPr>
              <a:t>Sigrún</a:t>
            </a:r>
            <a:r>
              <a:rPr lang="en-US" sz="2400" dirty="0">
                <a:solidFill>
                  <a:schemeClr val="bg1">
                    <a:alpha val="80000"/>
                  </a:schemeClr>
                </a:solidFill>
              </a:rPr>
              <a:t> possesses superhuman strength and durability, a sense for danger and death magical armor with impressive capabilities.</a:t>
            </a:r>
          </a:p>
          <a:p>
            <a:r>
              <a:rPr lang="en-US" sz="2400" dirty="0">
                <a:solidFill>
                  <a:schemeClr val="bg1">
                    <a:alpha val="80000"/>
                  </a:schemeClr>
                </a:solidFill>
              </a:rPr>
              <a:t>She is a third degree black belt in karate and did a circuit as Valerie Valkyrie on the Wrestling Heartlands Union for Performative Power (WHUPP)</a:t>
            </a:r>
          </a:p>
          <a:p>
            <a:r>
              <a:rPr lang="en-US" sz="2400" dirty="0">
                <a:solidFill>
                  <a:schemeClr val="bg1">
                    <a:alpha val="80000"/>
                  </a:schemeClr>
                </a:solidFill>
              </a:rPr>
              <a:t>She is an openly transwoman and an avid and active member of the GSA/Quiltbag community and society.</a:t>
            </a:r>
          </a:p>
        </p:txBody>
      </p:sp>
    </p:spTree>
    <p:extLst>
      <p:ext uri="{BB962C8B-B14F-4D97-AF65-F5344CB8AC3E}">
        <p14:creationId xmlns:p14="http://schemas.microsoft.com/office/powerpoint/2010/main" val="3936184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25166D1-1B21-4128-AC42-61745528E4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7BE8BD-DA12-42E4-9F83-D7F013A7FDFA}"/>
              </a:ext>
            </a:extLst>
          </p:cNvPr>
          <p:cNvSpPr>
            <a:spLocks noGrp="1"/>
          </p:cNvSpPr>
          <p:nvPr>
            <p:ph type="title"/>
          </p:nvPr>
        </p:nvSpPr>
        <p:spPr>
          <a:xfrm>
            <a:off x="6981824" y="1641752"/>
            <a:ext cx="5105401" cy="1323439"/>
          </a:xfrm>
        </p:spPr>
        <p:txBody>
          <a:bodyPr vert="horz" lIns="91440" tIns="45720" rIns="91440" bIns="45720" rtlCol="0" anchor="t">
            <a:normAutofit fontScale="90000"/>
          </a:bodyPr>
          <a:lstStyle/>
          <a:p>
            <a:r>
              <a:rPr lang="en-US" sz="4000" dirty="0">
                <a:solidFill>
                  <a:schemeClr val="bg1"/>
                </a:solidFill>
              </a:rPr>
              <a:t>Secretary</a:t>
            </a:r>
            <a:br>
              <a:rPr lang="en-US" sz="4000" dirty="0">
                <a:solidFill>
                  <a:schemeClr val="bg1"/>
                </a:solidFill>
              </a:rPr>
            </a:br>
            <a:r>
              <a:rPr lang="en-US" sz="4000" dirty="0" err="1">
                <a:solidFill>
                  <a:schemeClr val="bg1"/>
                </a:solidFill>
              </a:rPr>
              <a:t>Dhanvin</a:t>
            </a:r>
            <a:r>
              <a:rPr lang="en-US" sz="4000" dirty="0">
                <a:solidFill>
                  <a:schemeClr val="bg1"/>
                </a:solidFill>
              </a:rPr>
              <a:t> </a:t>
            </a:r>
            <a:r>
              <a:rPr lang="en-US" sz="4000" dirty="0" err="1">
                <a:solidFill>
                  <a:schemeClr val="bg1"/>
                </a:solidFill>
              </a:rPr>
              <a:t>Doshagya</a:t>
            </a:r>
            <a:r>
              <a:rPr lang="en-US" sz="4000" dirty="0">
                <a:solidFill>
                  <a:schemeClr val="bg1"/>
                </a:solidFill>
              </a:rPr>
              <a:t> Laghari </a:t>
            </a:r>
          </a:p>
        </p:txBody>
      </p:sp>
      <p:pic>
        <p:nvPicPr>
          <p:cNvPr id="6" name="Content Placeholder 5" descr="A picture containing person, wall, indoor, person&#10;&#10;Description automatically generated">
            <a:extLst>
              <a:ext uri="{FF2B5EF4-FFF2-40B4-BE49-F238E27FC236}">
                <a16:creationId xmlns:a16="http://schemas.microsoft.com/office/drawing/2014/main" id="{F86B7DBE-4AFF-4034-9A0E-F64AF29C41EC}"/>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l="9784"/>
          <a:stretch/>
        </p:blipFill>
        <p:spPr>
          <a:xfrm>
            <a:off x="20" y="2"/>
            <a:ext cx="6186992" cy="6857998"/>
          </a:xfrm>
          <a:custGeom>
            <a:avLst/>
            <a:gdLst/>
            <a:ahLst/>
            <a:cxnLst/>
            <a:rect l="l" t="t" r="r" b="b"/>
            <a:pathLst>
              <a:path w="6187012" h="6857998">
                <a:moveTo>
                  <a:pt x="5434855" y="6118149"/>
                </a:moveTo>
                <a:cubicBezTo>
                  <a:pt x="5441404" y="6124102"/>
                  <a:pt x="5449025" y="6129341"/>
                  <a:pt x="5456075" y="6133723"/>
                </a:cubicBezTo>
                <a:cubicBezTo>
                  <a:pt x="5463218" y="6138152"/>
                  <a:pt x="5468564" y="6143474"/>
                  <a:pt x="5472234" y="6149380"/>
                </a:cubicBezTo>
                <a:lnTo>
                  <a:pt x="5477710" y="6166562"/>
                </a:lnTo>
                <a:lnTo>
                  <a:pt x="5472234" y="6149379"/>
                </a:lnTo>
                <a:cubicBezTo>
                  <a:pt x="5468564" y="6143474"/>
                  <a:pt x="5463218" y="6138152"/>
                  <a:pt x="5456075" y="6133722"/>
                </a:cubicBezTo>
                <a:cubicBezTo>
                  <a:pt x="5449025" y="6129341"/>
                  <a:pt x="5441404" y="6124102"/>
                  <a:pt x="5434855" y="6118149"/>
                </a:cubicBezTo>
                <a:close/>
                <a:moveTo>
                  <a:pt x="5343013" y="4941372"/>
                </a:moveTo>
                <a:lnTo>
                  <a:pt x="5346342" y="4950869"/>
                </a:lnTo>
                <a:lnTo>
                  <a:pt x="5356027" y="4991382"/>
                </a:lnTo>
                <a:lnTo>
                  <a:pt x="5346342" y="4950868"/>
                </a:lnTo>
                <a:close/>
                <a:moveTo>
                  <a:pt x="5346951" y="4749807"/>
                </a:moveTo>
                <a:cubicBezTo>
                  <a:pt x="5334815" y="4762826"/>
                  <a:pt x="5333958" y="4781365"/>
                  <a:pt x="5332244" y="4799797"/>
                </a:cubicBezTo>
                <a:cubicBezTo>
                  <a:pt x="5333958" y="4781365"/>
                  <a:pt x="5334815" y="4762827"/>
                  <a:pt x="5346951" y="4749807"/>
                </a:cubicBezTo>
                <a:close/>
                <a:moveTo>
                  <a:pt x="5364750" y="4543185"/>
                </a:moveTo>
                <a:cubicBezTo>
                  <a:pt x="5365727" y="4548281"/>
                  <a:pt x="5367775" y="4553662"/>
                  <a:pt x="5370156" y="4557092"/>
                </a:cubicBezTo>
                <a:cubicBezTo>
                  <a:pt x="5381776" y="4573618"/>
                  <a:pt x="5390563" y="4588275"/>
                  <a:pt x="5396519" y="4602021"/>
                </a:cubicBezTo>
                <a:cubicBezTo>
                  <a:pt x="5390563" y="4588275"/>
                  <a:pt x="5381776" y="4573618"/>
                  <a:pt x="5370156" y="4557091"/>
                </a:cubicBezTo>
                <a:close/>
                <a:moveTo>
                  <a:pt x="5830968" y="2819253"/>
                </a:moveTo>
                <a:lnTo>
                  <a:pt x="5842611" y="2827484"/>
                </a:lnTo>
                <a:lnTo>
                  <a:pt x="5842613" y="2827486"/>
                </a:lnTo>
                <a:lnTo>
                  <a:pt x="5871116" y="2861156"/>
                </a:lnTo>
                <a:lnTo>
                  <a:pt x="5861462" y="2842392"/>
                </a:lnTo>
                <a:lnTo>
                  <a:pt x="5842613" y="2827486"/>
                </a:lnTo>
                <a:lnTo>
                  <a:pt x="5842611" y="2827483"/>
                </a:lnTo>
                <a:close/>
                <a:moveTo>
                  <a:pt x="5761313" y="1974015"/>
                </a:moveTo>
                <a:lnTo>
                  <a:pt x="5754799" y="1999763"/>
                </a:lnTo>
                <a:cubicBezTo>
                  <a:pt x="5750990" y="2008056"/>
                  <a:pt x="5745310" y="2016020"/>
                  <a:pt x="5737071" y="2023547"/>
                </a:cubicBezTo>
                <a:cubicBezTo>
                  <a:pt x="5753550" y="2008497"/>
                  <a:pt x="5759789" y="1991685"/>
                  <a:pt x="5761313" y="1974015"/>
                </a:cubicBezTo>
                <a:close/>
                <a:moveTo>
                  <a:pt x="5744119" y="1768838"/>
                </a:moveTo>
                <a:cubicBezTo>
                  <a:pt x="5739738" y="1774411"/>
                  <a:pt x="5736975" y="1779948"/>
                  <a:pt x="5735518" y="1785412"/>
                </a:cubicBezTo>
                <a:lnTo>
                  <a:pt x="5734738" y="1801558"/>
                </a:lnTo>
                <a:cubicBezTo>
                  <a:pt x="5733070" y="1790986"/>
                  <a:pt x="5735356" y="1779981"/>
                  <a:pt x="5744119" y="1768838"/>
                </a:cubicBezTo>
                <a:close/>
                <a:moveTo>
                  <a:pt x="5853708" y="520953"/>
                </a:moveTo>
                <a:lnTo>
                  <a:pt x="5846981" y="549926"/>
                </a:lnTo>
                <a:lnTo>
                  <a:pt x="5840726" y="566616"/>
                </a:lnTo>
                <a:lnTo>
                  <a:pt x="5834776" y="581804"/>
                </a:lnTo>
                <a:lnTo>
                  <a:pt x="5834358" y="583595"/>
                </a:lnTo>
                <a:lnTo>
                  <a:pt x="5832183" y="589388"/>
                </a:lnTo>
                <a:cubicBezTo>
                  <a:pt x="5829783" y="597005"/>
                  <a:pt x="5828025" y="604728"/>
                  <a:pt x="5827560" y="612658"/>
                </a:cubicBezTo>
                <a:lnTo>
                  <a:pt x="5834358" y="583595"/>
                </a:lnTo>
                <a:lnTo>
                  <a:pt x="5840674" y="566754"/>
                </a:lnTo>
                <a:lnTo>
                  <a:pt x="5840726" y="566616"/>
                </a:lnTo>
                <a:lnTo>
                  <a:pt x="5846564" y="551717"/>
                </a:lnTo>
                <a:lnTo>
                  <a:pt x="5846981" y="549926"/>
                </a:lnTo>
                <a:lnTo>
                  <a:pt x="5849145" y="544146"/>
                </a:lnTo>
                <a:cubicBezTo>
                  <a:pt x="5851532" y="536547"/>
                  <a:pt x="5853271" y="528850"/>
                  <a:pt x="5853708" y="520953"/>
                </a:cubicBezTo>
                <a:close/>
                <a:moveTo>
                  <a:pt x="5802605" y="268794"/>
                </a:moveTo>
                <a:cubicBezTo>
                  <a:pt x="5800080" y="279176"/>
                  <a:pt x="5798377" y="289296"/>
                  <a:pt x="5797729" y="299164"/>
                </a:cubicBezTo>
                <a:cubicBezTo>
                  <a:pt x="5797080" y="309031"/>
                  <a:pt x="5797485" y="318646"/>
                  <a:pt x="5799176" y="328017"/>
                </a:cubicBezTo>
                <a:close/>
                <a:moveTo>
                  <a:pt x="0" y="0"/>
                </a:moveTo>
                <a:lnTo>
                  <a:pt x="6120021" y="0"/>
                </a:lnTo>
                <a:lnTo>
                  <a:pt x="6115806" y="24480"/>
                </a:lnTo>
                <a:cubicBezTo>
                  <a:pt x="6113321" y="32636"/>
                  <a:pt x="6109559" y="40471"/>
                  <a:pt x="6103795" y="47806"/>
                </a:cubicBezTo>
                <a:cubicBezTo>
                  <a:pt x="6088935" y="66857"/>
                  <a:pt x="6092364" y="85336"/>
                  <a:pt x="6094651" y="105718"/>
                </a:cubicBezTo>
                <a:cubicBezTo>
                  <a:pt x="6096365" y="121150"/>
                  <a:pt x="6095794" y="136963"/>
                  <a:pt x="6095986" y="152584"/>
                </a:cubicBezTo>
                <a:cubicBezTo>
                  <a:pt x="6096555" y="180017"/>
                  <a:pt x="6096746" y="207450"/>
                  <a:pt x="6097699" y="234883"/>
                </a:cubicBezTo>
                <a:cubicBezTo>
                  <a:pt x="6098079" y="243648"/>
                  <a:pt x="6102844" y="252600"/>
                  <a:pt x="6102082" y="261173"/>
                </a:cubicBezTo>
                <a:cubicBezTo>
                  <a:pt x="6098461" y="300800"/>
                  <a:pt x="6092746" y="340425"/>
                  <a:pt x="6089507" y="380050"/>
                </a:cubicBezTo>
                <a:cubicBezTo>
                  <a:pt x="6087603" y="402529"/>
                  <a:pt x="6091220" y="425581"/>
                  <a:pt x="6088555" y="447870"/>
                </a:cubicBezTo>
                <a:cubicBezTo>
                  <a:pt x="6085507" y="473587"/>
                  <a:pt x="6077697" y="498733"/>
                  <a:pt x="6072932" y="524262"/>
                </a:cubicBezTo>
                <a:cubicBezTo>
                  <a:pt x="6071600" y="531310"/>
                  <a:pt x="6073315" y="539121"/>
                  <a:pt x="6073694" y="546552"/>
                </a:cubicBezTo>
                <a:cubicBezTo>
                  <a:pt x="6074076" y="554933"/>
                  <a:pt x="6074838" y="563125"/>
                  <a:pt x="6075029" y="571508"/>
                </a:cubicBezTo>
                <a:cubicBezTo>
                  <a:pt x="6075411" y="597037"/>
                  <a:pt x="6074838" y="622564"/>
                  <a:pt x="6076173" y="648092"/>
                </a:cubicBezTo>
                <a:cubicBezTo>
                  <a:pt x="6076934" y="663713"/>
                  <a:pt x="6084744" y="680096"/>
                  <a:pt x="6081886" y="694576"/>
                </a:cubicBezTo>
                <a:cubicBezTo>
                  <a:pt x="6076363" y="724104"/>
                  <a:pt x="6088745" y="753633"/>
                  <a:pt x="6078459" y="783158"/>
                </a:cubicBezTo>
                <a:cubicBezTo>
                  <a:pt x="6075411" y="792306"/>
                  <a:pt x="6083031" y="804877"/>
                  <a:pt x="6083411" y="815929"/>
                </a:cubicBezTo>
                <a:cubicBezTo>
                  <a:pt x="6084363" y="843552"/>
                  <a:pt x="6084173" y="871173"/>
                  <a:pt x="6083983" y="898797"/>
                </a:cubicBezTo>
                <a:cubicBezTo>
                  <a:pt x="6083793" y="923562"/>
                  <a:pt x="6086459" y="949281"/>
                  <a:pt x="6081125" y="973095"/>
                </a:cubicBezTo>
                <a:cubicBezTo>
                  <a:pt x="6075411" y="998052"/>
                  <a:pt x="6076173" y="1020529"/>
                  <a:pt x="6082649" y="1044725"/>
                </a:cubicBezTo>
                <a:cubicBezTo>
                  <a:pt x="6087031" y="1061298"/>
                  <a:pt x="6087603" y="1078826"/>
                  <a:pt x="6088935" y="1095972"/>
                </a:cubicBezTo>
                <a:cubicBezTo>
                  <a:pt x="6090459" y="1114449"/>
                  <a:pt x="6086459" y="1134834"/>
                  <a:pt x="6092746" y="1151600"/>
                </a:cubicBezTo>
                <a:cubicBezTo>
                  <a:pt x="6111415" y="1201512"/>
                  <a:pt x="6115415" y="1252757"/>
                  <a:pt x="6115415" y="1304955"/>
                </a:cubicBezTo>
                <a:cubicBezTo>
                  <a:pt x="6115415" y="1314483"/>
                  <a:pt x="6112750" y="1324198"/>
                  <a:pt x="6109892" y="1333341"/>
                </a:cubicBezTo>
                <a:cubicBezTo>
                  <a:pt x="6092746" y="1386684"/>
                  <a:pt x="6094269" y="1440216"/>
                  <a:pt x="6104748" y="1494509"/>
                </a:cubicBezTo>
                <a:cubicBezTo>
                  <a:pt x="6107034" y="1505751"/>
                  <a:pt x="6107415" y="1518324"/>
                  <a:pt x="6105130" y="1529563"/>
                </a:cubicBezTo>
                <a:cubicBezTo>
                  <a:pt x="6098461" y="1561189"/>
                  <a:pt x="6087411" y="1591859"/>
                  <a:pt x="6082649" y="1623675"/>
                </a:cubicBezTo>
                <a:cubicBezTo>
                  <a:pt x="6074838" y="1676253"/>
                  <a:pt x="6101126" y="1721785"/>
                  <a:pt x="6118274" y="1768838"/>
                </a:cubicBezTo>
                <a:cubicBezTo>
                  <a:pt x="6134467" y="1813610"/>
                  <a:pt x="6171044" y="1851709"/>
                  <a:pt x="6162851" y="1904673"/>
                </a:cubicBezTo>
                <a:cubicBezTo>
                  <a:pt x="6162090" y="1910004"/>
                  <a:pt x="6167233" y="1915912"/>
                  <a:pt x="6168567" y="1921817"/>
                </a:cubicBezTo>
                <a:cubicBezTo>
                  <a:pt x="6172188" y="1938009"/>
                  <a:pt x="6176566" y="1954202"/>
                  <a:pt x="6178283" y="1970586"/>
                </a:cubicBezTo>
                <a:cubicBezTo>
                  <a:pt x="6180570" y="1990589"/>
                  <a:pt x="6179809" y="2010974"/>
                  <a:pt x="6181713" y="2030977"/>
                </a:cubicBezTo>
                <a:cubicBezTo>
                  <a:pt x="6182856" y="2043835"/>
                  <a:pt x="6184951" y="2056600"/>
                  <a:pt x="6186761" y="2069340"/>
                </a:cubicBezTo>
                <a:lnTo>
                  <a:pt x="6187012" y="2072225"/>
                </a:lnTo>
                <a:lnTo>
                  <a:pt x="6187012" y="2131532"/>
                </a:lnTo>
                <a:lnTo>
                  <a:pt x="6186141" y="2138304"/>
                </a:lnTo>
                <a:cubicBezTo>
                  <a:pt x="6183950" y="2148519"/>
                  <a:pt x="6181332" y="2158712"/>
                  <a:pt x="6179617" y="2168903"/>
                </a:cubicBezTo>
                <a:cubicBezTo>
                  <a:pt x="6174854" y="2197670"/>
                  <a:pt x="6176188" y="2229296"/>
                  <a:pt x="6163995" y="2254633"/>
                </a:cubicBezTo>
                <a:cubicBezTo>
                  <a:pt x="6151041" y="2281683"/>
                  <a:pt x="6145135" y="2307402"/>
                  <a:pt x="6149135" y="2335405"/>
                </a:cubicBezTo>
                <a:cubicBezTo>
                  <a:pt x="6150469" y="2344741"/>
                  <a:pt x="6158471" y="2356744"/>
                  <a:pt x="6166661" y="2360933"/>
                </a:cubicBezTo>
                <a:cubicBezTo>
                  <a:pt x="6184950" y="2370270"/>
                  <a:pt x="6188190" y="2383032"/>
                  <a:pt x="6181902" y="2400369"/>
                </a:cubicBezTo>
                <a:cubicBezTo>
                  <a:pt x="6176566" y="2415420"/>
                  <a:pt x="6173901" y="2433897"/>
                  <a:pt x="6163613" y="2444184"/>
                </a:cubicBezTo>
                <a:cubicBezTo>
                  <a:pt x="6134467" y="2473333"/>
                  <a:pt x="6133515" y="2510483"/>
                  <a:pt x="6125705" y="2546678"/>
                </a:cubicBezTo>
                <a:cubicBezTo>
                  <a:pt x="6120940" y="2568774"/>
                  <a:pt x="6120750" y="2589352"/>
                  <a:pt x="6123988" y="2611450"/>
                </a:cubicBezTo>
                <a:cubicBezTo>
                  <a:pt x="6131227" y="2659455"/>
                  <a:pt x="6120940" y="2706131"/>
                  <a:pt x="6107796" y="2752235"/>
                </a:cubicBezTo>
                <a:cubicBezTo>
                  <a:pt x="6099034" y="2782716"/>
                  <a:pt x="6093699" y="2813958"/>
                  <a:pt x="6084744" y="2844248"/>
                </a:cubicBezTo>
                <a:cubicBezTo>
                  <a:pt x="6077886" y="2866918"/>
                  <a:pt x="6069694" y="2889587"/>
                  <a:pt x="6058646" y="2910353"/>
                </a:cubicBezTo>
                <a:cubicBezTo>
                  <a:pt x="6042452" y="2940455"/>
                  <a:pt x="6018067" y="2966742"/>
                  <a:pt x="6024544" y="3005035"/>
                </a:cubicBezTo>
                <a:cubicBezTo>
                  <a:pt x="6030260" y="3038756"/>
                  <a:pt x="6018259" y="3069235"/>
                  <a:pt x="6006828" y="3100099"/>
                </a:cubicBezTo>
                <a:cubicBezTo>
                  <a:pt x="5998446" y="3122770"/>
                  <a:pt x="5989871" y="3145436"/>
                  <a:pt x="5984537" y="3168870"/>
                </a:cubicBezTo>
                <a:cubicBezTo>
                  <a:pt x="5978251" y="3196686"/>
                  <a:pt x="5980920" y="3228119"/>
                  <a:pt x="5969297" y="3252885"/>
                </a:cubicBezTo>
                <a:cubicBezTo>
                  <a:pt x="5957105" y="3278795"/>
                  <a:pt x="5965297" y="3300319"/>
                  <a:pt x="5968726" y="3323372"/>
                </a:cubicBezTo>
                <a:cubicBezTo>
                  <a:pt x="5974061" y="3360139"/>
                  <a:pt x="5983967" y="3396719"/>
                  <a:pt x="5971395" y="3433866"/>
                </a:cubicBezTo>
                <a:cubicBezTo>
                  <a:pt x="5956153" y="3479015"/>
                  <a:pt x="5939769" y="3523785"/>
                  <a:pt x="5925292" y="3569124"/>
                </a:cubicBezTo>
                <a:cubicBezTo>
                  <a:pt x="5919765" y="3586653"/>
                  <a:pt x="5917479" y="3605509"/>
                  <a:pt x="5915003" y="3623799"/>
                </a:cubicBezTo>
                <a:cubicBezTo>
                  <a:pt x="5912906" y="3641134"/>
                  <a:pt x="5918242" y="3661899"/>
                  <a:pt x="5910241" y="3675238"/>
                </a:cubicBezTo>
                <a:cubicBezTo>
                  <a:pt x="5889667" y="3709529"/>
                  <a:pt x="5879569" y="3744770"/>
                  <a:pt x="5879569" y="3784397"/>
                </a:cubicBezTo>
                <a:cubicBezTo>
                  <a:pt x="5879569" y="3799258"/>
                  <a:pt x="5870996" y="3813737"/>
                  <a:pt x="5869471" y="3828785"/>
                </a:cubicBezTo>
                <a:cubicBezTo>
                  <a:pt x="5867567" y="3849362"/>
                  <a:pt x="5862423" y="3872985"/>
                  <a:pt x="5869664" y="3890891"/>
                </a:cubicBezTo>
                <a:cubicBezTo>
                  <a:pt x="5886809" y="3932993"/>
                  <a:pt x="5872519" y="3967091"/>
                  <a:pt x="5855566" y="4003861"/>
                </a:cubicBezTo>
                <a:cubicBezTo>
                  <a:pt x="5838801" y="4040058"/>
                  <a:pt x="5825466" y="4078159"/>
                  <a:pt x="5814416" y="4116641"/>
                </a:cubicBezTo>
                <a:cubicBezTo>
                  <a:pt x="5810415" y="4131119"/>
                  <a:pt x="5817085" y="4148453"/>
                  <a:pt x="5818417" y="4164458"/>
                </a:cubicBezTo>
                <a:cubicBezTo>
                  <a:pt x="5818798" y="4170174"/>
                  <a:pt x="5819370" y="4176461"/>
                  <a:pt x="5817466" y="4181603"/>
                </a:cubicBezTo>
                <a:cubicBezTo>
                  <a:pt x="5799176" y="4231324"/>
                  <a:pt x="5785269" y="4281810"/>
                  <a:pt x="5794794" y="4335722"/>
                </a:cubicBezTo>
                <a:cubicBezTo>
                  <a:pt x="5795747" y="4340674"/>
                  <a:pt x="5793650" y="4346201"/>
                  <a:pt x="5792317" y="4351154"/>
                </a:cubicBezTo>
                <a:cubicBezTo>
                  <a:pt x="5785461" y="4375349"/>
                  <a:pt x="5774601" y="4398972"/>
                  <a:pt x="5772124" y="4423545"/>
                </a:cubicBezTo>
                <a:cubicBezTo>
                  <a:pt x="5766028" y="4484127"/>
                  <a:pt x="5763550" y="4545086"/>
                  <a:pt x="5759550" y="4606053"/>
                </a:cubicBezTo>
                <a:cubicBezTo>
                  <a:pt x="5759361" y="4609863"/>
                  <a:pt x="5759361" y="4613864"/>
                  <a:pt x="5758027" y="4617291"/>
                </a:cubicBezTo>
                <a:cubicBezTo>
                  <a:pt x="5749834" y="4639772"/>
                  <a:pt x="5752502" y="4659393"/>
                  <a:pt x="5768123" y="4678445"/>
                </a:cubicBezTo>
                <a:cubicBezTo>
                  <a:pt x="5774982" y="4686828"/>
                  <a:pt x="5778601" y="4698258"/>
                  <a:pt x="5782412" y="4708734"/>
                </a:cubicBezTo>
                <a:cubicBezTo>
                  <a:pt x="5788127" y="4724167"/>
                  <a:pt x="5793650" y="4739978"/>
                  <a:pt x="5797271" y="4755980"/>
                </a:cubicBezTo>
                <a:cubicBezTo>
                  <a:pt x="5800700" y="4771793"/>
                  <a:pt x="5805462" y="4788747"/>
                  <a:pt x="5802796" y="4803988"/>
                </a:cubicBezTo>
                <a:cubicBezTo>
                  <a:pt x="5798035" y="4831420"/>
                  <a:pt x="5787366" y="4857522"/>
                  <a:pt x="5780315" y="4884572"/>
                </a:cubicBezTo>
                <a:cubicBezTo>
                  <a:pt x="5777837" y="4893907"/>
                  <a:pt x="5778221" y="4904195"/>
                  <a:pt x="5778030" y="4913909"/>
                </a:cubicBezTo>
                <a:cubicBezTo>
                  <a:pt x="5777459" y="4936201"/>
                  <a:pt x="5782984" y="4959061"/>
                  <a:pt x="5767171" y="4979253"/>
                </a:cubicBezTo>
                <a:cubicBezTo>
                  <a:pt x="5752311" y="4997922"/>
                  <a:pt x="5756692" y="5016785"/>
                  <a:pt x="5767932" y="5036405"/>
                </a:cubicBezTo>
                <a:cubicBezTo>
                  <a:pt x="5775934" y="5050504"/>
                  <a:pt x="5782221" y="5066505"/>
                  <a:pt x="5785269" y="5082317"/>
                </a:cubicBezTo>
                <a:cubicBezTo>
                  <a:pt x="5789460" y="5104036"/>
                  <a:pt x="5791175" y="5125562"/>
                  <a:pt x="5788697" y="5148995"/>
                </a:cubicBezTo>
                <a:cubicBezTo>
                  <a:pt x="5786983" y="5165570"/>
                  <a:pt x="5786221" y="5179097"/>
                  <a:pt x="5776125" y="5192051"/>
                </a:cubicBezTo>
                <a:cubicBezTo>
                  <a:pt x="5774601" y="5194145"/>
                  <a:pt x="5774219" y="5197955"/>
                  <a:pt x="5774412" y="5200813"/>
                </a:cubicBezTo>
                <a:cubicBezTo>
                  <a:pt x="5777649" y="5238343"/>
                  <a:pt x="5775934" y="5275491"/>
                  <a:pt x="5773646" y="5313403"/>
                </a:cubicBezTo>
                <a:cubicBezTo>
                  <a:pt x="5770601" y="5361598"/>
                  <a:pt x="5779553" y="5412276"/>
                  <a:pt x="5811559" y="5453995"/>
                </a:cubicBezTo>
                <a:cubicBezTo>
                  <a:pt x="5816322" y="5460092"/>
                  <a:pt x="5818417" y="5469236"/>
                  <a:pt x="5819562" y="5477239"/>
                </a:cubicBezTo>
                <a:cubicBezTo>
                  <a:pt x="5824514" y="5514957"/>
                  <a:pt x="5827942" y="5552869"/>
                  <a:pt x="5833467" y="5590590"/>
                </a:cubicBezTo>
                <a:cubicBezTo>
                  <a:pt x="5836516" y="5611164"/>
                  <a:pt x="5839182" y="5632691"/>
                  <a:pt x="5847565" y="5651360"/>
                </a:cubicBezTo>
                <a:cubicBezTo>
                  <a:pt x="5855756" y="5669647"/>
                  <a:pt x="5865471" y="5684320"/>
                  <a:pt x="5848327" y="5695178"/>
                </a:cubicBezTo>
                <a:cubicBezTo>
                  <a:pt x="5857471" y="5714607"/>
                  <a:pt x="5865092" y="5731564"/>
                  <a:pt x="5873282" y="5748136"/>
                </a:cubicBezTo>
                <a:cubicBezTo>
                  <a:pt x="5876329" y="5754234"/>
                  <a:pt x="5881284" y="5759378"/>
                  <a:pt x="5884142" y="5765474"/>
                </a:cubicBezTo>
                <a:cubicBezTo>
                  <a:pt x="5887190" y="5771953"/>
                  <a:pt x="5889094" y="5779191"/>
                  <a:pt x="5890620" y="5786239"/>
                </a:cubicBezTo>
                <a:cubicBezTo>
                  <a:pt x="5897477" y="5817674"/>
                  <a:pt x="5903763" y="5849107"/>
                  <a:pt x="5911194" y="5880348"/>
                </a:cubicBezTo>
                <a:cubicBezTo>
                  <a:pt x="5912717" y="5886447"/>
                  <a:pt x="5918813" y="5891590"/>
                  <a:pt x="5922813" y="5897114"/>
                </a:cubicBezTo>
                <a:cubicBezTo>
                  <a:pt x="5925481" y="5900735"/>
                  <a:pt x="5929482" y="5904353"/>
                  <a:pt x="5930054" y="5908355"/>
                </a:cubicBezTo>
                <a:cubicBezTo>
                  <a:pt x="5934626" y="5938836"/>
                  <a:pt x="5939961" y="5969124"/>
                  <a:pt x="5942246" y="5999796"/>
                </a:cubicBezTo>
                <a:cubicBezTo>
                  <a:pt x="5944149" y="6025515"/>
                  <a:pt x="5943580" y="6050282"/>
                  <a:pt x="5976728" y="6056948"/>
                </a:cubicBezTo>
                <a:cubicBezTo>
                  <a:pt x="5982443" y="6058092"/>
                  <a:pt x="5988540" y="6066284"/>
                  <a:pt x="5991396" y="6072569"/>
                </a:cubicBezTo>
                <a:cubicBezTo>
                  <a:pt x="5999589" y="6090477"/>
                  <a:pt x="6005113" y="6109530"/>
                  <a:pt x="6013494" y="6127247"/>
                </a:cubicBezTo>
                <a:cubicBezTo>
                  <a:pt x="6041500" y="6185351"/>
                  <a:pt x="6059217" y="6246121"/>
                  <a:pt x="6055978" y="6311084"/>
                </a:cubicBezTo>
                <a:cubicBezTo>
                  <a:pt x="6055026" y="6331277"/>
                  <a:pt x="6044737" y="6350899"/>
                  <a:pt x="6040926" y="6363664"/>
                </a:cubicBezTo>
                <a:cubicBezTo>
                  <a:pt x="6055978" y="6400429"/>
                  <a:pt x="6070456" y="6431292"/>
                  <a:pt x="6081315" y="6463490"/>
                </a:cubicBezTo>
                <a:cubicBezTo>
                  <a:pt x="6091031" y="6491874"/>
                  <a:pt x="6097127" y="6521593"/>
                  <a:pt x="6104175" y="6550742"/>
                </a:cubicBezTo>
                <a:cubicBezTo>
                  <a:pt x="6106844" y="6561411"/>
                  <a:pt x="6108367" y="6572269"/>
                  <a:pt x="6109702" y="6583128"/>
                </a:cubicBezTo>
                <a:cubicBezTo>
                  <a:pt x="6113892" y="6617036"/>
                  <a:pt x="6103795" y="6652472"/>
                  <a:pt x="6119798" y="6685617"/>
                </a:cubicBezTo>
                <a:cubicBezTo>
                  <a:pt x="6128180" y="6702955"/>
                  <a:pt x="6138276" y="6720103"/>
                  <a:pt x="6142658" y="6738388"/>
                </a:cubicBezTo>
                <a:cubicBezTo>
                  <a:pt x="6147421" y="6758011"/>
                  <a:pt x="6154851" y="6777207"/>
                  <a:pt x="6160162" y="6796804"/>
                </a:cubicBezTo>
                <a:lnTo>
                  <a:pt x="6164933" y="6857457"/>
                </a:lnTo>
                <a:lnTo>
                  <a:pt x="6037694" y="6857457"/>
                </a:lnTo>
                <a:lnTo>
                  <a:pt x="6037694" y="6857998"/>
                </a:lnTo>
                <a:lnTo>
                  <a:pt x="0" y="6857998"/>
                </a:lnTo>
                <a:close/>
              </a:path>
            </a:pathLst>
          </a:custGeom>
          <a:effectLst>
            <a:outerShdw blurRad="381000" dist="152400" algn="tl" rotWithShape="0">
              <a:prstClr val="black">
                <a:alpha val="10000"/>
              </a:prstClr>
            </a:outerShdw>
          </a:effectLst>
        </p:spPr>
      </p:pic>
      <p:grpSp>
        <p:nvGrpSpPr>
          <p:cNvPr id="13" name="Group 12">
            <a:extLst>
              <a:ext uri="{FF2B5EF4-FFF2-40B4-BE49-F238E27FC236}">
                <a16:creationId xmlns:a16="http://schemas.microsoft.com/office/drawing/2014/main" id="{E6517BAC-C80F-4065-90D8-703493E0B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95368" y="0"/>
            <a:ext cx="874718" cy="6857455"/>
            <a:chOff x="5395368" y="0"/>
            <a:chExt cx="874718" cy="6857455"/>
          </a:xfrm>
        </p:grpSpPr>
        <p:sp>
          <p:nvSpPr>
            <p:cNvPr id="14" name="Freeform: Shape 13">
              <a:extLst>
                <a:ext uri="{FF2B5EF4-FFF2-40B4-BE49-F238E27FC236}">
                  <a16:creationId xmlns:a16="http://schemas.microsoft.com/office/drawing/2014/main" id="{984DCDA5-A261-4103-B44C-068DCEA033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2404000"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E59A2A1-1352-47AA-80C2-0FF537594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240399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Content Placeholder 3">
            <a:extLst>
              <a:ext uri="{FF2B5EF4-FFF2-40B4-BE49-F238E27FC236}">
                <a16:creationId xmlns:a16="http://schemas.microsoft.com/office/drawing/2014/main" id="{C4DEF362-F34C-4E88-9290-E8B764CC41C9}"/>
              </a:ext>
            </a:extLst>
          </p:cNvPr>
          <p:cNvSpPr>
            <a:spLocks noGrp="1"/>
          </p:cNvSpPr>
          <p:nvPr>
            <p:ph sz="half" idx="2"/>
          </p:nvPr>
        </p:nvSpPr>
        <p:spPr>
          <a:xfrm>
            <a:off x="6981826" y="3146400"/>
            <a:ext cx="4391024" cy="2682000"/>
          </a:xfrm>
        </p:spPr>
        <p:txBody>
          <a:bodyPr vert="horz" lIns="91440" tIns="45720" rIns="91440" bIns="45720" rtlCol="0">
            <a:normAutofit fontScale="70000" lnSpcReduction="20000"/>
          </a:bodyPr>
          <a:lstStyle/>
          <a:p>
            <a:r>
              <a:rPr lang="en-US" sz="2400" dirty="0">
                <a:solidFill>
                  <a:schemeClr val="bg1">
                    <a:alpha val="80000"/>
                  </a:schemeClr>
                </a:solidFill>
              </a:rPr>
              <a:t>His father is a diplomat from Northern India, his mother is a former Bollywood Star who is now an international affairs correspondent.</a:t>
            </a:r>
          </a:p>
          <a:p>
            <a:r>
              <a:rPr lang="en-US" sz="2400" dirty="0">
                <a:solidFill>
                  <a:schemeClr val="bg1">
                    <a:alpha val="80000"/>
                  </a:schemeClr>
                </a:solidFill>
              </a:rPr>
              <a:t>He has the power of fire manipulation and is trained in using traditional Indian martial arts and fighting styles</a:t>
            </a:r>
          </a:p>
          <a:p>
            <a:r>
              <a:rPr lang="en-US" sz="2400" dirty="0">
                <a:solidFill>
                  <a:schemeClr val="bg1">
                    <a:alpha val="80000"/>
                  </a:schemeClr>
                </a:solidFill>
              </a:rPr>
              <a:t>He give great back rubs</a:t>
            </a:r>
          </a:p>
          <a:p>
            <a:r>
              <a:rPr lang="en-US" sz="2400" dirty="0">
                <a:solidFill>
                  <a:schemeClr val="bg1">
                    <a:alpha val="80000"/>
                  </a:schemeClr>
                </a:solidFill>
              </a:rPr>
              <a:t>He is huge fan of the gardening club</a:t>
            </a:r>
          </a:p>
          <a:p>
            <a:r>
              <a:rPr lang="en-US" sz="2400" dirty="0">
                <a:solidFill>
                  <a:schemeClr val="bg1">
                    <a:alpha val="80000"/>
                  </a:schemeClr>
                </a:solidFill>
              </a:rPr>
              <a:t>He and </a:t>
            </a:r>
            <a:r>
              <a:rPr lang="en-US" sz="2400" dirty="0" err="1">
                <a:solidFill>
                  <a:schemeClr val="bg1">
                    <a:alpha val="80000"/>
                  </a:schemeClr>
                </a:solidFill>
              </a:rPr>
              <a:t>Sigrún</a:t>
            </a:r>
            <a:r>
              <a:rPr lang="en-US" sz="2400" dirty="0">
                <a:solidFill>
                  <a:schemeClr val="bg1">
                    <a:alpha val="80000"/>
                  </a:schemeClr>
                </a:solidFill>
              </a:rPr>
              <a:t> occasionally date but are always good friends</a:t>
            </a:r>
          </a:p>
        </p:txBody>
      </p:sp>
    </p:spTree>
    <p:extLst>
      <p:ext uri="{BB962C8B-B14F-4D97-AF65-F5344CB8AC3E}">
        <p14:creationId xmlns:p14="http://schemas.microsoft.com/office/powerpoint/2010/main" val="1882368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5396781C-32A1-4FDA-A83B-A7FF8C1B1E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BA1FBC-CD9E-4C73-A77C-3C476BAD7AEF}"/>
              </a:ext>
            </a:extLst>
          </p:cNvPr>
          <p:cNvSpPr>
            <a:spLocks noGrp="1"/>
          </p:cNvSpPr>
          <p:nvPr>
            <p:ph type="title"/>
          </p:nvPr>
        </p:nvSpPr>
        <p:spPr>
          <a:xfrm>
            <a:off x="5232400" y="1641752"/>
            <a:ext cx="6140449" cy="1323439"/>
          </a:xfrm>
        </p:spPr>
        <p:txBody>
          <a:bodyPr vert="horz" lIns="91440" tIns="45720" rIns="91440" bIns="45720" rtlCol="0" anchor="t">
            <a:normAutofit/>
          </a:bodyPr>
          <a:lstStyle/>
          <a:p>
            <a:r>
              <a:rPr lang="en-US" sz="4000" dirty="0">
                <a:solidFill>
                  <a:schemeClr val="bg1"/>
                </a:solidFill>
              </a:rPr>
              <a:t>Equipment Manager</a:t>
            </a:r>
            <a:br>
              <a:rPr lang="en-US" sz="4000" dirty="0">
                <a:solidFill>
                  <a:schemeClr val="bg1"/>
                </a:solidFill>
              </a:rPr>
            </a:br>
            <a:r>
              <a:rPr lang="en-US" sz="4000" dirty="0">
                <a:solidFill>
                  <a:schemeClr val="bg1"/>
                </a:solidFill>
              </a:rPr>
              <a:t>Milosz </a:t>
            </a:r>
            <a:r>
              <a:rPr lang="en-US" sz="4000" dirty="0" err="1">
                <a:solidFill>
                  <a:schemeClr val="bg1"/>
                </a:solidFill>
              </a:rPr>
              <a:t>Kreusz</a:t>
            </a:r>
            <a:endParaRPr lang="en-US" sz="4000" dirty="0">
              <a:solidFill>
                <a:schemeClr val="bg1"/>
              </a:solidFill>
            </a:endParaRPr>
          </a:p>
        </p:txBody>
      </p:sp>
      <p:pic>
        <p:nvPicPr>
          <p:cNvPr id="8194" name="Picture 2" descr="900+ Cars ideas | cars, sci fi landscape, hellcat challenger">
            <a:extLst>
              <a:ext uri="{FF2B5EF4-FFF2-40B4-BE49-F238E27FC236}">
                <a16:creationId xmlns:a16="http://schemas.microsoft.com/office/drawing/2014/main" id="{FF060933-9E8F-4827-B20B-00868486F4B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241" r="2950"/>
          <a:stretch/>
        </p:blipFill>
        <p:spPr bwMode="auto">
          <a:xfrm>
            <a:off x="20" y="10"/>
            <a:ext cx="4546582" cy="6857990"/>
          </a:xfrm>
          <a:custGeom>
            <a:avLst/>
            <a:gdLst/>
            <a:ahLst/>
            <a:cxnLst/>
            <a:rect l="l" t="t" r="r" b="b"/>
            <a:pathLst>
              <a:path w="4546602" h="6858000">
                <a:moveTo>
                  <a:pt x="4221600" y="6662544"/>
                </a:moveTo>
                <a:lnTo>
                  <a:pt x="4210150" y="6683027"/>
                </a:lnTo>
                <a:lnTo>
                  <a:pt x="4207002" y="6702976"/>
                </a:lnTo>
                <a:lnTo>
                  <a:pt x="4207002" y="6702977"/>
                </a:lnTo>
                <a:cubicBezTo>
                  <a:pt x="4207407" y="6716169"/>
                  <a:pt x="4212552" y="6729219"/>
                  <a:pt x="4220838" y="6742553"/>
                </a:cubicBezTo>
                <a:lnTo>
                  <a:pt x="4220839" y="6742555"/>
                </a:lnTo>
                <a:lnTo>
                  <a:pt x="4240316" y="6812062"/>
                </a:lnTo>
                <a:lnTo>
                  <a:pt x="4235543" y="6776800"/>
                </a:lnTo>
                <a:lnTo>
                  <a:pt x="4220839" y="6742555"/>
                </a:lnTo>
                <a:lnTo>
                  <a:pt x="4220838" y="6742552"/>
                </a:lnTo>
                <a:lnTo>
                  <a:pt x="4207002" y="6702976"/>
                </a:lnTo>
                <a:close/>
                <a:moveTo>
                  <a:pt x="4189594" y="6564620"/>
                </a:moveTo>
                <a:lnTo>
                  <a:pt x="4189594" y="6564621"/>
                </a:lnTo>
                <a:cubicBezTo>
                  <a:pt x="4199883" y="6575479"/>
                  <a:pt x="4205977" y="6582147"/>
                  <a:pt x="4212073" y="6588626"/>
                </a:cubicBezTo>
                <a:lnTo>
                  <a:pt x="4228695" y="6625225"/>
                </a:lnTo>
                <a:lnTo>
                  <a:pt x="4221601" y="6662541"/>
                </a:lnTo>
                <a:lnTo>
                  <a:pt x="4221600" y="6662541"/>
                </a:lnTo>
                <a:lnTo>
                  <a:pt x="4221600" y="6662542"/>
                </a:lnTo>
                <a:lnTo>
                  <a:pt x="4221601" y="6662541"/>
                </a:lnTo>
                <a:lnTo>
                  <a:pt x="4228684" y="6645552"/>
                </a:lnTo>
                <a:lnTo>
                  <a:pt x="4228695" y="6625225"/>
                </a:lnTo>
                <a:lnTo>
                  <a:pt x="4228695" y="6625224"/>
                </a:lnTo>
                <a:cubicBezTo>
                  <a:pt x="4226599" y="6611342"/>
                  <a:pt x="4220551" y="6597578"/>
                  <a:pt x="4212073" y="6588625"/>
                </a:cubicBezTo>
                <a:close/>
                <a:moveTo>
                  <a:pt x="4269915" y="6438981"/>
                </a:moveTo>
                <a:lnTo>
                  <a:pt x="4249984" y="6463840"/>
                </a:lnTo>
                <a:lnTo>
                  <a:pt x="4249982" y="6463849"/>
                </a:lnTo>
                <a:lnTo>
                  <a:pt x="4236188" y="6513012"/>
                </a:lnTo>
                <a:lnTo>
                  <a:pt x="4217381" y="6546194"/>
                </a:lnTo>
                <a:lnTo>
                  <a:pt x="4217381" y="6546195"/>
                </a:lnTo>
                <a:lnTo>
                  <a:pt x="4233719" y="6521804"/>
                </a:lnTo>
                <a:lnTo>
                  <a:pt x="4236188" y="6513012"/>
                </a:lnTo>
                <a:lnTo>
                  <a:pt x="4238998" y="6508052"/>
                </a:lnTo>
                <a:lnTo>
                  <a:pt x="4249982" y="6463849"/>
                </a:lnTo>
                <a:lnTo>
                  <a:pt x="4249984" y="6463841"/>
                </a:lnTo>
                <a:cubicBezTo>
                  <a:pt x="4252937" y="6451650"/>
                  <a:pt x="4260413" y="6444077"/>
                  <a:pt x="4269915" y="6438981"/>
                </a:cubicBezTo>
                <a:close/>
                <a:moveTo>
                  <a:pt x="4355914" y="6364769"/>
                </a:moveTo>
                <a:lnTo>
                  <a:pt x="4354607" y="6387910"/>
                </a:lnTo>
                <a:lnTo>
                  <a:pt x="4351952" y="6393385"/>
                </a:lnTo>
                <a:lnTo>
                  <a:pt x="4345189" y="6407332"/>
                </a:lnTo>
                <a:lnTo>
                  <a:pt x="4345189" y="6407333"/>
                </a:lnTo>
                <a:lnTo>
                  <a:pt x="4351952" y="6393385"/>
                </a:lnTo>
                <a:lnTo>
                  <a:pt x="4354608" y="6387910"/>
                </a:lnTo>
                <a:close/>
                <a:moveTo>
                  <a:pt x="4116820" y="4221391"/>
                </a:moveTo>
                <a:lnTo>
                  <a:pt x="4116820" y="4221392"/>
                </a:lnTo>
                <a:cubicBezTo>
                  <a:pt x="4117582" y="4232061"/>
                  <a:pt x="4117772" y="4243873"/>
                  <a:pt x="4122536" y="4253015"/>
                </a:cubicBezTo>
                <a:cubicBezTo>
                  <a:pt x="4134729" y="4277402"/>
                  <a:pt x="4150349" y="4300071"/>
                  <a:pt x="4162352" y="4324646"/>
                </a:cubicBezTo>
                <a:lnTo>
                  <a:pt x="4171306" y="4363891"/>
                </a:lnTo>
                <a:lnTo>
                  <a:pt x="4170544" y="4482004"/>
                </a:lnTo>
                <a:cubicBezTo>
                  <a:pt x="4167876" y="4546776"/>
                  <a:pt x="4167304" y="4612500"/>
                  <a:pt x="4110534" y="4659174"/>
                </a:cubicBezTo>
                <a:cubicBezTo>
                  <a:pt x="4105962" y="4662986"/>
                  <a:pt x="4103294" y="4671176"/>
                  <a:pt x="4102532" y="4677655"/>
                </a:cubicBezTo>
                <a:cubicBezTo>
                  <a:pt x="4098913" y="4707564"/>
                  <a:pt x="4098531" y="4738235"/>
                  <a:pt x="4092625" y="4767764"/>
                </a:cubicBezTo>
                <a:cubicBezTo>
                  <a:pt x="4090244" y="4779575"/>
                  <a:pt x="4089435" y="4790386"/>
                  <a:pt x="4091316" y="4800483"/>
                </a:cubicBezTo>
                <a:lnTo>
                  <a:pt x="4091316" y="4800484"/>
                </a:lnTo>
                <a:cubicBezTo>
                  <a:pt x="4093197" y="4810581"/>
                  <a:pt x="4097770" y="4819964"/>
                  <a:pt x="4106152" y="4828917"/>
                </a:cubicBezTo>
                <a:lnTo>
                  <a:pt x="4128333" y="4863343"/>
                </a:lnTo>
                <a:lnTo>
                  <a:pt x="4135862" y="4889275"/>
                </a:lnTo>
                <a:lnTo>
                  <a:pt x="4134157" y="4912168"/>
                </a:lnTo>
                <a:cubicBezTo>
                  <a:pt x="4132442" y="4919978"/>
                  <a:pt x="4132085" y="4927122"/>
                  <a:pt x="4132755" y="4933805"/>
                </a:cubicBezTo>
                <a:lnTo>
                  <a:pt x="4132755" y="4933806"/>
                </a:lnTo>
                <a:lnTo>
                  <a:pt x="4132757" y="4933810"/>
                </a:lnTo>
                <a:lnTo>
                  <a:pt x="4137514" y="4952673"/>
                </a:lnTo>
                <a:lnTo>
                  <a:pt x="4140307" y="4957453"/>
                </a:lnTo>
                <a:lnTo>
                  <a:pt x="4141585" y="4961456"/>
                </a:lnTo>
                <a:cubicBezTo>
                  <a:pt x="4146096" y="4970097"/>
                  <a:pt x="4151802" y="4978393"/>
                  <a:pt x="4157589" y="4987038"/>
                </a:cubicBezTo>
                <a:cubicBezTo>
                  <a:pt x="4168828" y="5003802"/>
                  <a:pt x="4182926" y="5022853"/>
                  <a:pt x="4184068" y="5041522"/>
                </a:cubicBezTo>
                <a:cubicBezTo>
                  <a:pt x="4184687" y="5052096"/>
                  <a:pt x="4187605" y="5062300"/>
                  <a:pt x="4191284" y="5072376"/>
                </a:cubicBezTo>
                <a:lnTo>
                  <a:pt x="4197188" y="5087444"/>
                </a:lnTo>
                <a:lnTo>
                  <a:pt x="4210215" y="5133220"/>
                </a:lnTo>
                <a:lnTo>
                  <a:pt x="4210217" y="5133225"/>
                </a:lnTo>
                <a:lnTo>
                  <a:pt x="4203501" y="5166113"/>
                </a:lnTo>
                <a:lnTo>
                  <a:pt x="4203501" y="5166114"/>
                </a:lnTo>
                <a:cubicBezTo>
                  <a:pt x="4202739" y="5167638"/>
                  <a:pt x="4203311" y="5169781"/>
                  <a:pt x="4204192" y="5172091"/>
                </a:cubicBezTo>
                <a:lnTo>
                  <a:pt x="4206739" y="5179068"/>
                </a:lnTo>
                <a:lnTo>
                  <a:pt x="4206573" y="5229433"/>
                </a:lnTo>
                <a:lnTo>
                  <a:pt x="4196024" y="5248936"/>
                </a:lnTo>
                <a:lnTo>
                  <a:pt x="4183116" y="5272796"/>
                </a:lnTo>
                <a:cubicBezTo>
                  <a:pt x="4171471" y="5285441"/>
                  <a:pt x="4163765" y="5298595"/>
                  <a:pt x="4159213" y="5312288"/>
                </a:cubicBezTo>
                <a:lnTo>
                  <a:pt x="4158157" y="5321350"/>
                </a:lnTo>
                <a:lnTo>
                  <a:pt x="4155683" y="5326163"/>
                </a:lnTo>
                <a:lnTo>
                  <a:pt x="4154237" y="5355014"/>
                </a:lnTo>
                <a:lnTo>
                  <a:pt x="4154237" y="5355015"/>
                </a:lnTo>
                <a:cubicBezTo>
                  <a:pt x="4154886" y="5364883"/>
                  <a:pt x="4156589" y="5375003"/>
                  <a:pt x="4159113" y="5385385"/>
                </a:cubicBezTo>
                <a:cubicBezTo>
                  <a:pt x="4162352" y="5398722"/>
                  <a:pt x="4164638" y="5412058"/>
                  <a:pt x="4167304" y="5425583"/>
                </a:cubicBezTo>
                <a:cubicBezTo>
                  <a:pt x="4171114" y="5443871"/>
                  <a:pt x="4175116" y="5462352"/>
                  <a:pt x="4178926" y="5480638"/>
                </a:cubicBezTo>
                <a:lnTo>
                  <a:pt x="4183450" y="5507668"/>
                </a:lnTo>
                <a:lnTo>
                  <a:pt x="4172831" y="5531692"/>
                </a:lnTo>
                <a:lnTo>
                  <a:pt x="4172830" y="5531693"/>
                </a:lnTo>
                <a:cubicBezTo>
                  <a:pt x="4165781" y="5537600"/>
                  <a:pt x="4162589" y="5542649"/>
                  <a:pt x="4162685" y="5547578"/>
                </a:cubicBezTo>
                <a:lnTo>
                  <a:pt x="4162685" y="5547579"/>
                </a:lnTo>
                <a:cubicBezTo>
                  <a:pt x="4162780" y="5552508"/>
                  <a:pt x="4166162" y="5557318"/>
                  <a:pt x="4172258" y="5562747"/>
                </a:cubicBezTo>
                <a:cubicBezTo>
                  <a:pt x="4214932" y="5600468"/>
                  <a:pt x="4241603" y="5646190"/>
                  <a:pt x="4243506" y="5704484"/>
                </a:cubicBezTo>
                <a:cubicBezTo>
                  <a:pt x="4243888" y="5716486"/>
                  <a:pt x="4246554" y="5728679"/>
                  <a:pt x="4249412" y="5740489"/>
                </a:cubicBezTo>
                <a:cubicBezTo>
                  <a:pt x="4251127" y="5747729"/>
                  <a:pt x="4253033" y="5756494"/>
                  <a:pt x="4258177" y="5760874"/>
                </a:cubicBezTo>
                <a:cubicBezTo>
                  <a:pt x="4297420" y="5794975"/>
                  <a:pt x="4324663" y="5837458"/>
                  <a:pt x="4346573" y="5883752"/>
                </a:cubicBezTo>
                <a:lnTo>
                  <a:pt x="4346575" y="5883756"/>
                </a:lnTo>
                <a:lnTo>
                  <a:pt x="4364477" y="5935946"/>
                </a:lnTo>
                <a:lnTo>
                  <a:pt x="4364478" y="5935950"/>
                </a:lnTo>
                <a:lnTo>
                  <a:pt x="4360859" y="5993290"/>
                </a:lnTo>
                <a:lnTo>
                  <a:pt x="4360858" y="5993291"/>
                </a:lnTo>
                <a:cubicBezTo>
                  <a:pt x="4359717" y="6004531"/>
                  <a:pt x="4359906" y="6017485"/>
                  <a:pt x="4354382" y="6026440"/>
                </a:cubicBezTo>
                <a:cubicBezTo>
                  <a:pt x="4337045" y="6054825"/>
                  <a:pt x="4318377" y="6082258"/>
                  <a:pt x="4298182" y="6108738"/>
                </a:cubicBezTo>
                <a:cubicBezTo>
                  <a:pt x="4289514" y="6120074"/>
                  <a:pt x="4284561" y="6126884"/>
                  <a:pt x="4284490" y="6133314"/>
                </a:cubicBezTo>
                <a:lnTo>
                  <a:pt x="4284490" y="6133315"/>
                </a:lnTo>
                <a:lnTo>
                  <a:pt x="4288190" y="6143190"/>
                </a:lnTo>
                <a:lnTo>
                  <a:pt x="4300086" y="6155600"/>
                </a:lnTo>
                <a:lnTo>
                  <a:pt x="4300088" y="6155603"/>
                </a:lnTo>
                <a:cubicBezTo>
                  <a:pt x="4322377" y="6175798"/>
                  <a:pt x="4333998" y="6200945"/>
                  <a:pt x="4338759" y="6228757"/>
                </a:cubicBezTo>
                <a:lnTo>
                  <a:pt x="4356096" y="6361540"/>
                </a:lnTo>
                <a:lnTo>
                  <a:pt x="4356096" y="6361539"/>
                </a:lnTo>
                <a:cubicBezTo>
                  <a:pt x="4352476" y="6317151"/>
                  <a:pt x="4346190" y="6272764"/>
                  <a:pt x="4338759" y="6228756"/>
                </a:cubicBezTo>
                <a:cubicBezTo>
                  <a:pt x="4333998" y="6200944"/>
                  <a:pt x="4322377" y="6175797"/>
                  <a:pt x="4300088" y="6155602"/>
                </a:cubicBezTo>
                <a:lnTo>
                  <a:pt x="4300086" y="6155600"/>
                </a:lnTo>
                <a:lnTo>
                  <a:pt x="4284490" y="6133315"/>
                </a:lnTo>
                <a:lnTo>
                  <a:pt x="4298182" y="6108739"/>
                </a:lnTo>
                <a:cubicBezTo>
                  <a:pt x="4318377" y="6082259"/>
                  <a:pt x="4337045" y="6054826"/>
                  <a:pt x="4354382" y="6026441"/>
                </a:cubicBezTo>
                <a:cubicBezTo>
                  <a:pt x="4359906" y="6017486"/>
                  <a:pt x="4359717" y="6004532"/>
                  <a:pt x="4360858" y="5993292"/>
                </a:cubicBezTo>
                <a:lnTo>
                  <a:pt x="4360859" y="5993290"/>
                </a:lnTo>
                <a:lnTo>
                  <a:pt x="4364311" y="5964477"/>
                </a:lnTo>
                <a:lnTo>
                  <a:pt x="4364478" y="5935950"/>
                </a:lnTo>
                <a:lnTo>
                  <a:pt x="4364478" y="5935949"/>
                </a:lnTo>
                <a:lnTo>
                  <a:pt x="4364477" y="5935946"/>
                </a:lnTo>
                <a:lnTo>
                  <a:pt x="4357598" y="5909351"/>
                </a:lnTo>
                <a:lnTo>
                  <a:pt x="4346575" y="5883756"/>
                </a:lnTo>
                <a:lnTo>
                  <a:pt x="4346573" y="5883751"/>
                </a:lnTo>
                <a:cubicBezTo>
                  <a:pt x="4324663" y="5837457"/>
                  <a:pt x="4297420" y="5794974"/>
                  <a:pt x="4258177" y="5760873"/>
                </a:cubicBezTo>
                <a:cubicBezTo>
                  <a:pt x="4253033" y="5756493"/>
                  <a:pt x="4251127" y="5747728"/>
                  <a:pt x="4249412" y="5740488"/>
                </a:cubicBezTo>
                <a:cubicBezTo>
                  <a:pt x="4246554" y="5728678"/>
                  <a:pt x="4243888" y="5716485"/>
                  <a:pt x="4243506" y="5704483"/>
                </a:cubicBezTo>
                <a:cubicBezTo>
                  <a:pt x="4241603" y="5646189"/>
                  <a:pt x="4214932" y="5600467"/>
                  <a:pt x="4172258" y="5562746"/>
                </a:cubicBezTo>
                <a:lnTo>
                  <a:pt x="4162685" y="5547578"/>
                </a:lnTo>
                <a:lnTo>
                  <a:pt x="4172830" y="5531694"/>
                </a:lnTo>
                <a:lnTo>
                  <a:pt x="4172831" y="5531692"/>
                </a:lnTo>
                <a:lnTo>
                  <a:pt x="4181230" y="5520422"/>
                </a:lnTo>
                <a:lnTo>
                  <a:pt x="4183450" y="5507668"/>
                </a:lnTo>
                <a:lnTo>
                  <a:pt x="4183450" y="5507667"/>
                </a:lnTo>
                <a:cubicBezTo>
                  <a:pt x="4183403" y="5498832"/>
                  <a:pt x="4180831" y="5489497"/>
                  <a:pt x="4178926" y="5480637"/>
                </a:cubicBezTo>
                <a:cubicBezTo>
                  <a:pt x="4175116" y="5462351"/>
                  <a:pt x="4171114" y="5443870"/>
                  <a:pt x="4167304" y="5425582"/>
                </a:cubicBezTo>
                <a:cubicBezTo>
                  <a:pt x="4164638" y="5412057"/>
                  <a:pt x="4162352" y="5398721"/>
                  <a:pt x="4159113" y="5385384"/>
                </a:cubicBezTo>
                <a:lnTo>
                  <a:pt x="4154237" y="5355014"/>
                </a:lnTo>
                <a:lnTo>
                  <a:pt x="4158157" y="5321350"/>
                </a:lnTo>
                <a:lnTo>
                  <a:pt x="4183116" y="5272797"/>
                </a:lnTo>
                <a:lnTo>
                  <a:pt x="4196024" y="5248936"/>
                </a:lnTo>
                <a:lnTo>
                  <a:pt x="4206573" y="5229434"/>
                </a:lnTo>
                <a:cubicBezTo>
                  <a:pt x="4210407" y="5213598"/>
                  <a:pt x="4210359" y="5196595"/>
                  <a:pt x="4206739" y="5179068"/>
                </a:cubicBezTo>
                <a:lnTo>
                  <a:pt x="4206739" y="5179067"/>
                </a:lnTo>
                <a:cubicBezTo>
                  <a:pt x="4206263" y="5176876"/>
                  <a:pt x="4205074" y="5174400"/>
                  <a:pt x="4204192" y="5172090"/>
                </a:cubicBezTo>
                <a:lnTo>
                  <a:pt x="4203501" y="5166114"/>
                </a:lnTo>
                <a:lnTo>
                  <a:pt x="4210217" y="5133225"/>
                </a:lnTo>
                <a:lnTo>
                  <a:pt x="4210217" y="5133224"/>
                </a:lnTo>
                <a:lnTo>
                  <a:pt x="4210215" y="5133220"/>
                </a:lnTo>
                <a:lnTo>
                  <a:pt x="4203072" y="5102461"/>
                </a:lnTo>
                <a:lnTo>
                  <a:pt x="4197188" y="5087444"/>
                </a:lnTo>
                <a:lnTo>
                  <a:pt x="4197182" y="5087423"/>
                </a:lnTo>
                <a:cubicBezTo>
                  <a:pt x="4191096" y="5072411"/>
                  <a:pt x="4184997" y="5057381"/>
                  <a:pt x="4184068" y="5041521"/>
                </a:cubicBezTo>
                <a:cubicBezTo>
                  <a:pt x="4182926" y="5022852"/>
                  <a:pt x="4168828" y="5003801"/>
                  <a:pt x="4157589" y="4987037"/>
                </a:cubicBezTo>
                <a:lnTo>
                  <a:pt x="4140307" y="4957453"/>
                </a:lnTo>
                <a:lnTo>
                  <a:pt x="4132757" y="4933810"/>
                </a:lnTo>
                <a:lnTo>
                  <a:pt x="4132755" y="4933805"/>
                </a:lnTo>
                <a:lnTo>
                  <a:pt x="4134157" y="4912169"/>
                </a:lnTo>
                <a:cubicBezTo>
                  <a:pt x="4135919" y="4904359"/>
                  <a:pt x="4136431" y="4896714"/>
                  <a:pt x="4135862" y="4889276"/>
                </a:cubicBezTo>
                <a:lnTo>
                  <a:pt x="4135862" y="4889275"/>
                </a:lnTo>
                <a:lnTo>
                  <a:pt x="4131084" y="4867614"/>
                </a:lnTo>
                <a:lnTo>
                  <a:pt x="4128333" y="4863343"/>
                </a:lnTo>
                <a:lnTo>
                  <a:pt x="4126583" y="4857317"/>
                </a:lnTo>
                <a:cubicBezTo>
                  <a:pt x="4121440" y="4847214"/>
                  <a:pt x="4114439" y="4837703"/>
                  <a:pt x="4106152" y="4828916"/>
                </a:cubicBezTo>
                <a:lnTo>
                  <a:pt x="4091316" y="4800483"/>
                </a:lnTo>
                <a:lnTo>
                  <a:pt x="4092625" y="4767765"/>
                </a:lnTo>
                <a:cubicBezTo>
                  <a:pt x="4098531" y="4738236"/>
                  <a:pt x="4098913" y="4707565"/>
                  <a:pt x="4102532" y="4677656"/>
                </a:cubicBezTo>
                <a:cubicBezTo>
                  <a:pt x="4103294" y="4671177"/>
                  <a:pt x="4105962" y="4662987"/>
                  <a:pt x="4110534" y="4659175"/>
                </a:cubicBezTo>
                <a:cubicBezTo>
                  <a:pt x="4167304" y="4612501"/>
                  <a:pt x="4167876" y="4546777"/>
                  <a:pt x="4170544" y="4482005"/>
                </a:cubicBezTo>
                <a:cubicBezTo>
                  <a:pt x="4172258" y="4442762"/>
                  <a:pt x="4172258" y="4403326"/>
                  <a:pt x="4171306" y="4363891"/>
                </a:cubicBezTo>
                <a:lnTo>
                  <a:pt x="4171306" y="4363890"/>
                </a:lnTo>
                <a:cubicBezTo>
                  <a:pt x="4171114" y="4350554"/>
                  <a:pt x="4168066" y="4336457"/>
                  <a:pt x="4162352" y="4324645"/>
                </a:cubicBezTo>
                <a:cubicBezTo>
                  <a:pt x="4150349" y="4300070"/>
                  <a:pt x="4134729" y="4277401"/>
                  <a:pt x="4122536" y="4253014"/>
                </a:cubicBezTo>
                <a:close/>
                <a:moveTo>
                  <a:pt x="4113010" y="4165383"/>
                </a:moveTo>
                <a:lnTo>
                  <a:pt x="4113010" y="4165384"/>
                </a:lnTo>
                <a:lnTo>
                  <a:pt x="4116915" y="4192388"/>
                </a:lnTo>
                <a:lnTo>
                  <a:pt x="4116915" y="4192387"/>
                </a:lnTo>
                <a:cubicBezTo>
                  <a:pt x="4117011" y="4182767"/>
                  <a:pt x="4116439" y="4173480"/>
                  <a:pt x="4113010" y="4165383"/>
                </a:cubicBezTo>
                <a:close/>
                <a:moveTo>
                  <a:pt x="4100628" y="3885338"/>
                </a:moveTo>
                <a:lnTo>
                  <a:pt x="4100628" y="3885339"/>
                </a:lnTo>
                <a:cubicBezTo>
                  <a:pt x="4110344" y="3897722"/>
                  <a:pt x="4117750" y="3910319"/>
                  <a:pt x="4123009" y="3923125"/>
                </a:cubicBezTo>
                <a:lnTo>
                  <a:pt x="4132513" y="3962160"/>
                </a:lnTo>
                <a:lnTo>
                  <a:pt x="4116821" y="4043838"/>
                </a:lnTo>
                <a:lnTo>
                  <a:pt x="4116820" y="4043839"/>
                </a:lnTo>
                <a:cubicBezTo>
                  <a:pt x="4108057" y="4063842"/>
                  <a:pt x="4102675" y="4083702"/>
                  <a:pt x="4101699" y="4103825"/>
                </a:cubicBezTo>
                <a:lnTo>
                  <a:pt x="4101699" y="4103826"/>
                </a:lnTo>
                <a:lnTo>
                  <a:pt x="4103666" y="4134255"/>
                </a:lnTo>
                <a:lnTo>
                  <a:pt x="4113010" y="4165382"/>
                </a:lnTo>
                <a:lnTo>
                  <a:pt x="4101699" y="4103826"/>
                </a:lnTo>
                <a:lnTo>
                  <a:pt x="4116820" y="4043840"/>
                </a:lnTo>
                <a:lnTo>
                  <a:pt x="4116821" y="4043838"/>
                </a:lnTo>
                <a:lnTo>
                  <a:pt x="4130123" y="4002410"/>
                </a:lnTo>
                <a:lnTo>
                  <a:pt x="4132513" y="3962160"/>
                </a:lnTo>
                <a:lnTo>
                  <a:pt x="4132513" y="3962159"/>
                </a:lnTo>
                <a:cubicBezTo>
                  <a:pt x="4130251" y="3935727"/>
                  <a:pt x="4120060" y="3910104"/>
                  <a:pt x="4100628" y="3885338"/>
                </a:cubicBezTo>
                <a:close/>
                <a:moveTo>
                  <a:pt x="4115391" y="3670561"/>
                </a:moveTo>
                <a:lnTo>
                  <a:pt x="4117820" y="3680164"/>
                </a:lnTo>
                <a:lnTo>
                  <a:pt x="4113772" y="3734837"/>
                </a:lnTo>
                <a:lnTo>
                  <a:pt x="4113772" y="3734838"/>
                </a:lnTo>
                <a:cubicBezTo>
                  <a:pt x="4112820" y="3741316"/>
                  <a:pt x="4111486" y="3749126"/>
                  <a:pt x="4114154" y="3754653"/>
                </a:cubicBezTo>
                <a:lnTo>
                  <a:pt x="4120511" y="3789776"/>
                </a:lnTo>
                <a:lnTo>
                  <a:pt x="4105580" y="3822472"/>
                </a:lnTo>
                <a:cubicBezTo>
                  <a:pt x="4098532" y="3831902"/>
                  <a:pt x="4092912" y="3842046"/>
                  <a:pt x="4091245" y="3852619"/>
                </a:cubicBezTo>
                <a:lnTo>
                  <a:pt x="4091245" y="3852620"/>
                </a:lnTo>
                <a:lnTo>
                  <a:pt x="4092025" y="3868764"/>
                </a:lnTo>
                <a:lnTo>
                  <a:pt x="4100628" y="3885337"/>
                </a:lnTo>
                <a:lnTo>
                  <a:pt x="4091245" y="3852620"/>
                </a:lnTo>
                <a:lnTo>
                  <a:pt x="4105580" y="3822473"/>
                </a:lnTo>
                <a:cubicBezTo>
                  <a:pt x="4113772" y="3811614"/>
                  <a:pt x="4118916" y="3800897"/>
                  <a:pt x="4120511" y="3789777"/>
                </a:cubicBezTo>
                <a:lnTo>
                  <a:pt x="4120511" y="3789776"/>
                </a:lnTo>
                <a:cubicBezTo>
                  <a:pt x="4122107" y="3778655"/>
                  <a:pt x="4120154" y="3767130"/>
                  <a:pt x="4114154" y="3754652"/>
                </a:cubicBezTo>
                <a:lnTo>
                  <a:pt x="4113772" y="3734838"/>
                </a:lnTo>
                <a:lnTo>
                  <a:pt x="4117820" y="3680164"/>
                </a:lnTo>
                <a:lnTo>
                  <a:pt x="4117820" y="3680163"/>
                </a:lnTo>
                <a:close/>
                <a:moveTo>
                  <a:pt x="4185711" y="2836172"/>
                </a:moveTo>
                <a:lnTo>
                  <a:pt x="4177020" y="2848793"/>
                </a:lnTo>
                <a:cubicBezTo>
                  <a:pt x="4172020" y="2865010"/>
                  <a:pt x="4166162" y="2881307"/>
                  <a:pt x="4161416" y="2897785"/>
                </a:cubicBezTo>
                <a:lnTo>
                  <a:pt x="4160387" y="2903551"/>
                </a:lnTo>
                <a:lnTo>
                  <a:pt x="4157113" y="2914328"/>
                </a:lnTo>
                <a:lnTo>
                  <a:pt x="4152482" y="2947859"/>
                </a:lnTo>
                <a:lnTo>
                  <a:pt x="4152481" y="2947862"/>
                </a:lnTo>
                <a:lnTo>
                  <a:pt x="4152481" y="2947863"/>
                </a:lnTo>
                <a:cubicBezTo>
                  <a:pt x="4152112" y="2959157"/>
                  <a:pt x="4153112" y="2970576"/>
                  <a:pt x="4156065" y="2982149"/>
                </a:cubicBezTo>
                <a:lnTo>
                  <a:pt x="4167758" y="3077402"/>
                </a:lnTo>
                <a:lnTo>
                  <a:pt x="4155303" y="3172654"/>
                </a:lnTo>
                <a:cubicBezTo>
                  <a:pt x="4129394" y="3276480"/>
                  <a:pt x="4101962" y="3380305"/>
                  <a:pt x="4107676" y="3489467"/>
                </a:cubicBezTo>
                <a:cubicBezTo>
                  <a:pt x="4108628" y="3507563"/>
                  <a:pt x="4097007" y="3529090"/>
                  <a:pt x="4085577" y="3544713"/>
                </a:cubicBezTo>
                <a:cubicBezTo>
                  <a:pt x="4074719" y="3559668"/>
                  <a:pt x="4068860" y="3566811"/>
                  <a:pt x="4067955" y="3574408"/>
                </a:cubicBezTo>
                <a:lnTo>
                  <a:pt x="4067956" y="3574408"/>
                </a:lnTo>
                <a:lnTo>
                  <a:pt x="4067955" y="3574409"/>
                </a:lnTo>
                <a:cubicBezTo>
                  <a:pt x="4067050" y="3582005"/>
                  <a:pt x="4071099" y="3590054"/>
                  <a:pt x="4080053" y="3606818"/>
                </a:cubicBezTo>
                <a:cubicBezTo>
                  <a:pt x="4084435" y="3614820"/>
                  <a:pt x="4087101" y="3624726"/>
                  <a:pt x="4093579" y="3630633"/>
                </a:cubicBezTo>
                <a:lnTo>
                  <a:pt x="4109452" y="3651926"/>
                </a:lnTo>
                <a:lnTo>
                  <a:pt x="4093579" y="3630632"/>
                </a:lnTo>
                <a:cubicBezTo>
                  <a:pt x="4087101" y="3624725"/>
                  <a:pt x="4084435" y="3614819"/>
                  <a:pt x="4080053" y="3606817"/>
                </a:cubicBezTo>
                <a:cubicBezTo>
                  <a:pt x="4075576" y="3598435"/>
                  <a:pt x="4072325" y="3592232"/>
                  <a:pt x="4070307" y="3587174"/>
                </a:cubicBezTo>
                <a:lnTo>
                  <a:pt x="4067956" y="3574408"/>
                </a:lnTo>
                <a:lnTo>
                  <a:pt x="4073034" y="3562321"/>
                </a:lnTo>
                <a:cubicBezTo>
                  <a:pt x="4075969" y="3557716"/>
                  <a:pt x="4080148" y="3552191"/>
                  <a:pt x="4085577" y="3544714"/>
                </a:cubicBezTo>
                <a:cubicBezTo>
                  <a:pt x="4097007" y="3529091"/>
                  <a:pt x="4108628" y="3507564"/>
                  <a:pt x="4107676" y="3489468"/>
                </a:cubicBezTo>
                <a:cubicBezTo>
                  <a:pt x="4101962" y="3380306"/>
                  <a:pt x="4129394" y="3276481"/>
                  <a:pt x="4155303" y="3172655"/>
                </a:cubicBezTo>
                <a:cubicBezTo>
                  <a:pt x="4163305" y="3140650"/>
                  <a:pt x="4167543" y="3109026"/>
                  <a:pt x="4167758" y="3077402"/>
                </a:cubicBezTo>
                <a:lnTo>
                  <a:pt x="4167758" y="3077401"/>
                </a:lnTo>
                <a:cubicBezTo>
                  <a:pt x="4167972" y="3045777"/>
                  <a:pt x="4164162" y="3014153"/>
                  <a:pt x="4156065" y="2982148"/>
                </a:cubicBezTo>
                <a:lnTo>
                  <a:pt x="4152481" y="2947863"/>
                </a:lnTo>
                <a:lnTo>
                  <a:pt x="4152482" y="2947859"/>
                </a:lnTo>
                <a:lnTo>
                  <a:pt x="4160387" y="2903551"/>
                </a:lnTo>
                <a:lnTo>
                  <a:pt x="4177020" y="2848794"/>
                </a:lnTo>
                <a:cubicBezTo>
                  <a:pt x="4178353" y="2844317"/>
                  <a:pt x="4181639" y="2839983"/>
                  <a:pt x="4185711" y="2836173"/>
                </a:cubicBezTo>
                <a:close/>
                <a:moveTo>
                  <a:pt x="3701225" y="1508458"/>
                </a:moveTo>
                <a:lnTo>
                  <a:pt x="3673131" y="1596214"/>
                </a:lnTo>
                <a:cubicBezTo>
                  <a:pt x="3670654" y="1604979"/>
                  <a:pt x="3672179" y="1615837"/>
                  <a:pt x="3675036" y="1624981"/>
                </a:cubicBezTo>
                <a:cubicBezTo>
                  <a:pt x="3684752" y="1656224"/>
                  <a:pt x="3709137" y="1676037"/>
                  <a:pt x="3731617" y="1697754"/>
                </a:cubicBezTo>
                <a:cubicBezTo>
                  <a:pt x="3741524" y="1707280"/>
                  <a:pt x="3748572" y="1720424"/>
                  <a:pt x="3754286" y="1733189"/>
                </a:cubicBezTo>
                <a:cubicBezTo>
                  <a:pt x="3768957" y="1766336"/>
                  <a:pt x="3782101" y="1800247"/>
                  <a:pt x="3796007" y="1833776"/>
                </a:cubicBezTo>
                <a:cubicBezTo>
                  <a:pt x="3797341" y="1837014"/>
                  <a:pt x="3800770" y="1839680"/>
                  <a:pt x="3803628" y="1842159"/>
                </a:cubicBezTo>
                <a:cubicBezTo>
                  <a:pt x="3833729" y="1866923"/>
                  <a:pt x="3864018" y="1891498"/>
                  <a:pt x="3894119" y="1916455"/>
                </a:cubicBezTo>
                <a:cubicBezTo>
                  <a:pt x="3899833" y="1921217"/>
                  <a:pt x="3904025" y="1928077"/>
                  <a:pt x="3909549" y="1933220"/>
                </a:cubicBezTo>
                <a:cubicBezTo>
                  <a:pt x="3917169" y="1940460"/>
                  <a:pt x="3924410" y="1949604"/>
                  <a:pt x="3933554" y="1953414"/>
                </a:cubicBezTo>
                <a:cubicBezTo>
                  <a:pt x="3962319" y="1965225"/>
                  <a:pt x="3974703" y="1987895"/>
                  <a:pt x="3980037" y="2016470"/>
                </a:cubicBezTo>
                <a:cubicBezTo>
                  <a:pt x="3984990" y="2042571"/>
                  <a:pt x="3989182" y="2068670"/>
                  <a:pt x="3994896" y="2094579"/>
                </a:cubicBezTo>
                <a:cubicBezTo>
                  <a:pt x="4001754" y="2126202"/>
                  <a:pt x="4009184" y="2157637"/>
                  <a:pt x="4017567" y="2188880"/>
                </a:cubicBezTo>
                <a:cubicBezTo>
                  <a:pt x="4021187" y="2202405"/>
                  <a:pt x="4025377" y="2216693"/>
                  <a:pt x="4032807" y="2228315"/>
                </a:cubicBezTo>
                <a:cubicBezTo>
                  <a:pt x="4053382" y="2260891"/>
                  <a:pt x="4067288" y="2295754"/>
                  <a:pt x="4061764" y="2334045"/>
                </a:cubicBezTo>
                <a:cubicBezTo>
                  <a:pt x="4057382" y="2364716"/>
                  <a:pt x="4068622" y="2390435"/>
                  <a:pt x="4086149" y="2409486"/>
                </a:cubicBezTo>
                <a:cubicBezTo>
                  <a:pt x="4094103" y="2418155"/>
                  <a:pt x="4099616" y="2426977"/>
                  <a:pt x="4103250" y="2435913"/>
                </a:cubicBezTo>
                <a:lnTo>
                  <a:pt x="4109081" y="2463018"/>
                </a:lnTo>
                <a:lnTo>
                  <a:pt x="4109080" y="2463031"/>
                </a:lnTo>
                <a:lnTo>
                  <a:pt x="4100439" y="2518262"/>
                </a:lnTo>
                <a:lnTo>
                  <a:pt x="4100438" y="2518264"/>
                </a:lnTo>
                <a:cubicBezTo>
                  <a:pt x="4097771" y="2527790"/>
                  <a:pt x="4096627" y="2536458"/>
                  <a:pt x="4096794" y="2545006"/>
                </a:cubicBezTo>
                <a:lnTo>
                  <a:pt x="4096794" y="2545007"/>
                </a:lnTo>
                <a:cubicBezTo>
                  <a:pt x="4096960" y="2553556"/>
                  <a:pt x="4098437" y="2561986"/>
                  <a:pt x="4101008" y="2571035"/>
                </a:cubicBezTo>
                <a:cubicBezTo>
                  <a:pt x="4113010" y="2612946"/>
                  <a:pt x="4145587" y="2640951"/>
                  <a:pt x="4174162" y="2668002"/>
                </a:cubicBezTo>
                <a:cubicBezTo>
                  <a:pt x="4198547" y="2691055"/>
                  <a:pt x="4212264" y="2716964"/>
                  <a:pt x="4222552" y="2745349"/>
                </a:cubicBezTo>
                <a:lnTo>
                  <a:pt x="4222553" y="2745352"/>
                </a:lnTo>
                <a:lnTo>
                  <a:pt x="4228473" y="2778006"/>
                </a:lnTo>
                <a:lnTo>
                  <a:pt x="4228053" y="2785440"/>
                </a:lnTo>
                <a:lnTo>
                  <a:pt x="4217974" y="2811780"/>
                </a:lnTo>
                <a:lnTo>
                  <a:pt x="4217970" y="2811787"/>
                </a:lnTo>
                <a:lnTo>
                  <a:pt x="4217971" y="2811787"/>
                </a:lnTo>
                <a:lnTo>
                  <a:pt x="4217974" y="2811780"/>
                </a:lnTo>
                <a:lnTo>
                  <a:pt x="4227624" y="2793023"/>
                </a:lnTo>
                <a:lnTo>
                  <a:pt x="4228053" y="2785440"/>
                </a:lnTo>
                <a:lnTo>
                  <a:pt x="4229253" y="2782305"/>
                </a:lnTo>
                <a:lnTo>
                  <a:pt x="4228473" y="2778006"/>
                </a:lnTo>
                <a:lnTo>
                  <a:pt x="4228883" y="2770757"/>
                </a:lnTo>
                <a:lnTo>
                  <a:pt x="4222553" y="2745352"/>
                </a:lnTo>
                <a:lnTo>
                  <a:pt x="4222552" y="2745348"/>
                </a:lnTo>
                <a:cubicBezTo>
                  <a:pt x="4212264" y="2716963"/>
                  <a:pt x="4198547" y="2691054"/>
                  <a:pt x="4174162" y="2668001"/>
                </a:cubicBezTo>
                <a:cubicBezTo>
                  <a:pt x="4145587" y="2640950"/>
                  <a:pt x="4113010" y="2612945"/>
                  <a:pt x="4101008" y="2571034"/>
                </a:cubicBezTo>
                <a:lnTo>
                  <a:pt x="4096794" y="2545007"/>
                </a:lnTo>
                <a:lnTo>
                  <a:pt x="4100438" y="2518265"/>
                </a:lnTo>
                <a:lnTo>
                  <a:pt x="4100439" y="2518262"/>
                </a:lnTo>
                <a:lnTo>
                  <a:pt x="4107019" y="2490551"/>
                </a:lnTo>
                <a:lnTo>
                  <a:pt x="4109080" y="2463031"/>
                </a:lnTo>
                <a:lnTo>
                  <a:pt x="4109082" y="2463019"/>
                </a:lnTo>
                <a:lnTo>
                  <a:pt x="4109081" y="2463018"/>
                </a:lnTo>
                <a:lnTo>
                  <a:pt x="4109082" y="2463018"/>
                </a:lnTo>
                <a:cubicBezTo>
                  <a:pt x="4108200" y="2444777"/>
                  <a:pt x="4102057" y="2426822"/>
                  <a:pt x="4086149" y="2409485"/>
                </a:cubicBezTo>
                <a:cubicBezTo>
                  <a:pt x="4068622" y="2390434"/>
                  <a:pt x="4057382" y="2364715"/>
                  <a:pt x="4061764" y="2334044"/>
                </a:cubicBezTo>
                <a:cubicBezTo>
                  <a:pt x="4067288" y="2295753"/>
                  <a:pt x="4053382" y="2260890"/>
                  <a:pt x="4032807" y="2228314"/>
                </a:cubicBezTo>
                <a:cubicBezTo>
                  <a:pt x="4025377" y="2216692"/>
                  <a:pt x="4021187" y="2202404"/>
                  <a:pt x="4017567" y="2188879"/>
                </a:cubicBezTo>
                <a:cubicBezTo>
                  <a:pt x="4009184" y="2157636"/>
                  <a:pt x="4001754" y="2126201"/>
                  <a:pt x="3994896" y="2094578"/>
                </a:cubicBezTo>
                <a:cubicBezTo>
                  <a:pt x="3989182" y="2068669"/>
                  <a:pt x="3984990" y="2042570"/>
                  <a:pt x="3980037" y="2016469"/>
                </a:cubicBezTo>
                <a:cubicBezTo>
                  <a:pt x="3974703" y="1987894"/>
                  <a:pt x="3962319" y="1965224"/>
                  <a:pt x="3933554" y="1953413"/>
                </a:cubicBezTo>
                <a:cubicBezTo>
                  <a:pt x="3924410" y="1949603"/>
                  <a:pt x="3917169" y="1940459"/>
                  <a:pt x="3909549" y="1933219"/>
                </a:cubicBezTo>
                <a:cubicBezTo>
                  <a:pt x="3904025" y="1928076"/>
                  <a:pt x="3899833" y="1921216"/>
                  <a:pt x="3894119" y="1916454"/>
                </a:cubicBezTo>
                <a:cubicBezTo>
                  <a:pt x="3864018" y="1891497"/>
                  <a:pt x="3833729" y="1866922"/>
                  <a:pt x="3803628" y="1842158"/>
                </a:cubicBezTo>
                <a:cubicBezTo>
                  <a:pt x="3800770" y="1839679"/>
                  <a:pt x="3797341" y="1837013"/>
                  <a:pt x="3796007" y="1833775"/>
                </a:cubicBezTo>
                <a:cubicBezTo>
                  <a:pt x="3782101" y="1800246"/>
                  <a:pt x="3768958" y="1766335"/>
                  <a:pt x="3754286" y="1733188"/>
                </a:cubicBezTo>
                <a:cubicBezTo>
                  <a:pt x="3748572" y="1720423"/>
                  <a:pt x="3741524" y="1707279"/>
                  <a:pt x="3731618" y="1697753"/>
                </a:cubicBezTo>
                <a:cubicBezTo>
                  <a:pt x="3709138" y="1676036"/>
                  <a:pt x="3684752" y="1656223"/>
                  <a:pt x="3675036" y="1624980"/>
                </a:cubicBezTo>
                <a:cubicBezTo>
                  <a:pt x="3672180" y="1615836"/>
                  <a:pt x="3670655" y="1604978"/>
                  <a:pt x="3673132" y="1596213"/>
                </a:cubicBezTo>
                <a:close/>
                <a:moveTo>
                  <a:pt x="3719830" y="1459073"/>
                </a:moveTo>
                <a:lnTo>
                  <a:pt x="3719829" y="1459074"/>
                </a:lnTo>
                <a:lnTo>
                  <a:pt x="3710612" y="1481572"/>
                </a:lnTo>
                <a:close/>
                <a:moveTo>
                  <a:pt x="3739023" y="1268758"/>
                </a:moveTo>
                <a:cubicBezTo>
                  <a:pt x="3739475" y="1275402"/>
                  <a:pt x="3741047" y="1281689"/>
                  <a:pt x="3744190" y="1286070"/>
                </a:cubicBezTo>
                <a:cubicBezTo>
                  <a:pt x="3758763" y="1306930"/>
                  <a:pt x="3765003" y="1328553"/>
                  <a:pt x="3766527" y="1350628"/>
                </a:cubicBezTo>
                <a:lnTo>
                  <a:pt x="3760933" y="1413840"/>
                </a:lnTo>
                <a:lnTo>
                  <a:pt x="3766528" y="1350627"/>
                </a:lnTo>
                <a:cubicBezTo>
                  <a:pt x="3765003" y="1328552"/>
                  <a:pt x="3758764" y="1306930"/>
                  <a:pt x="3744190" y="1286069"/>
                </a:cubicBezTo>
                <a:close/>
                <a:moveTo>
                  <a:pt x="3680752" y="773035"/>
                </a:moveTo>
                <a:lnTo>
                  <a:pt x="3680752" y="773036"/>
                </a:lnTo>
                <a:cubicBezTo>
                  <a:pt x="3683038" y="800277"/>
                  <a:pt x="3686276" y="827330"/>
                  <a:pt x="3688752" y="854380"/>
                </a:cubicBezTo>
                <a:cubicBezTo>
                  <a:pt x="3691038" y="878957"/>
                  <a:pt x="3691800" y="903723"/>
                  <a:pt x="3719805" y="915344"/>
                </a:cubicBezTo>
                <a:cubicBezTo>
                  <a:pt x="3724187" y="917060"/>
                  <a:pt x="3727425" y="922774"/>
                  <a:pt x="3730283" y="927156"/>
                </a:cubicBezTo>
                <a:cubicBezTo>
                  <a:pt x="3774291" y="994786"/>
                  <a:pt x="3773147" y="1030981"/>
                  <a:pt x="3726663" y="1097088"/>
                </a:cubicBezTo>
                <a:cubicBezTo>
                  <a:pt x="3721901" y="1103946"/>
                  <a:pt x="3718471" y="1118614"/>
                  <a:pt x="3722281" y="1123186"/>
                </a:cubicBezTo>
                <a:cubicBezTo>
                  <a:pt x="3738093" y="1142618"/>
                  <a:pt x="3745142" y="1162954"/>
                  <a:pt x="3747000" y="1184029"/>
                </a:cubicBezTo>
                <a:cubicBezTo>
                  <a:pt x="3745142" y="1162954"/>
                  <a:pt x="3738094" y="1142617"/>
                  <a:pt x="3722282" y="1123185"/>
                </a:cubicBezTo>
                <a:cubicBezTo>
                  <a:pt x="3718472" y="1118613"/>
                  <a:pt x="3721902" y="1103945"/>
                  <a:pt x="3726664" y="1097087"/>
                </a:cubicBezTo>
                <a:cubicBezTo>
                  <a:pt x="3773148" y="1030980"/>
                  <a:pt x="3774292" y="994785"/>
                  <a:pt x="3730284" y="927155"/>
                </a:cubicBezTo>
                <a:cubicBezTo>
                  <a:pt x="3727426" y="922773"/>
                  <a:pt x="3724188" y="917059"/>
                  <a:pt x="3719806" y="915343"/>
                </a:cubicBezTo>
                <a:cubicBezTo>
                  <a:pt x="3691800" y="903722"/>
                  <a:pt x="3691038" y="878956"/>
                  <a:pt x="3688752" y="854379"/>
                </a:cubicBezTo>
                <a:close/>
                <a:moveTo>
                  <a:pt x="3736153" y="517851"/>
                </a:moveTo>
                <a:lnTo>
                  <a:pt x="3727235" y="556048"/>
                </a:lnTo>
                <a:cubicBezTo>
                  <a:pt x="3725139" y="564049"/>
                  <a:pt x="3719615" y="572623"/>
                  <a:pt x="3720757" y="580051"/>
                </a:cubicBezTo>
                <a:cubicBezTo>
                  <a:pt x="3724091" y="601579"/>
                  <a:pt x="3721662" y="622201"/>
                  <a:pt x="3717376" y="642538"/>
                </a:cubicBezTo>
                <a:lnTo>
                  <a:pt x="3704853" y="694928"/>
                </a:lnTo>
                <a:lnTo>
                  <a:pt x="3717377" y="642537"/>
                </a:lnTo>
                <a:cubicBezTo>
                  <a:pt x="3721663" y="622201"/>
                  <a:pt x="3724092" y="601578"/>
                  <a:pt x="3720758" y="580050"/>
                </a:cubicBezTo>
                <a:cubicBezTo>
                  <a:pt x="3719616" y="572622"/>
                  <a:pt x="3725140" y="564048"/>
                  <a:pt x="3727236" y="556047"/>
                </a:cubicBezTo>
                <a:close/>
                <a:moveTo>
                  <a:pt x="3749448" y="298169"/>
                </a:moveTo>
                <a:lnTo>
                  <a:pt x="3734666" y="313533"/>
                </a:lnTo>
                <a:lnTo>
                  <a:pt x="3734666" y="313533"/>
                </a:lnTo>
                <a:lnTo>
                  <a:pt x="3734665" y="313534"/>
                </a:lnTo>
                <a:cubicBezTo>
                  <a:pt x="3730473" y="316390"/>
                  <a:pt x="3732759" y="330299"/>
                  <a:pt x="3734093" y="338871"/>
                </a:cubicBezTo>
                <a:lnTo>
                  <a:pt x="3734100" y="338903"/>
                </a:lnTo>
                <a:lnTo>
                  <a:pt x="3744000" y="395640"/>
                </a:lnTo>
                <a:lnTo>
                  <a:pt x="3740190" y="367328"/>
                </a:lnTo>
                <a:lnTo>
                  <a:pt x="3734100" y="338903"/>
                </a:lnTo>
                <a:lnTo>
                  <a:pt x="3734094" y="338870"/>
                </a:lnTo>
                <a:cubicBezTo>
                  <a:pt x="3733427" y="334584"/>
                  <a:pt x="3732522" y="328964"/>
                  <a:pt x="3732308" y="324058"/>
                </a:cubicBezTo>
                <a:lnTo>
                  <a:pt x="3734666" y="313533"/>
                </a:lnTo>
                <a:close/>
                <a:moveTo>
                  <a:pt x="3756993" y="281568"/>
                </a:moveTo>
                <a:lnTo>
                  <a:pt x="3752098" y="295415"/>
                </a:lnTo>
                <a:lnTo>
                  <a:pt x="3752099" y="295415"/>
                </a:lnTo>
                <a:close/>
                <a:moveTo>
                  <a:pt x="3743673" y="24486"/>
                </a:moveTo>
                <a:lnTo>
                  <a:pt x="3741410" y="74129"/>
                </a:lnTo>
                <a:cubicBezTo>
                  <a:pt x="3742333" y="91492"/>
                  <a:pt x="3744643" y="108703"/>
                  <a:pt x="3747334" y="125861"/>
                </a:cubicBezTo>
                <a:lnTo>
                  <a:pt x="3751729" y="153388"/>
                </a:lnTo>
                <a:lnTo>
                  <a:pt x="3760002" y="228944"/>
                </a:lnTo>
                <a:lnTo>
                  <a:pt x="3755543" y="177271"/>
                </a:lnTo>
                <a:lnTo>
                  <a:pt x="3751729" y="153388"/>
                </a:lnTo>
                <a:lnTo>
                  <a:pt x="3751530" y="151569"/>
                </a:lnTo>
                <a:cubicBezTo>
                  <a:pt x="3747300" y="125876"/>
                  <a:pt x="3742795" y="100174"/>
                  <a:pt x="3741411" y="74129"/>
                </a:cubicBezTo>
                <a:close/>
                <a:moveTo>
                  <a:pt x="3741092" y="0"/>
                </a:moveTo>
                <a:lnTo>
                  <a:pt x="4205201" y="0"/>
                </a:lnTo>
                <a:lnTo>
                  <a:pt x="4204073" y="2817"/>
                </a:lnTo>
                <a:cubicBezTo>
                  <a:pt x="4195691" y="21486"/>
                  <a:pt x="4193023" y="43012"/>
                  <a:pt x="4189974" y="63587"/>
                </a:cubicBezTo>
                <a:cubicBezTo>
                  <a:pt x="4184450" y="101308"/>
                  <a:pt x="4181020" y="139219"/>
                  <a:pt x="4176068" y="176939"/>
                </a:cubicBezTo>
                <a:cubicBezTo>
                  <a:pt x="4174924" y="184941"/>
                  <a:pt x="4172830" y="194085"/>
                  <a:pt x="4168066" y="200182"/>
                </a:cubicBezTo>
                <a:cubicBezTo>
                  <a:pt x="4136061" y="241901"/>
                  <a:pt x="4127108" y="292579"/>
                  <a:pt x="4130154" y="340774"/>
                </a:cubicBezTo>
                <a:cubicBezTo>
                  <a:pt x="4132443" y="378686"/>
                  <a:pt x="4134157" y="415835"/>
                  <a:pt x="4130919" y="453364"/>
                </a:cubicBezTo>
                <a:cubicBezTo>
                  <a:pt x="4130727" y="456222"/>
                  <a:pt x="4131109" y="460032"/>
                  <a:pt x="4132633" y="462126"/>
                </a:cubicBezTo>
                <a:cubicBezTo>
                  <a:pt x="4142729" y="475081"/>
                  <a:pt x="4143491" y="488607"/>
                  <a:pt x="4145205" y="505182"/>
                </a:cubicBezTo>
                <a:cubicBezTo>
                  <a:pt x="4147683" y="528615"/>
                  <a:pt x="4145967" y="550141"/>
                  <a:pt x="4141777" y="571860"/>
                </a:cubicBezTo>
                <a:cubicBezTo>
                  <a:pt x="4138729" y="587672"/>
                  <a:pt x="4132443" y="603673"/>
                  <a:pt x="4124440" y="617772"/>
                </a:cubicBezTo>
                <a:cubicBezTo>
                  <a:pt x="4113200" y="637392"/>
                  <a:pt x="4108820" y="656255"/>
                  <a:pt x="4123678" y="674923"/>
                </a:cubicBezTo>
                <a:cubicBezTo>
                  <a:pt x="4139491" y="695116"/>
                  <a:pt x="4133967" y="717977"/>
                  <a:pt x="4134537" y="740268"/>
                </a:cubicBezTo>
                <a:cubicBezTo>
                  <a:pt x="4134729" y="749982"/>
                  <a:pt x="4134347" y="760270"/>
                  <a:pt x="4136823" y="769605"/>
                </a:cubicBezTo>
                <a:cubicBezTo>
                  <a:pt x="4143873" y="796655"/>
                  <a:pt x="4154541" y="822756"/>
                  <a:pt x="4159303" y="850189"/>
                </a:cubicBezTo>
                <a:cubicBezTo>
                  <a:pt x="4161970" y="865430"/>
                  <a:pt x="4157207" y="882384"/>
                  <a:pt x="4153779" y="898198"/>
                </a:cubicBezTo>
                <a:cubicBezTo>
                  <a:pt x="4150159" y="914200"/>
                  <a:pt x="4144635" y="930011"/>
                  <a:pt x="4138919" y="945444"/>
                </a:cubicBezTo>
                <a:cubicBezTo>
                  <a:pt x="4135109" y="955920"/>
                  <a:pt x="4131489" y="967350"/>
                  <a:pt x="4124630" y="975733"/>
                </a:cubicBezTo>
                <a:cubicBezTo>
                  <a:pt x="4109010" y="994785"/>
                  <a:pt x="4106342" y="1014406"/>
                  <a:pt x="4114534" y="1036887"/>
                </a:cubicBezTo>
                <a:cubicBezTo>
                  <a:pt x="4115868" y="1040315"/>
                  <a:pt x="4115868" y="1044315"/>
                  <a:pt x="4116058" y="1048125"/>
                </a:cubicBezTo>
                <a:cubicBezTo>
                  <a:pt x="4120058" y="1109091"/>
                  <a:pt x="4122536" y="1170051"/>
                  <a:pt x="4128632" y="1230633"/>
                </a:cubicBezTo>
                <a:cubicBezTo>
                  <a:pt x="4131109" y="1255206"/>
                  <a:pt x="4141967" y="1278829"/>
                  <a:pt x="4148825" y="1303024"/>
                </a:cubicBezTo>
                <a:cubicBezTo>
                  <a:pt x="4150159" y="1307978"/>
                  <a:pt x="4152255" y="1313504"/>
                  <a:pt x="4151301" y="1318456"/>
                </a:cubicBezTo>
                <a:cubicBezTo>
                  <a:pt x="4141777" y="1372368"/>
                  <a:pt x="4155683" y="1422854"/>
                  <a:pt x="4173972" y="1472575"/>
                </a:cubicBezTo>
                <a:cubicBezTo>
                  <a:pt x="4175878" y="1477717"/>
                  <a:pt x="4175306" y="1484004"/>
                  <a:pt x="4174924" y="1489720"/>
                </a:cubicBezTo>
                <a:cubicBezTo>
                  <a:pt x="4173592" y="1505724"/>
                  <a:pt x="4166924" y="1523059"/>
                  <a:pt x="4170924" y="1537537"/>
                </a:cubicBezTo>
                <a:cubicBezTo>
                  <a:pt x="4181974" y="1576019"/>
                  <a:pt x="4195309" y="1614120"/>
                  <a:pt x="4212073" y="1650317"/>
                </a:cubicBezTo>
                <a:cubicBezTo>
                  <a:pt x="4229028" y="1687086"/>
                  <a:pt x="4243316" y="1721185"/>
                  <a:pt x="4226173" y="1763287"/>
                </a:cubicBezTo>
                <a:cubicBezTo>
                  <a:pt x="4218932" y="1781194"/>
                  <a:pt x="4224076" y="1804816"/>
                  <a:pt x="4225981" y="1825393"/>
                </a:cubicBezTo>
                <a:cubicBezTo>
                  <a:pt x="4227504" y="1840441"/>
                  <a:pt x="4236078" y="1854920"/>
                  <a:pt x="4236078" y="1869780"/>
                </a:cubicBezTo>
                <a:cubicBezTo>
                  <a:pt x="4236078" y="1909408"/>
                  <a:pt x="4246174" y="1944649"/>
                  <a:pt x="4266749" y="1978940"/>
                </a:cubicBezTo>
                <a:cubicBezTo>
                  <a:pt x="4274749" y="1992279"/>
                  <a:pt x="4269416" y="2013043"/>
                  <a:pt x="4271512" y="2030378"/>
                </a:cubicBezTo>
                <a:cubicBezTo>
                  <a:pt x="4273987" y="2048668"/>
                  <a:pt x="4276274" y="2067525"/>
                  <a:pt x="4281800" y="2085054"/>
                </a:cubicBezTo>
                <a:cubicBezTo>
                  <a:pt x="4296278" y="2130393"/>
                  <a:pt x="4312661" y="2175163"/>
                  <a:pt x="4327901" y="2220312"/>
                </a:cubicBezTo>
                <a:cubicBezTo>
                  <a:pt x="4340476" y="2257459"/>
                  <a:pt x="4330569" y="2294039"/>
                  <a:pt x="4325236" y="2330806"/>
                </a:cubicBezTo>
                <a:cubicBezTo>
                  <a:pt x="4321805" y="2353859"/>
                  <a:pt x="4313613" y="2375383"/>
                  <a:pt x="4325807" y="2401292"/>
                </a:cubicBezTo>
                <a:cubicBezTo>
                  <a:pt x="4337427" y="2426059"/>
                  <a:pt x="4334759" y="2457492"/>
                  <a:pt x="4341047" y="2485307"/>
                </a:cubicBezTo>
                <a:cubicBezTo>
                  <a:pt x="4346380" y="2508742"/>
                  <a:pt x="4354954" y="2531409"/>
                  <a:pt x="4363336" y="2554079"/>
                </a:cubicBezTo>
                <a:cubicBezTo>
                  <a:pt x="4374768" y="2584942"/>
                  <a:pt x="4386767" y="2615421"/>
                  <a:pt x="4381054" y="2649143"/>
                </a:cubicBezTo>
                <a:cubicBezTo>
                  <a:pt x="4374575" y="2687436"/>
                  <a:pt x="4398960" y="2713723"/>
                  <a:pt x="4415154" y="2743826"/>
                </a:cubicBezTo>
                <a:cubicBezTo>
                  <a:pt x="4426202" y="2764590"/>
                  <a:pt x="4434395" y="2787259"/>
                  <a:pt x="4441254" y="2809930"/>
                </a:cubicBezTo>
                <a:cubicBezTo>
                  <a:pt x="4450207" y="2840219"/>
                  <a:pt x="4455542" y="2871462"/>
                  <a:pt x="4464304" y="2901943"/>
                </a:cubicBezTo>
                <a:cubicBezTo>
                  <a:pt x="4477448" y="2948047"/>
                  <a:pt x="4487736" y="2994722"/>
                  <a:pt x="4480497" y="3042728"/>
                </a:cubicBezTo>
                <a:cubicBezTo>
                  <a:pt x="4477259" y="3064827"/>
                  <a:pt x="4477448" y="3085403"/>
                  <a:pt x="4482212" y="3107500"/>
                </a:cubicBezTo>
                <a:cubicBezTo>
                  <a:pt x="4490023" y="3143695"/>
                  <a:pt x="4490976" y="3180844"/>
                  <a:pt x="4520122" y="3209993"/>
                </a:cubicBezTo>
                <a:cubicBezTo>
                  <a:pt x="4530410" y="3220280"/>
                  <a:pt x="4533076" y="3238758"/>
                  <a:pt x="4538410" y="3253809"/>
                </a:cubicBezTo>
                <a:cubicBezTo>
                  <a:pt x="4544699" y="3271145"/>
                  <a:pt x="4541459" y="3283908"/>
                  <a:pt x="4523170" y="3293244"/>
                </a:cubicBezTo>
                <a:cubicBezTo>
                  <a:pt x="4514979" y="3297434"/>
                  <a:pt x="4506978" y="3309437"/>
                  <a:pt x="4505643" y="3318771"/>
                </a:cubicBezTo>
                <a:cubicBezTo>
                  <a:pt x="4501643" y="3346776"/>
                  <a:pt x="4507549" y="3372495"/>
                  <a:pt x="4520504" y="3399546"/>
                </a:cubicBezTo>
                <a:cubicBezTo>
                  <a:pt x="4532697" y="3424883"/>
                  <a:pt x="4531362" y="3456508"/>
                  <a:pt x="4536124" y="3485275"/>
                </a:cubicBezTo>
                <a:cubicBezTo>
                  <a:pt x="4539554" y="3505657"/>
                  <a:pt x="4546602" y="3526042"/>
                  <a:pt x="4546602" y="3546617"/>
                </a:cubicBezTo>
                <a:cubicBezTo>
                  <a:pt x="4546602" y="3572146"/>
                  <a:pt x="4540506" y="3597482"/>
                  <a:pt x="4538221" y="3623201"/>
                </a:cubicBezTo>
                <a:cubicBezTo>
                  <a:pt x="4536316" y="3643204"/>
                  <a:pt x="4537079" y="3663589"/>
                  <a:pt x="4534792" y="3683591"/>
                </a:cubicBezTo>
                <a:cubicBezTo>
                  <a:pt x="4533076" y="3699976"/>
                  <a:pt x="4528696" y="3716168"/>
                  <a:pt x="4525077" y="3732361"/>
                </a:cubicBezTo>
                <a:cubicBezTo>
                  <a:pt x="4523742" y="3738267"/>
                  <a:pt x="4518597" y="3744173"/>
                  <a:pt x="4519359" y="3749506"/>
                </a:cubicBezTo>
                <a:cubicBezTo>
                  <a:pt x="4527552" y="3802467"/>
                  <a:pt x="4490976" y="3840569"/>
                  <a:pt x="4474782" y="3885338"/>
                </a:cubicBezTo>
                <a:cubicBezTo>
                  <a:pt x="4457636" y="3932394"/>
                  <a:pt x="4431347" y="3977925"/>
                  <a:pt x="4439157" y="4030503"/>
                </a:cubicBezTo>
                <a:cubicBezTo>
                  <a:pt x="4443919" y="4062318"/>
                  <a:pt x="4454971" y="4092989"/>
                  <a:pt x="4461639" y="4124614"/>
                </a:cubicBezTo>
                <a:cubicBezTo>
                  <a:pt x="4463924" y="4135854"/>
                  <a:pt x="4463542" y="4148427"/>
                  <a:pt x="4461256" y="4159667"/>
                </a:cubicBezTo>
                <a:cubicBezTo>
                  <a:pt x="4450777" y="4213961"/>
                  <a:pt x="4449253" y="4267493"/>
                  <a:pt x="4466400" y="4320837"/>
                </a:cubicBezTo>
                <a:cubicBezTo>
                  <a:pt x="4469259" y="4329979"/>
                  <a:pt x="4471924" y="4339695"/>
                  <a:pt x="4471924" y="4349222"/>
                </a:cubicBezTo>
                <a:cubicBezTo>
                  <a:pt x="4471924" y="4401419"/>
                  <a:pt x="4467924" y="4452665"/>
                  <a:pt x="4449253" y="4502579"/>
                </a:cubicBezTo>
                <a:cubicBezTo>
                  <a:pt x="4442967" y="4519343"/>
                  <a:pt x="4446967" y="4539728"/>
                  <a:pt x="4445443" y="4558207"/>
                </a:cubicBezTo>
                <a:cubicBezTo>
                  <a:pt x="4444111" y="4575351"/>
                  <a:pt x="4443539" y="4592878"/>
                  <a:pt x="4439157" y="4609452"/>
                </a:cubicBezTo>
                <a:cubicBezTo>
                  <a:pt x="4432681" y="4633647"/>
                  <a:pt x="4431919" y="4656126"/>
                  <a:pt x="4437633" y="4681083"/>
                </a:cubicBezTo>
                <a:cubicBezTo>
                  <a:pt x="4442967" y="4704895"/>
                  <a:pt x="4440301" y="4730614"/>
                  <a:pt x="4440491" y="4755381"/>
                </a:cubicBezTo>
                <a:cubicBezTo>
                  <a:pt x="4440681" y="4783004"/>
                  <a:pt x="4440871" y="4810627"/>
                  <a:pt x="4439919" y="4838250"/>
                </a:cubicBezTo>
                <a:cubicBezTo>
                  <a:pt x="4439539" y="4849300"/>
                  <a:pt x="4431919" y="4861873"/>
                  <a:pt x="4434967" y="4871019"/>
                </a:cubicBezTo>
                <a:cubicBezTo>
                  <a:pt x="4445254" y="4900546"/>
                  <a:pt x="4432872" y="4930075"/>
                  <a:pt x="4438395" y="4959602"/>
                </a:cubicBezTo>
                <a:cubicBezTo>
                  <a:pt x="4441254" y="4974082"/>
                  <a:pt x="4433444" y="4990465"/>
                  <a:pt x="4432681" y="5006086"/>
                </a:cubicBezTo>
                <a:cubicBezTo>
                  <a:pt x="4431347" y="5031614"/>
                  <a:pt x="4431919" y="5057141"/>
                  <a:pt x="4431537" y="5082670"/>
                </a:cubicBezTo>
                <a:cubicBezTo>
                  <a:pt x="4431347" y="5091052"/>
                  <a:pt x="4430585" y="5099245"/>
                  <a:pt x="4430202" y="5107627"/>
                </a:cubicBezTo>
                <a:cubicBezTo>
                  <a:pt x="4429823" y="5115057"/>
                  <a:pt x="4428108" y="5122867"/>
                  <a:pt x="4429440" y="5129916"/>
                </a:cubicBezTo>
                <a:cubicBezTo>
                  <a:pt x="4434205" y="5155445"/>
                  <a:pt x="4442016" y="5180591"/>
                  <a:pt x="4445063" y="5206308"/>
                </a:cubicBezTo>
                <a:cubicBezTo>
                  <a:pt x="4447729" y="5228597"/>
                  <a:pt x="4444111" y="5251650"/>
                  <a:pt x="4446015" y="5274129"/>
                </a:cubicBezTo>
                <a:cubicBezTo>
                  <a:pt x="4449253" y="5313754"/>
                  <a:pt x="4454971" y="5353379"/>
                  <a:pt x="4458589" y="5393005"/>
                </a:cubicBezTo>
                <a:cubicBezTo>
                  <a:pt x="4459351" y="5401579"/>
                  <a:pt x="4454587" y="5410531"/>
                  <a:pt x="4454207" y="5419295"/>
                </a:cubicBezTo>
                <a:cubicBezTo>
                  <a:pt x="4453255" y="5446728"/>
                  <a:pt x="4453063" y="5474161"/>
                  <a:pt x="4452493" y="5501594"/>
                </a:cubicBezTo>
                <a:cubicBezTo>
                  <a:pt x="4452301" y="5517215"/>
                  <a:pt x="4452873" y="5533027"/>
                  <a:pt x="4451160" y="5548460"/>
                </a:cubicBezTo>
                <a:cubicBezTo>
                  <a:pt x="4448873" y="5568842"/>
                  <a:pt x="4445443" y="5587321"/>
                  <a:pt x="4460304" y="5606372"/>
                </a:cubicBezTo>
                <a:cubicBezTo>
                  <a:pt x="4483354" y="5635711"/>
                  <a:pt x="4474400" y="5673050"/>
                  <a:pt x="4479734" y="5706959"/>
                </a:cubicBezTo>
                <a:cubicBezTo>
                  <a:pt x="4481069" y="5715723"/>
                  <a:pt x="4481259" y="5724678"/>
                  <a:pt x="4482782" y="5733440"/>
                </a:cubicBezTo>
                <a:cubicBezTo>
                  <a:pt x="4485641" y="5749634"/>
                  <a:pt x="4488879" y="5765635"/>
                  <a:pt x="4492119" y="5781830"/>
                </a:cubicBezTo>
                <a:cubicBezTo>
                  <a:pt x="4492690" y="5784686"/>
                  <a:pt x="4492881" y="5787924"/>
                  <a:pt x="4493834" y="5790592"/>
                </a:cubicBezTo>
                <a:cubicBezTo>
                  <a:pt x="4501833" y="5815169"/>
                  <a:pt x="4510977" y="5839361"/>
                  <a:pt x="4517455" y="5864318"/>
                </a:cubicBezTo>
                <a:cubicBezTo>
                  <a:pt x="4520695" y="5876511"/>
                  <a:pt x="4521076" y="5890037"/>
                  <a:pt x="4519359" y="5902610"/>
                </a:cubicBezTo>
                <a:cubicBezTo>
                  <a:pt x="4514407" y="5939377"/>
                  <a:pt x="4512311" y="5975764"/>
                  <a:pt x="4519551" y="6012723"/>
                </a:cubicBezTo>
                <a:cubicBezTo>
                  <a:pt x="4522408" y="6027392"/>
                  <a:pt x="4517645" y="6043776"/>
                  <a:pt x="4515931" y="6059397"/>
                </a:cubicBezTo>
                <a:cubicBezTo>
                  <a:pt x="4511360" y="6096736"/>
                  <a:pt x="4506405" y="6134075"/>
                  <a:pt x="4502025" y="6171605"/>
                </a:cubicBezTo>
                <a:cubicBezTo>
                  <a:pt x="4499358" y="6195037"/>
                  <a:pt x="4497833" y="6218660"/>
                  <a:pt x="4495167" y="6242093"/>
                </a:cubicBezTo>
                <a:cubicBezTo>
                  <a:pt x="4491927" y="6269144"/>
                  <a:pt x="4486975" y="6296005"/>
                  <a:pt x="4484306" y="6323058"/>
                </a:cubicBezTo>
                <a:cubicBezTo>
                  <a:pt x="4481259" y="6353919"/>
                  <a:pt x="4480688" y="6384972"/>
                  <a:pt x="4477448" y="6415833"/>
                </a:cubicBezTo>
                <a:cubicBezTo>
                  <a:pt x="4471162" y="6472225"/>
                  <a:pt x="4463733" y="6528424"/>
                  <a:pt x="4456683" y="6584812"/>
                </a:cubicBezTo>
                <a:cubicBezTo>
                  <a:pt x="4449825" y="6639488"/>
                  <a:pt x="4443729" y="6694164"/>
                  <a:pt x="4435157" y="6748458"/>
                </a:cubicBezTo>
                <a:cubicBezTo>
                  <a:pt x="4431537" y="6771319"/>
                  <a:pt x="4421630" y="6793035"/>
                  <a:pt x="4416106" y="6815516"/>
                </a:cubicBezTo>
                <a:lnTo>
                  <a:pt x="4406407" y="6858000"/>
                </a:lnTo>
                <a:lnTo>
                  <a:pt x="4234154" y="6858000"/>
                </a:lnTo>
                <a:lnTo>
                  <a:pt x="0" y="6858000"/>
                </a:lnTo>
                <a:lnTo>
                  <a:pt x="0" y="2"/>
                </a:lnTo>
                <a:lnTo>
                  <a:pt x="3741092" y="1"/>
                </a:lnTo>
                <a:lnTo>
                  <a:pt x="3743810" y="21486"/>
                </a:lnTo>
                <a:close/>
              </a:path>
            </a:pathLst>
          </a:custGeom>
          <a:noFill/>
          <a:effectLst/>
          <a:extLst>
            <a:ext uri="{909E8E84-426E-40DD-AFC4-6F175D3DCCD1}">
              <a14:hiddenFill xmlns:a14="http://schemas.microsoft.com/office/drawing/2010/main">
                <a:solidFill>
                  <a:srgbClr val="FFFFFF"/>
                </a:solidFill>
              </a14:hiddenFill>
            </a:ext>
          </a:extLst>
        </p:spPr>
      </p:pic>
      <p:grpSp>
        <p:nvGrpSpPr>
          <p:cNvPr id="139" name="Group 138">
            <a:extLst>
              <a:ext uri="{FF2B5EF4-FFF2-40B4-BE49-F238E27FC236}">
                <a16:creationId xmlns:a16="http://schemas.microsoft.com/office/drawing/2014/main" id="{54A1C8FD-E5B7-4BEC-A74A-A55FB8EA7C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effectLst>
            <a:outerShdw blurRad="381000" dist="152400" algn="l" rotWithShape="0">
              <a:prstClr val="black">
                <a:alpha val="10000"/>
              </a:prstClr>
            </a:outerShdw>
          </a:effectLst>
        </p:grpSpPr>
        <p:sp>
          <p:nvSpPr>
            <p:cNvPr id="140" name="Freeform: Shape 139">
              <a:extLst>
                <a:ext uri="{FF2B5EF4-FFF2-40B4-BE49-F238E27FC236}">
                  <a16:creationId xmlns:a16="http://schemas.microsoft.com/office/drawing/2014/main" id="{B20D202D-5E48-4B15-9AF5-71BED4FCFF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1" name="Freeform: Shape 140">
              <a:extLst>
                <a:ext uri="{FF2B5EF4-FFF2-40B4-BE49-F238E27FC236}">
                  <a16:creationId xmlns:a16="http://schemas.microsoft.com/office/drawing/2014/main" id="{68D6A069-9380-4E59-A0DA-07053EE8E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8200" name="Content Placeholder 8197">
            <a:extLst>
              <a:ext uri="{FF2B5EF4-FFF2-40B4-BE49-F238E27FC236}">
                <a16:creationId xmlns:a16="http://schemas.microsoft.com/office/drawing/2014/main" id="{6E2F9E37-D7A5-41E7-B59A-4411A09E533C}"/>
              </a:ext>
            </a:extLst>
          </p:cNvPr>
          <p:cNvSpPr>
            <a:spLocks noGrp="1"/>
          </p:cNvSpPr>
          <p:nvPr>
            <p:ph sz="half" idx="2"/>
          </p:nvPr>
        </p:nvSpPr>
        <p:spPr>
          <a:xfrm>
            <a:off x="5232401" y="3146400"/>
            <a:ext cx="6140449" cy="2682000"/>
          </a:xfrm>
        </p:spPr>
        <p:txBody>
          <a:bodyPr vert="horz" lIns="91440" tIns="45720" rIns="91440" bIns="45720" rtlCol="0">
            <a:normAutofit fontScale="62500" lnSpcReduction="20000"/>
          </a:bodyPr>
          <a:lstStyle/>
          <a:p>
            <a:r>
              <a:rPr lang="en-US" sz="2400" dirty="0">
                <a:solidFill>
                  <a:schemeClr val="bg1">
                    <a:alpha val="80000"/>
                  </a:schemeClr>
                </a:solidFill>
              </a:rPr>
              <a:t>Milosz is one of the toughest martial artists around, he keeps to himself as he feels the constant need to keep up an image is pointless.</a:t>
            </a:r>
          </a:p>
          <a:p>
            <a:r>
              <a:rPr lang="en-US" sz="2400" dirty="0">
                <a:solidFill>
                  <a:schemeClr val="bg1">
                    <a:alpha val="80000"/>
                  </a:schemeClr>
                </a:solidFill>
              </a:rPr>
              <a:t>He is a huge fan of Dungeons and Dragons</a:t>
            </a:r>
          </a:p>
          <a:p>
            <a:r>
              <a:rPr lang="en-US" sz="2400" dirty="0">
                <a:solidFill>
                  <a:schemeClr val="bg1">
                    <a:alpha val="80000"/>
                  </a:schemeClr>
                </a:solidFill>
              </a:rPr>
              <a:t>He was raised in Eastern Europe and nearly killed in actions by PRAXIS when he was 12</a:t>
            </a:r>
          </a:p>
          <a:p>
            <a:r>
              <a:rPr lang="en-US" sz="2400" dirty="0">
                <a:solidFill>
                  <a:schemeClr val="bg1">
                    <a:alpha val="80000"/>
                  </a:schemeClr>
                </a:solidFill>
              </a:rPr>
              <a:t>He lived on the streets but was given a chance 4 years ago when he was found by Dr. Alexander after he started beating up organized gang members and got a hit put on his head.</a:t>
            </a:r>
          </a:p>
          <a:p>
            <a:r>
              <a:rPr lang="en-US" sz="2400" dirty="0">
                <a:solidFill>
                  <a:schemeClr val="bg1">
                    <a:alpha val="80000"/>
                  </a:schemeClr>
                </a:solidFill>
              </a:rPr>
              <a:t>He is sponsored in America by the Silver Aged hero “Wild Star” who is retired but sees much in the boy.</a:t>
            </a:r>
          </a:p>
          <a:p>
            <a:r>
              <a:rPr lang="en-US" sz="2400" dirty="0">
                <a:solidFill>
                  <a:schemeClr val="bg1">
                    <a:alpha val="80000"/>
                  </a:schemeClr>
                </a:solidFill>
              </a:rPr>
              <a:t>He has no powers only an exceptional physique and capability to endure without any superhuman edges.</a:t>
            </a:r>
          </a:p>
        </p:txBody>
      </p:sp>
    </p:spTree>
    <p:extLst>
      <p:ext uri="{BB962C8B-B14F-4D97-AF65-F5344CB8AC3E}">
        <p14:creationId xmlns:p14="http://schemas.microsoft.com/office/powerpoint/2010/main" val="4249297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146" name="Picture 2" descr="Toronto gym owners feel unfairly targeted after being closed five months  straight">
            <a:extLst>
              <a:ext uri="{FF2B5EF4-FFF2-40B4-BE49-F238E27FC236}">
                <a16:creationId xmlns:a16="http://schemas.microsoft.com/office/drawing/2014/main" id="{6D11FE93-4224-4C7C-AAEB-CC73A3570CE3}"/>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596" b="14818"/>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71" name="Rectangle 70">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0AC9BD-2BAE-4A2C-8D41-5FEED192154F}"/>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a:solidFill>
                  <a:schemeClr val="tx1">
                    <a:lumMod val="85000"/>
                    <a:lumOff val="15000"/>
                  </a:schemeClr>
                </a:solidFill>
              </a:rPr>
              <a:t>Club Room</a:t>
            </a:r>
          </a:p>
        </p:txBody>
      </p:sp>
      <p:cxnSp>
        <p:nvCxnSpPr>
          <p:cNvPr id="73" name="Straight Connector 72">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3060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6F59CCE-0540-48C7-8A76-F7FA7861CD8E}"/>
              </a:ext>
            </a:extLst>
          </p:cNvPr>
          <p:cNvSpPr>
            <a:spLocks noGrp="1"/>
          </p:cNvSpPr>
          <p:nvPr>
            <p:ph type="title"/>
          </p:nvPr>
        </p:nvSpPr>
        <p:spPr>
          <a:xfrm>
            <a:off x="804672" y="640080"/>
            <a:ext cx="3282696" cy="5257800"/>
          </a:xfrm>
        </p:spPr>
        <p:txBody>
          <a:bodyPr>
            <a:normAutofit/>
          </a:bodyPr>
          <a:lstStyle/>
          <a:p>
            <a:r>
              <a:rPr lang="en-GB">
                <a:solidFill>
                  <a:schemeClr val="bg1"/>
                </a:solidFill>
              </a:rPr>
              <a:t>The Martial Arts Challenge</a:t>
            </a:r>
            <a:endParaRPr lang="en-IE">
              <a:solidFill>
                <a:schemeClr val="bg1"/>
              </a:solidFill>
            </a:endParaRPr>
          </a:p>
        </p:txBody>
      </p:sp>
      <p:sp>
        <p:nvSpPr>
          <p:cNvPr id="3" name="Content Placeholder 2">
            <a:extLst>
              <a:ext uri="{FF2B5EF4-FFF2-40B4-BE49-F238E27FC236}">
                <a16:creationId xmlns:a16="http://schemas.microsoft.com/office/drawing/2014/main" id="{D756EF96-115B-4F30-810C-72499B0BFE53}"/>
              </a:ext>
            </a:extLst>
          </p:cNvPr>
          <p:cNvSpPr>
            <a:spLocks noGrp="1"/>
          </p:cNvSpPr>
          <p:nvPr>
            <p:ph idx="1"/>
          </p:nvPr>
        </p:nvSpPr>
        <p:spPr>
          <a:xfrm>
            <a:off x="5358384" y="640081"/>
            <a:ext cx="6024654" cy="5257800"/>
          </a:xfrm>
        </p:spPr>
        <p:txBody>
          <a:bodyPr anchor="ctr">
            <a:normAutofit/>
          </a:bodyPr>
          <a:lstStyle/>
          <a:p>
            <a:r>
              <a:rPr lang="en-GB" sz="2200"/>
              <a:t>The challenge uses the Training Room and relies on an individual using pure skill and technique to demonstrate force and/or precision against a testing dummy.</a:t>
            </a:r>
          </a:p>
          <a:p>
            <a:r>
              <a:rPr lang="en-GB" sz="2200"/>
              <a:t>The Dummy scores the character’s To Hit DC 10 is a glancing Blow, DC 15 is a Solid Hit and DC20 Is a Perfect Strike</a:t>
            </a:r>
          </a:p>
          <a:p>
            <a:r>
              <a:rPr lang="en-GB" sz="2200"/>
              <a:t>The Dummy has Toughness 20 and will not register any attack that targets any other score.</a:t>
            </a:r>
          </a:p>
          <a:p>
            <a:r>
              <a:rPr lang="en-GB" sz="2200"/>
              <a:t>It then subtracts any modifications from Powers or Enhanced Advantages, the total level is the Power Modifier, thus it is subtracted to give the final score and see who has the best Raw Talent</a:t>
            </a:r>
          </a:p>
        </p:txBody>
      </p:sp>
    </p:spTree>
    <p:extLst>
      <p:ext uri="{BB962C8B-B14F-4D97-AF65-F5344CB8AC3E}">
        <p14:creationId xmlns:p14="http://schemas.microsoft.com/office/powerpoint/2010/main" val="2843266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11" name="Group 10">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15" name="Freeform: Shape 14">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2" name="Group 11">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3" name="Freeform: Shape 12">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a:extLst>
              <a:ext uri="{FF2B5EF4-FFF2-40B4-BE49-F238E27FC236}">
                <a16:creationId xmlns:a16="http://schemas.microsoft.com/office/drawing/2014/main" id="{3E165E9E-35C0-4663-93C2-DC070D5EA05F}"/>
              </a:ext>
            </a:extLst>
          </p:cNvPr>
          <p:cNvSpPr>
            <a:spLocks noGrp="1"/>
          </p:cNvSpPr>
          <p:nvPr>
            <p:ph type="ctrTitle"/>
          </p:nvPr>
        </p:nvSpPr>
        <p:spPr>
          <a:xfrm>
            <a:off x="838199" y="1120676"/>
            <a:ext cx="7021513" cy="2308324"/>
          </a:xfrm>
        </p:spPr>
        <p:txBody>
          <a:bodyPr>
            <a:normAutofit/>
          </a:bodyPr>
          <a:lstStyle/>
          <a:p>
            <a:pPr algn="l"/>
            <a:r>
              <a:rPr lang="en-GB" sz="7200">
                <a:solidFill>
                  <a:schemeClr val="bg1"/>
                </a:solidFill>
              </a:rPr>
              <a:t>Occult Club</a:t>
            </a:r>
            <a:endParaRPr lang="en-IE" sz="7200">
              <a:solidFill>
                <a:schemeClr val="bg1"/>
              </a:solidFill>
            </a:endParaRPr>
          </a:p>
        </p:txBody>
      </p:sp>
      <p:sp>
        <p:nvSpPr>
          <p:cNvPr id="3" name="Subtitle 2">
            <a:extLst>
              <a:ext uri="{FF2B5EF4-FFF2-40B4-BE49-F238E27FC236}">
                <a16:creationId xmlns:a16="http://schemas.microsoft.com/office/drawing/2014/main" id="{9EC060E8-CA0F-4836-BE35-89CC5AE89ED6}"/>
              </a:ext>
            </a:extLst>
          </p:cNvPr>
          <p:cNvSpPr>
            <a:spLocks noGrp="1"/>
          </p:cNvSpPr>
          <p:nvPr>
            <p:ph type="subTitle" idx="1"/>
          </p:nvPr>
        </p:nvSpPr>
        <p:spPr>
          <a:xfrm>
            <a:off x="835024" y="3809999"/>
            <a:ext cx="7025753" cy="1012778"/>
          </a:xfrm>
        </p:spPr>
        <p:txBody>
          <a:bodyPr>
            <a:normAutofit/>
          </a:bodyPr>
          <a:lstStyle/>
          <a:p>
            <a:pPr algn="l"/>
            <a:r>
              <a:rPr lang="en-GB" dirty="0">
                <a:solidFill>
                  <a:schemeClr val="bg1"/>
                </a:solidFill>
              </a:rPr>
              <a:t>“</a:t>
            </a:r>
            <a:r>
              <a:rPr lang="en-GB" dirty="0" err="1">
                <a:solidFill>
                  <a:schemeClr val="bg1"/>
                </a:solidFill>
              </a:rPr>
              <a:t>Aliquid</a:t>
            </a:r>
            <a:r>
              <a:rPr lang="en-GB" dirty="0">
                <a:solidFill>
                  <a:schemeClr val="bg1"/>
                </a:solidFill>
              </a:rPr>
              <a:t> </a:t>
            </a:r>
            <a:r>
              <a:rPr lang="en-GB" dirty="0" err="1">
                <a:solidFill>
                  <a:schemeClr val="bg1"/>
                </a:solidFill>
              </a:rPr>
              <a:t>penitus</a:t>
            </a:r>
            <a:r>
              <a:rPr lang="en-GB" dirty="0">
                <a:solidFill>
                  <a:schemeClr val="bg1"/>
                </a:solidFill>
              </a:rPr>
              <a:t> </a:t>
            </a:r>
            <a:r>
              <a:rPr lang="en-GB" dirty="0" err="1">
                <a:solidFill>
                  <a:schemeClr val="bg1"/>
                </a:solidFill>
              </a:rPr>
              <a:t>profunde</a:t>
            </a:r>
            <a:r>
              <a:rPr lang="en-GB" dirty="0">
                <a:solidFill>
                  <a:schemeClr val="bg1"/>
                </a:solidFill>
              </a:rPr>
              <a:t> in Latino”</a:t>
            </a:r>
            <a:endParaRPr lang="en-IE" dirty="0">
              <a:solidFill>
                <a:schemeClr val="bg1"/>
              </a:solidFill>
            </a:endParaRPr>
          </a:p>
        </p:txBody>
      </p:sp>
    </p:spTree>
    <p:extLst>
      <p:ext uri="{BB962C8B-B14F-4D97-AF65-F5344CB8AC3E}">
        <p14:creationId xmlns:p14="http://schemas.microsoft.com/office/powerpoint/2010/main" val="207952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5396781C-32A1-4FDA-A83B-A7FF8C1B1E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202D153-3F85-4B26-A712-A0E86D379252}"/>
              </a:ext>
            </a:extLst>
          </p:cNvPr>
          <p:cNvSpPr>
            <a:spLocks noGrp="1"/>
          </p:cNvSpPr>
          <p:nvPr>
            <p:ph type="title"/>
          </p:nvPr>
        </p:nvSpPr>
        <p:spPr>
          <a:xfrm>
            <a:off x="5232400" y="1641752"/>
            <a:ext cx="6140449" cy="1323439"/>
          </a:xfrm>
        </p:spPr>
        <p:txBody>
          <a:bodyPr vert="horz" lIns="91440" tIns="45720" rIns="91440" bIns="45720" rtlCol="0" anchor="t">
            <a:normAutofit/>
          </a:bodyPr>
          <a:lstStyle/>
          <a:p>
            <a:r>
              <a:rPr lang="en-US" sz="4000">
                <a:solidFill>
                  <a:schemeClr val="bg1"/>
                </a:solidFill>
              </a:rPr>
              <a:t>Faculty Advisor: Dominic Blaise</a:t>
            </a:r>
          </a:p>
        </p:txBody>
      </p:sp>
      <p:pic>
        <p:nvPicPr>
          <p:cNvPr id="1026" name="Picture 2" descr="A person in a costume&#10;&#10;Description automatically generated with low confidence">
            <a:extLst>
              <a:ext uri="{FF2B5EF4-FFF2-40B4-BE49-F238E27FC236}">
                <a16:creationId xmlns:a16="http://schemas.microsoft.com/office/drawing/2014/main" id="{AD2B5FF5-1A3E-4BAE-97FD-7E23CEEAC7D8}"/>
              </a:ext>
            </a:extLst>
          </p:cNvPr>
          <p:cNvPicPr>
            <a:picLocks noGrp="1" noChangeAspect="1" noChangeArrowheads="1"/>
          </p:cNvPicPr>
          <p:nvPr>
            <p:ph sz="half" idx="1"/>
          </p:nvPr>
        </p:nvPicPr>
        <p:blipFill rotWithShape="1">
          <a:blip r:embed="rId2">
            <a:extLst>
              <a:ext uri="{28A0092B-C50C-407E-A947-70E740481C1C}">
                <a14:useLocalDpi xmlns:a14="http://schemas.microsoft.com/office/drawing/2010/main" val="0"/>
              </a:ext>
            </a:extLst>
          </a:blip>
          <a:srcRect b="18170"/>
          <a:stretch/>
        </p:blipFill>
        <p:spPr bwMode="auto">
          <a:xfrm>
            <a:off x="20" y="10"/>
            <a:ext cx="4546582" cy="6857990"/>
          </a:xfrm>
          <a:custGeom>
            <a:avLst/>
            <a:gdLst/>
            <a:ahLst/>
            <a:cxnLst/>
            <a:rect l="l" t="t" r="r" b="b"/>
            <a:pathLst>
              <a:path w="4546602" h="6858000">
                <a:moveTo>
                  <a:pt x="4221600" y="6662544"/>
                </a:moveTo>
                <a:lnTo>
                  <a:pt x="4210150" y="6683027"/>
                </a:lnTo>
                <a:lnTo>
                  <a:pt x="4207002" y="6702976"/>
                </a:lnTo>
                <a:lnTo>
                  <a:pt x="4207002" y="6702977"/>
                </a:lnTo>
                <a:cubicBezTo>
                  <a:pt x="4207407" y="6716169"/>
                  <a:pt x="4212552" y="6729219"/>
                  <a:pt x="4220838" y="6742553"/>
                </a:cubicBezTo>
                <a:lnTo>
                  <a:pt x="4220839" y="6742555"/>
                </a:lnTo>
                <a:lnTo>
                  <a:pt x="4240316" y="6812062"/>
                </a:lnTo>
                <a:lnTo>
                  <a:pt x="4235543" y="6776800"/>
                </a:lnTo>
                <a:lnTo>
                  <a:pt x="4220839" y="6742555"/>
                </a:lnTo>
                <a:lnTo>
                  <a:pt x="4220838" y="6742552"/>
                </a:lnTo>
                <a:lnTo>
                  <a:pt x="4207002" y="6702976"/>
                </a:lnTo>
                <a:close/>
                <a:moveTo>
                  <a:pt x="4189594" y="6564620"/>
                </a:moveTo>
                <a:lnTo>
                  <a:pt x="4189594" y="6564621"/>
                </a:lnTo>
                <a:cubicBezTo>
                  <a:pt x="4199883" y="6575479"/>
                  <a:pt x="4205977" y="6582147"/>
                  <a:pt x="4212073" y="6588626"/>
                </a:cubicBezTo>
                <a:lnTo>
                  <a:pt x="4228695" y="6625225"/>
                </a:lnTo>
                <a:lnTo>
                  <a:pt x="4221601" y="6662541"/>
                </a:lnTo>
                <a:lnTo>
                  <a:pt x="4221600" y="6662541"/>
                </a:lnTo>
                <a:lnTo>
                  <a:pt x="4221600" y="6662542"/>
                </a:lnTo>
                <a:lnTo>
                  <a:pt x="4221601" y="6662541"/>
                </a:lnTo>
                <a:lnTo>
                  <a:pt x="4228684" y="6645552"/>
                </a:lnTo>
                <a:lnTo>
                  <a:pt x="4228695" y="6625225"/>
                </a:lnTo>
                <a:lnTo>
                  <a:pt x="4228695" y="6625224"/>
                </a:lnTo>
                <a:cubicBezTo>
                  <a:pt x="4226599" y="6611342"/>
                  <a:pt x="4220551" y="6597578"/>
                  <a:pt x="4212073" y="6588625"/>
                </a:cubicBezTo>
                <a:close/>
                <a:moveTo>
                  <a:pt x="4269915" y="6438981"/>
                </a:moveTo>
                <a:lnTo>
                  <a:pt x="4249984" y="6463840"/>
                </a:lnTo>
                <a:lnTo>
                  <a:pt x="4249982" y="6463849"/>
                </a:lnTo>
                <a:lnTo>
                  <a:pt x="4236188" y="6513012"/>
                </a:lnTo>
                <a:lnTo>
                  <a:pt x="4217381" y="6546194"/>
                </a:lnTo>
                <a:lnTo>
                  <a:pt x="4217381" y="6546195"/>
                </a:lnTo>
                <a:lnTo>
                  <a:pt x="4233719" y="6521804"/>
                </a:lnTo>
                <a:lnTo>
                  <a:pt x="4236188" y="6513012"/>
                </a:lnTo>
                <a:lnTo>
                  <a:pt x="4238998" y="6508052"/>
                </a:lnTo>
                <a:lnTo>
                  <a:pt x="4249982" y="6463849"/>
                </a:lnTo>
                <a:lnTo>
                  <a:pt x="4249984" y="6463841"/>
                </a:lnTo>
                <a:cubicBezTo>
                  <a:pt x="4252937" y="6451650"/>
                  <a:pt x="4260413" y="6444077"/>
                  <a:pt x="4269915" y="6438981"/>
                </a:cubicBezTo>
                <a:close/>
                <a:moveTo>
                  <a:pt x="4355914" y="6364769"/>
                </a:moveTo>
                <a:lnTo>
                  <a:pt x="4354607" y="6387910"/>
                </a:lnTo>
                <a:lnTo>
                  <a:pt x="4351952" y="6393385"/>
                </a:lnTo>
                <a:lnTo>
                  <a:pt x="4345189" y="6407332"/>
                </a:lnTo>
                <a:lnTo>
                  <a:pt x="4345189" y="6407333"/>
                </a:lnTo>
                <a:lnTo>
                  <a:pt x="4351952" y="6393385"/>
                </a:lnTo>
                <a:lnTo>
                  <a:pt x="4354608" y="6387910"/>
                </a:lnTo>
                <a:close/>
                <a:moveTo>
                  <a:pt x="4116820" y="4221391"/>
                </a:moveTo>
                <a:lnTo>
                  <a:pt x="4116820" y="4221392"/>
                </a:lnTo>
                <a:cubicBezTo>
                  <a:pt x="4117582" y="4232061"/>
                  <a:pt x="4117772" y="4243873"/>
                  <a:pt x="4122536" y="4253015"/>
                </a:cubicBezTo>
                <a:cubicBezTo>
                  <a:pt x="4134729" y="4277402"/>
                  <a:pt x="4150349" y="4300071"/>
                  <a:pt x="4162352" y="4324646"/>
                </a:cubicBezTo>
                <a:lnTo>
                  <a:pt x="4171306" y="4363891"/>
                </a:lnTo>
                <a:lnTo>
                  <a:pt x="4170544" y="4482004"/>
                </a:lnTo>
                <a:cubicBezTo>
                  <a:pt x="4167876" y="4546776"/>
                  <a:pt x="4167304" y="4612500"/>
                  <a:pt x="4110534" y="4659174"/>
                </a:cubicBezTo>
                <a:cubicBezTo>
                  <a:pt x="4105962" y="4662986"/>
                  <a:pt x="4103294" y="4671176"/>
                  <a:pt x="4102532" y="4677655"/>
                </a:cubicBezTo>
                <a:cubicBezTo>
                  <a:pt x="4098913" y="4707564"/>
                  <a:pt x="4098531" y="4738235"/>
                  <a:pt x="4092625" y="4767764"/>
                </a:cubicBezTo>
                <a:cubicBezTo>
                  <a:pt x="4090244" y="4779575"/>
                  <a:pt x="4089435" y="4790386"/>
                  <a:pt x="4091316" y="4800483"/>
                </a:cubicBezTo>
                <a:lnTo>
                  <a:pt x="4091316" y="4800484"/>
                </a:lnTo>
                <a:cubicBezTo>
                  <a:pt x="4093197" y="4810581"/>
                  <a:pt x="4097770" y="4819964"/>
                  <a:pt x="4106152" y="4828917"/>
                </a:cubicBezTo>
                <a:lnTo>
                  <a:pt x="4128333" y="4863343"/>
                </a:lnTo>
                <a:lnTo>
                  <a:pt x="4135862" y="4889275"/>
                </a:lnTo>
                <a:lnTo>
                  <a:pt x="4134157" y="4912168"/>
                </a:lnTo>
                <a:cubicBezTo>
                  <a:pt x="4132442" y="4919978"/>
                  <a:pt x="4132085" y="4927122"/>
                  <a:pt x="4132755" y="4933805"/>
                </a:cubicBezTo>
                <a:lnTo>
                  <a:pt x="4132755" y="4933806"/>
                </a:lnTo>
                <a:lnTo>
                  <a:pt x="4132757" y="4933810"/>
                </a:lnTo>
                <a:lnTo>
                  <a:pt x="4137514" y="4952673"/>
                </a:lnTo>
                <a:lnTo>
                  <a:pt x="4140307" y="4957453"/>
                </a:lnTo>
                <a:lnTo>
                  <a:pt x="4141585" y="4961456"/>
                </a:lnTo>
                <a:cubicBezTo>
                  <a:pt x="4146096" y="4970097"/>
                  <a:pt x="4151802" y="4978393"/>
                  <a:pt x="4157589" y="4987038"/>
                </a:cubicBezTo>
                <a:cubicBezTo>
                  <a:pt x="4168828" y="5003802"/>
                  <a:pt x="4182926" y="5022853"/>
                  <a:pt x="4184068" y="5041522"/>
                </a:cubicBezTo>
                <a:cubicBezTo>
                  <a:pt x="4184687" y="5052096"/>
                  <a:pt x="4187605" y="5062300"/>
                  <a:pt x="4191284" y="5072376"/>
                </a:cubicBezTo>
                <a:lnTo>
                  <a:pt x="4197188" y="5087444"/>
                </a:lnTo>
                <a:lnTo>
                  <a:pt x="4210215" y="5133220"/>
                </a:lnTo>
                <a:lnTo>
                  <a:pt x="4210217" y="5133225"/>
                </a:lnTo>
                <a:lnTo>
                  <a:pt x="4203501" y="5166113"/>
                </a:lnTo>
                <a:lnTo>
                  <a:pt x="4203501" y="5166114"/>
                </a:lnTo>
                <a:cubicBezTo>
                  <a:pt x="4202739" y="5167638"/>
                  <a:pt x="4203311" y="5169781"/>
                  <a:pt x="4204192" y="5172091"/>
                </a:cubicBezTo>
                <a:lnTo>
                  <a:pt x="4206739" y="5179068"/>
                </a:lnTo>
                <a:lnTo>
                  <a:pt x="4206573" y="5229433"/>
                </a:lnTo>
                <a:lnTo>
                  <a:pt x="4196024" y="5248936"/>
                </a:lnTo>
                <a:lnTo>
                  <a:pt x="4183116" y="5272796"/>
                </a:lnTo>
                <a:cubicBezTo>
                  <a:pt x="4171471" y="5285441"/>
                  <a:pt x="4163765" y="5298595"/>
                  <a:pt x="4159213" y="5312288"/>
                </a:cubicBezTo>
                <a:lnTo>
                  <a:pt x="4158157" y="5321350"/>
                </a:lnTo>
                <a:lnTo>
                  <a:pt x="4155683" y="5326163"/>
                </a:lnTo>
                <a:lnTo>
                  <a:pt x="4154237" y="5355014"/>
                </a:lnTo>
                <a:lnTo>
                  <a:pt x="4154237" y="5355015"/>
                </a:lnTo>
                <a:cubicBezTo>
                  <a:pt x="4154886" y="5364883"/>
                  <a:pt x="4156589" y="5375003"/>
                  <a:pt x="4159113" y="5385385"/>
                </a:cubicBezTo>
                <a:cubicBezTo>
                  <a:pt x="4162352" y="5398722"/>
                  <a:pt x="4164638" y="5412058"/>
                  <a:pt x="4167304" y="5425583"/>
                </a:cubicBezTo>
                <a:cubicBezTo>
                  <a:pt x="4171114" y="5443871"/>
                  <a:pt x="4175116" y="5462352"/>
                  <a:pt x="4178926" y="5480638"/>
                </a:cubicBezTo>
                <a:lnTo>
                  <a:pt x="4183450" y="5507668"/>
                </a:lnTo>
                <a:lnTo>
                  <a:pt x="4172831" y="5531692"/>
                </a:lnTo>
                <a:lnTo>
                  <a:pt x="4172830" y="5531693"/>
                </a:lnTo>
                <a:cubicBezTo>
                  <a:pt x="4165781" y="5537600"/>
                  <a:pt x="4162589" y="5542649"/>
                  <a:pt x="4162685" y="5547578"/>
                </a:cubicBezTo>
                <a:lnTo>
                  <a:pt x="4162685" y="5547579"/>
                </a:lnTo>
                <a:cubicBezTo>
                  <a:pt x="4162780" y="5552508"/>
                  <a:pt x="4166162" y="5557318"/>
                  <a:pt x="4172258" y="5562747"/>
                </a:cubicBezTo>
                <a:cubicBezTo>
                  <a:pt x="4214932" y="5600468"/>
                  <a:pt x="4241603" y="5646190"/>
                  <a:pt x="4243506" y="5704484"/>
                </a:cubicBezTo>
                <a:cubicBezTo>
                  <a:pt x="4243888" y="5716486"/>
                  <a:pt x="4246554" y="5728679"/>
                  <a:pt x="4249412" y="5740489"/>
                </a:cubicBezTo>
                <a:cubicBezTo>
                  <a:pt x="4251127" y="5747729"/>
                  <a:pt x="4253033" y="5756494"/>
                  <a:pt x="4258177" y="5760874"/>
                </a:cubicBezTo>
                <a:cubicBezTo>
                  <a:pt x="4297420" y="5794975"/>
                  <a:pt x="4324663" y="5837458"/>
                  <a:pt x="4346573" y="5883752"/>
                </a:cubicBezTo>
                <a:lnTo>
                  <a:pt x="4346575" y="5883756"/>
                </a:lnTo>
                <a:lnTo>
                  <a:pt x="4364477" y="5935946"/>
                </a:lnTo>
                <a:lnTo>
                  <a:pt x="4364478" y="5935950"/>
                </a:lnTo>
                <a:lnTo>
                  <a:pt x="4360859" y="5993290"/>
                </a:lnTo>
                <a:lnTo>
                  <a:pt x="4360858" y="5993291"/>
                </a:lnTo>
                <a:cubicBezTo>
                  <a:pt x="4359717" y="6004531"/>
                  <a:pt x="4359906" y="6017485"/>
                  <a:pt x="4354382" y="6026440"/>
                </a:cubicBezTo>
                <a:cubicBezTo>
                  <a:pt x="4337045" y="6054825"/>
                  <a:pt x="4318377" y="6082258"/>
                  <a:pt x="4298182" y="6108738"/>
                </a:cubicBezTo>
                <a:cubicBezTo>
                  <a:pt x="4289514" y="6120074"/>
                  <a:pt x="4284561" y="6126884"/>
                  <a:pt x="4284490" y="6133314"/>
                </a:cubicBezTo>
                <a:lnTo>
                  <a:pt x="4284490" y="6133315"/>
                </a:lnTo>
                <a:lnTo>
                  <a:pt x="4288190" y="6143190"/>
                </a:lnTo>
                <a:lnTo>
                  <a:pt x="4300086" y="6155600"/>
                </a:lnTo>
                <a:lnTo>
                  <a:pt x="4300088" y="6155603"/>
                </a:lnTo>
                <a:cubicBezTo>
                  <a:pt x="4322377" y="6175798"/>
                  <a:pt x="4333998" y="6200945"/>
                  <a:pt x="4338759" y="6228757"/>
                </a:cubicBezTo>
                <a:lnTo>
                  <a:pt x="4356096" y="6361540"/>
                </a:lnTo>
                <a:lnTo>
                  <a:pt x="4356096" y="6361539"/>
                </a:lnTo>
                <a:cubicBezTo>
                  <a:pt x="4352476" y="6317151"/>
                  <a:pt x="4346190" y="6272764"/>
                  <a:pt x="4338759" y="6228756"/>
                </a:cubicBezTo>
                <a:cubicBezTo>
                  <a:pt x="4333998" y="6200944"/>
                  <a:pt x="4322377" y="6175797"/>
                  <a:pt x="4300088" y="6155602"/>
                </a:cubicBezTo>
                <a:lnTo>
                  <a:pt x="4300086" y="6155600"/>
                </a:lnTo>
                <a:lnTo>
                  <a:pt x="4284490" y="6133315"/>
                </a:lnTo>
                <a:lnTo>
                  <a:pt x="4298182" y="6108739"/>
                </a:lnTo>
                <a:cubicBezTo>
                  <a:pt x="4318377" y="6082259"/>
                  <a:pt x="4337045" y="6054826"/>
                  <a:pt x="4354382" y="6026441"/>
                </a:cubicBezTo>
                <a:cubicBezTo>
                  <a:pt x="4359906" y="6017486"/>
                  <a:pt x="4359717" y="6004532"/>
                  <a:pt x="4360858" y="5993292"/>
                </a:cubicBezTo>
                <a:lnTo>
                  <a:pt x="4360859" y="5993290"/>
                </a:lnTo>
                <a:lnTo>
                  <a:pt x="4364311" y="5964477"/>
                </a:lnTo>
                <a:lnTo>
                  <a:pt x="4364478" y="5935950"/>
                </a:lnTo>
                <a:lnTo>
                  <a:pt x="4364478" y="5935949"/>
                </a:lnTo>
                <a:lnTo>
                  <a:pt x="4364477" y="5935946"/>
                </a:lnTo>
                <a:lnTo>
                  <a:pt x="4357598" y="5909351"/>
                </a:lnTo>
                <a:lnTo>
                  <a:pt x="4346575" y="5883756"/>
                </a:lnTo>
                <a:lnTo>
                  <a:pt x="4346573" y="5883751"/>
                </a:lnTo>
                <a:cubicBezTo>
                  <a:pt x="4324663" y="5837457"/>
                  <a:pt x="4297420" y="5794974"/>
                  <a:pt x="4258177" y="5760873"/>
                </a:cubicBezTo>
                <a:cubicBezTo>
                  <a:pt x="4253033" y="5756493"/>
                  <a:pt x="4251127" y="5747728"/>
                  <a:pt x="4249412" y="5740488"/>
                </a:cubicBezTo>
                <a:cubicBezTo>
                  <a:pt x="4246554" y="5728678"/>
                  <a:pt x="4243888" y="5716485"/>
                  <a:pt x="4243506" y="5704483"/>
                </a:cubicBezTo>
                <a:cubicBezTo>
                  <a:pt x="4241603" y="5646189"/>
                  <a:pt x="4214932" y="5600467"/>
                  <a:pt x="4172258" y="5562746"/>
                </a:cubicBezTo>
                <a:lnTo>
                  <a:pt x="4162685" y="5547578"/>
                </a:lnTo>
                <a:lnTo>
                  <a:pt x="4172830" y="5531694"/>
                </a:lnTo>
                <a:lnTo>
                  <a:pt x="4172831" y="5531692"/>
                </a:lnTo>
                <a:lnTo>
                  <a:pt x="4181230" y="5520422"/>
                </a:lnTo>
                <a:lnTo>
                  <a:pt x="4183450" y="5507668"/>
                </a:lnTo>
                <a:lnTo>
                  <a:pt x="4183450" y="5507667"/>
                </a:lnTo>
                <a:cubicBezTo>
                  <a:pt x="4183403" y="5498832"/>
                  <a:pt x="4180831" y="5489497"/>
                  <a:pt x="4178926" y="5480637"/>
                </a:cubicBezTo>
                <a:cubicBezTo>
                  <a:pt x="4175116" y="5462351"/>
                  <a:pt x="4171114" y="5443870"/>
                  <a:pt x="4167304" y="5425582"/>
                </a:cubicBezTo>
                <a:cubicBezTo>
                  <a:pt x="4164638" y="5412057"/>
                  <a:pt x="4162352" y="5398721"/>
                  <a:pt x="4159113" y="5385384"/>
                </a:cubicBezTo>
                <a:lnTo>
                  <a:pt x="4154237" y="5355014"/>
                </a:lnTo>
                <a:lnTo>
                  <a:pt x="4158157" y="5321350"/>
                </a:lnTo>
                <a:lnTo>
                  <a:pt x="4183116" y="5272797"/>
                </a:lnTo>
                <a:lnTo>
                  <a:pt x="4196024" y="5248936"/>
                </a:lnTo>
                <a:lnTo>
                  <a:pt x="4206573" y="5229434"/>
                </a:lnTo>
                <a:cubicBezTo>
                  <a:pt x="4210407" y="5213598"/>
                  <a:pt x="4210359" y="5196595"/>
                  <a:pt x="4206739" y="5179068"/>
                </a:cubicBezTo>
                <a:lnTo>
                  <a:pt x="4206739" y="5179067"/>
                </a:lnTo>
                <a:cubicBezTo>
                  <a:pt x="4206263" y="5176876"/>
                  <a:pt x="4205074" y="5174400"/>
                  <a:pt x="4204192" y="5172090"/>
                </a:cubicBezTo>
                <a:lnTo>
                  <a:pt x="4203501" y="5166114"/>
                </a:lnTo>
                <a:lnTo>
                  <a:pt x="4210217" y="5133225"/>
                </a:lnTo>
                <a:lnTo>
                  <a:pt x="4210217" y="5133224"/>
                </a:lnTo>
                <a:lnTo>
                  <a:pt x="4210215" y="5133220"/>
                </a:lnTo>
                <a:lnTo>
                  <a:pt x="4203072" y="5102461"/>
                </a:lnTo>
                <a:lnTo>
                  <a:pt x="4197188" y="5087444"/>
                </a:lnTo>
                <a:lnTo>
                  <a:pt x="4197182" y="5087423"/>
                </a:lnTo>
                <a:cubicBezTo>
                  <a:pt x="4191096" y="5072411"/>
                  <a:pt x="4184997" y="5057381"/>
                  <a:pt x="4184068" y="5041521"/>
                </a:cubicBezTo>
                <a:cubicBezTo>
                  <a:pt x="4182926" y="5022852"/>
                  <a:pt x="4168828" y="5003801"/>
                  <a:pt x="4157589" y="4987037"/>
                </a:cubicBezTo>
                <a:lnTo>
                  <a:pt x="4140307" y="4957453"/>
                </a:lnTo>
                <a:lnTo>
                  <a:pt x="4132757" y="4933810"/>
                </a:lnTo>
                <a:lnTo>
                  <a:pt x="4132755" y="4933805"/>
                </a:lnTo>
                <a:lnTo>
                  <a:pt x="4134157" y="4912169"/>
                </a:lnTo>
                <a:cubicBezTo>
                  <a:pt x="4135919" y="4904359"/>
                  <a:pt x="4136431" y="4896714"/>
                  <a:pt x="4135862" y="4889276"/>
                </a:cubicBezTo>
                <a:lnTo>
                  <a:pt x="4135862" y="4889275"/>
                </a:lnTo>
                <a:lnTo>
                  <a:pt x="4131084" y="4867614"/>
                </a:lnTo>
                <a:lnTo>
                  <a:pt x="4128333" y="4863343"/>
                </a:lnTo>
                <a:lnTo>
                  <a:pt x="4126583" y="4857317"/>
                </a:lnTo>
                <a:cubicBezTo>
                  <a:pt x="4121440" y="4847214"/>
                  <a:pt x="4114439" y="4837703"/>
                  <a:pt x="4106152" y="4828916"/>
                </a:cubicBezTo>
                <a:lnTo>
                  <a:pt x="4091316" y="4800483"/>
                </a:lnTo>
                <a:lnTo>
                  <a:pt x="4092625" y="4767765"/>
                </a:lnTo>
                <a:cubicBezTo>
                  <a:pt x="4098531" y="4738236"/>
                  <a:pt x="4098913" y="4707565"/>
                  <a:pt x="4102532" y="4677656"/>
                </a:cubicBezTo>
                <a:cubicBezTo>
                  <a:pt x="4103294" y="4671177"/>
                  <a:pt x="4105962" y="4662987"/>
                  <a:pt x="4110534" y="4659175"/>
                </a:cubicBezTo>
                <a:cubicBezTo>
                  <a:pt x="4167304" y="4612501"/>
                  <a:pt x="4167876" y="4546777"/>
                  <a:pt x="4170544" y="4482005"/>
                </a:cubicBezTo>
                <a:cubicBezTo>
                  <a:pt x="4172258" y="4442762"/>
                  <a:pt x="4172258" y="4403326"/>
                  <a:pt x="4171306" y="4363891"/>
                </a:cubicBezTo>
                <a:lnTo>
                  <a:pt x="4171306" y="4363890"/>
                </a:lnTo>
                <a:cubicBezTo>
                  <a:pt x="4171114" y="4350554"/>
                  <a:pt x="4168066" y="4336457"/>
                  <a:pt x="4162352" y="4324645"/>
                </a:cubicBezTo>
                <a:cubicBezTo>
                  <a:pt x="4150349" y="4300070"/>
                  <a:pt x="4134729" y="4277401"/>
                  <a:pt x="4122536" y="4253014"/>
                </a:cubicBezTo>
                <a:close/>
                <a:moveTo>
                  <a:pt x="4113010" y="4165383"/>
                </a:moveTo>
                <a:lnTo>
                  <a:pt x="4113010" y="4165384"/>
                </a:lnTo>
                <a:lnTo>
                  <a:pt x="4116915" y="4192388"/>
                </a:lnTo>
                <a:lnTo>
                  <a:pt x="4116915" y="4192387"/>
                </a:lnTo>
                <a:cubicBezTo>
                  <a:pt x="4117011" y="4182767"/>
                  <a:pt x="4116439" y="4173480"/>
                  <a:pt x="4113010" y="4165383"/>
                </a:cubicBezTo>
                <a:close/>
                <a:moveTo>
                  <a:pt x="4100628" y="3885338"/>
                </a:moveTo>
                <a:lnTo>
                  <a:pt x="4100628" y="3885339"/>
                </a:lnTo>
                <a:cubicBezTo>
                  <a:pt x="4110344" y="3897722"/>
                  <a:pt x="4117750" y="3910319"/>
                  <a:pt x="4123009" y="3923125"/>
                </a:cubicBezTo>
                <a:lnTo>
                  <a:pt x="4132513" y="3962160"/>
                </a:lnTo>
                <a:lnTo>
                  <a:pt x="4116821" y="4043838"/>
                </a:lnTo>
                <a:lnTo>
                  <a:pt x="4116820" y="4043839"/>
                </a:lnTo>
                <a:cubicBezTo>
                  <a:pt x="4108057" y="4063842"/>
                  <a:pt x="4102675" y="4083702"/>
                  <a:pt x="4101699" y="4103825"/>
                </a:cubicBezTo>
                <a:lnTo>
                  <a:pt x="4101699" y="4103826"/>
                </a:lnTo>
                <a:lnTo>
                  <a:pt x="4103666" y="4134255"/>
                </a:lnTo>
                <a:lnTo>
                  <a:pt x="4113010" y="4165382"/>
                </a:lnTo>
                <a:lnTo>
                  <a:pt x="4101699" y="4103826"/>
                </a:lnTo>
                <a:lnTo>
                  <a:pt x="4116820" y="4043840"/>
                </a:lnTo>
                <a:lnTo>
                  <a:pt x="4116821" y="4043838"/>
                </a:lnTo>
                <a:lnTo>
                  <a:pt x="4130123" y="4002410"/>
                </a:lnTo>
                <a:lnTo>
                  <a:pt x="4132513" y="3962160"/>
                </a:lnTo>
                <a:lnTo>
                  <a:pt x="4132513" y="3962159"/>
                </a:lnTo>
                <a:cubicBezTo>
                  <a:pt x="4130251" y="3935727"/>
                  <a:pt x="4120060" y="3910104"/>
                  <a:pt x="4100628" y="3885338"/>
                </a:cubicBezTo>
                <a:close/>
                <a:moveTo>
                  <a:pt x="4115391" y="3670561"/>
                </a:moveTo>
                <a:lnTo>
                  <a:pt x="4117820" y="3680164"/>
                </a:lnTo>
                <a:lnTo>
                  <a:pt x="4113772" y="3734837"/>
                </a:lnTo>
                <a:lnTo>
                  <a:pt x="4113772" y="3734838"/>
                </a:lnTo>
                <a:cubicBezTo>
                  <a:pt x="4112820" y="3741316"/>
                  <a:pt x="4111486" y="3749126"/>
                  <a:pt x="4114154" y="3754653"/>
                </a:cubicBezTo>
                <a:lnTo>
                  <a:pt x="4120511" y="3789776"/>
                </a:lnTo>
                <a:lnTo>
                  <a:pt x="4105580" y="3822472"/>
                </a:lnTo>
                <a:cubicBezTo>
                  <a:pt x="4098532" y="3831902"/>
                  <a:pt x="4092912" y="3842046"/>
                  <a:pt x="4091245" y="3852619"/>
                </a:cubicBezTo>
                <a:lnTo>
                  <a:pt x="4091245" y="3852620"/>
                </a:lnTo>
                <a:lnTo>
                  <a:pt x="4092025" y="3868764"/>
                </a:lnTo>
                <a:lnTo>
                  <a:pt x="4100628" y="3885337"/>
                </a:lnTo>
                <a:lnTo>
                  <a:pt x="4091245" y="3852620"/>
                </a:lnTo>
                <a:lnTo>
                  <a:pt x="4105580" y="3822473"/>
                </a:lnTo>
                <a:cubicBezTo>
                  <a:pt x="4113772" y="3811614"/>
                  <a:pt x="4118916" y="3800897"/>
                  <a:pt x="4120511" y="3789777"/>
                </a:cubicBezTo>
                <a:lnTo>
                  <a:pt x="4120511" y="3789776"/>
                </a:lnTo>
                <a:cubicBezTo>
                  <a:pt x="4122107" y="3778655"/>
                  <a:pt x="4120154" y="3767130"/>
                  <a:pt x="4114154" y="3754652"/>
                </a:cubicBezTo>
                <a:lnTo>
                  <a:pt x="4113772" y="3734838"/>
                </a:lnTo>
                <a:lnTo>
                  <a:pt x="4117820" y="3680164"/>
                </a:lnTo>
                <a:lnTo>
                  <a:pt x="4117820" y="3680163"/>
                </a:lnTo>
                <a:close/>
                <a:moveTo>
                  <a:pt x="4185711" y="2836172"/>
                </a:moveTo>
                <a:lnTo>
                  <a:pt x="4177020" y="2848793"/>
                </a:lnTo>
                <a:cubicBezTo>
                  <a:pt x="4172020" y="2865010"/>
                  <a:pt x="4166162" y="2881307"/>
                  <a:pt x="4161416" y="2897785"/>
                </a:cubicBezTo>
                <a:lnTo>
                  <a:pt x="4160387" y="2903551"/>
                </a:lnTo>
                <a:lnTo>
                  <a:pt x="4157113" y="2914328"/>
                </a:lnTo>
                <a:lnTo>
                  <a:pt x="4152482" y="2947859"/>
                </a:lnTo>
                <a:lnTo>
                  <a:pt x="4152481" y="2947862"/>
                </a:lnTo>
                <a:lnTo>
                  <a:pt x="4152481" y="2947863"/>
                </a:lnTo>
                <a:cubicBezTo>
                  <a:pt x="4152112" y="2959157"/>
                  <a:pt x="4153112" y="2970576"/>
                  <a:pt x="4156065" y="2982149"/>
                </a:cubicBezTo>
                <a:lnTo>
                  <a:pt x="4167758" y="3077402"/>
                </a:lnTo>
                <a:lnTo>
                  <a:pt x="4155303" y="3172654"/>
                </a:lnTo>
                <a:cubicBezTo>
                  <a:pt x="4129394" y="3276480"/>
                  <a:pt x="4101962" y="3380305"/>
                  <a:pt x="4107676" y="3489467"/>
                </a:cubicBezTo>
                <a:cubicBezTo>
                  <a:pt x="4108628" y="3507563"/>
                  <a:pt x="4097007" y="3529090"/>
                  <a:pt x="4085577" y="3544713"/>
                </a:cubicBezTo>
                <a:cubicBezTo>
                  <a:pt x="4074719" y="3559668"/>
                  <a:pt x="4068860" y="3566811"/>
                  <a:pt x="4067955" y="3574408"/>
                </a:cubicBezTo>
                <a:lnTo>
                  <a:pt x="4067956" y="3574408"/>
                </a:lnTo>
                <a:lnTo>
                  <a:pt x="4067955" y="3574409"/>
                </a:lnTo>
                <a:cubicBezTo>
                  <a:pt x="4067050" y="3582005"/>
                  <a:pt x="4071099" y="3590054"/>
                  <a:pt x="4080053" y="3606818"/>
                </a:cubicBezTo>
                <a:cubicBezTo>
                  <a:pt x="4084435" y="3614820"/>
                  <a:pt x="4087101" y="3624726"/>
                  <a:pt x="4093579" y="3630633"/>
                </a:cubicBezTo>
                <a:lnTo>
                  <a:pt x="4109452" y="3651926"/>
                </a:lnTo>
                <a:lnTo>
                  <a:pt x="4093579" y="3630632"/>
                </a:lnTo>
                <a:cubicBezTo>
                  <a:pt x="4087101" y="3624725"/>
                  <a:pt x="4084435" y="3614819"/>
                  <a:pt x="4080053" y="3606817"/>
                </a:cubicBezTo>
                <a:cubicBezTo>
                  <a:pt x="4075576" y="3598435"/>
                  <a:pt x="4072325" y="3592232"/>
                  <a:pt x="4070307" y="3587174"/>
                </a:cubicBezTo>
                <a:lnTo>
                  <a:pt x="4067956" y="3574408"/>
                </a:lnTo>
                <a:lnTo>
                  <a:pt x="4073034" y="3562321"/>
                </a:lnTo>
                <a:cubicBezTo>
                  <a:pt x="4075969" y="3557716"/>
                  <a:pt x="4080148" y="3552191"/>
                  <a:pt x="4085577" y="3544714"/>
                </a:cubicBezTo>
                <a:cubicBezTo>
                  <a:pt x="4097007" y="3529091"/>
                  <a:pt x="4108628" y="3507564"/>
                  <a:pt x="4107676" y="3489468"/>
                </a:cubicBezTo>
                <a:cubicBezTo>
                  <a:pt x="4101962" y="3380306"/>
                  <a:pt x="4129394" y="3276481"/>
                  <a:pt x="4155303" y="3172655"/>
                </a:cubicBezTo>
                <a:cubicBezTo>
                  <a:pt x="4163305" y="3140650"/>
                  <a:pt x="4167543" y="3109026"/>
                  <a:pt x="4167758" y="3077402"/>
                </a:cubicBezTo>
                <a:lnTo>
                  <a:pt x="4167758" y="3077401"/>
                </a:lnTo>
                <a:cubicBezTo>
                  <a:pt x="4167972" y="3045777"/>
                  <a:pt x="4164162" y="3014153"/>
                  <a:pt x="4156065" y="2982148"/>
                </a:cubicBezTo>
                <a:lnTo>
                  <a:pt x="4152481" y="2947863"/>
                </a:lnTo>
                <a:lnTo>
                  <a:pt x="4152482" y="2947859"/>
                </a:lnTo>
                <a:lnTo>
                  <a:pt x="4160387" y="2903551"/>
                </a:lnTo>
                <a:lnTo>
                  <a:pt x="4177020" y="2848794"/>
                </a:lnTo>
                <a:cubicBezTo>
                  <a:pt x="4178353" y="2844317"/>
                  <a:pt x="4181639" y="2839983"/>
                  <a:pt x="4185711" y="2836173"/>
                </a:cubicBezTo>
                <a:close/>
                <a:moveTo>
                  <a:pt x="3701225" y="1508458"/>
                </a:moveTo>
                <a:lnTo>
                  <a:pt x="3673131" y="1596214"/>
                </a:lnTo>
                <a:cubicBezTo>
                  <a:pt x="3670654" y="1604979"/>
                  <a:pt x="3672179" y="1615837"/>
                  <a:pt x="3675036" y="1624981"/>
                </a:cubicBezTo>
                <a:cubicBezTo>
                  <a:pt x="3684752" y="1656224"/>
                  <a:pt x="3709137" y="1676037"/>
                  <a:pt x="3731617" y="1697754"/>
                </a:cubicBezTo>
                <a:cubicBezTo>
                  <a:pt x="3741524" y="1707280"/>
                  <a:pt x="3748572" y="1720424"/>
                  <a:pt x="3754286" y="1733189"/>
                </a:cubicBezTo>
                <a:cubicBezTo>
                  <a:pt x="3768957" y="1766336"/>
                  <a:pt x="3782101" y="1800247"/>
                  <a:pt x="3796007" y="1833776"/>
                </a:cubicBezTo>
                <a:cubicBezTo>
                  <a:pt x="3797341" y="1837014"/>
                  <a:pt x="3800770" y="1839680"/>
                  <a:pt x="3803628" y="1842159"/>
                </a:cubicBezTo>
                <a:cubicBezTo>
                  <a:pt x="3833729" y="1866923"/>
                  <a:pt x="3864018" y="1891498"/>
                  <a:pt x="3894119" y="1916455"/>
                </a:cubicBezTo>
                <a:cubicBezTo>
                  <a:pt x="3899833" y="1921217"/>
                  <a:pt x="3904025" y="1928077"/>
                  <a:pt x="3909549" y="1933220"/>
                </a:cubicBezTo>
                <a:cubicBezTo>
                  <a:pt x="3917169" y="1940460"/>
                  <a:pt x="3924410" y="1949604"/>
                  <a:pt x="3933554" y="1953414"/>
                </a:cubicBezTo>
                <a:cubicBezTo>
                  <a:pt x="3962319" y="1965225"/>
                  <a:pt x="3974703" y="1987895"/>
                  <a:pt x="3980037" y="2016470"/>
                </a:cubicBezTo>
                <a:cubicBezTo>
                  <a:pt x="3984990" y="2042571"/>
                  <a:pt x="3989182" y="2068670"/>
                  <a:pt x="3994896" y="2094579"/>
                </a:cubicBezTo>
                <a:cubicBezTo>
                  <a:pt x="4001754" y="2126202"/>
                  <a:pt x="4009184" y="2157637"/>
                  <a:pt x="4017567" y="2188880"/>
                </a:cubicBezTo>
                <a:cubicBezTo>
                  <a:pt x="4021187" y="2202405"/>
                  <a:pt x="4025377" y="2216693"/>
                  <a:pt x="4032807" y="2228315"/>
                </a:cubicBezTo>
                <a:cubicBezTo>
                  <a:pt x="4053382" y="2260891"/>
                  <a:pt x="4067288" y="2295754"/>
                  <a:pt x="4061764" y="2334045"/>
                </a:cubicBezTo>
                <a:cubicBezTo>
                  <a:pt x="4057382" y="2364716"/>
                  <a:pt x="4068622" y="2390435"/>
                  <a:pt x="4086149" y="2409486"/>
                </a:cubicBezTo>
                <a:cubicBezTo>
                  <a:pt x="4094103" y="2418155"/>
                  <a:pt x="4099616" y="2426977"/>
                  <a:pt x="4103250" y="2435913"/>
                </a:cubicBezTo>
                <a:lnTo>
                  <a:pt x="4109081" y="2463018"/>
                </a:lnTo>
                <a:lnTo>
                  <a:pt x="4109080" y="2463031"/>
                </a:lnTo>
                <a:lnTo>
                  <a:pt x="4100439" y="2518262"/>
                </a:lnTo>
                <a:lnTo>
                  <a:pt x="4100438" y="2518264"/>
                </a:lnTo>
                <a:cubicBezTo>
                  <a:pt x="4097771" y="2527790"/>
                  <a:pt x="4096627" y="2536458"/>
                  <a:pt x="4096794" y="2545006"/>
                </a:cubicBezTo>
                <a:lnTo>
                  <a:pt x="4096794" y="2545007"/>
                </a:lnTo>
                <a:cubicBezTo>
                  <a:pt x="4096960" y="2553556"/>
                  <a:pt x="4098437" y="2561986"/>
                  <a:pt x="4101008" y="2571035"/>
                </a:cubicBezTo>
                <a:cubicBezTo>
                  <a:pt x="4113010" y="2612946"/>
                  <a:pt x="4145587" y="2640951"/>
                  <a:pt x="4174162" y="2668002"/>
                </a:cubicBezTo>
                <a:cubicBezTo>
                  <a:pt x="4198547" y="2691055"/>
                  <a:pt x="4212264" y="2716964"/>
                  <a:pt x="4222552" y="2745349"/>
                </a:cubicBezTo>
                <a:lnTo>
                  <a:pt x="4222553" y="2745352"/>
                </a:lnTo>
                <a:lnTo>
                  <a:pt x="4228473" y="2778006"/>
                </a:lnTo>
                <a:lnTo>
                  <a:pt x="4228053" y="2785440"/>
                </a:lnTo>
                <a:lnTo>
                  <a:pt x="4217974" y="2811780"/>
                </a:lnTo>
                <a:lnTo>
                  <a:pt x="4217970" y="2811787"/>
                </a:lnTo>
                <a:lnTo>
                  <a:pt x="4217971" y="2811787"/>
                </a:lnTo>
                <a:lnTo>
                  <a:pt x="4217974" y="2811780"/>
                </a:lnTo>
                <a:lnTo>
                  <a:pt x="4227624" y="2793023"/>
                </a:lnTo>
                <a:lnTo>
                  <a:pt x="4228053" y="2785440"/>
                </a:lnTo>
                <a:lnTo>
                  <a:pt x="4229253" y="2782305"/>
                </a:lnTo>
                <a:lnTo>
                  <a:pt x="4228473" y="2778006"/>
                </a:lnTo>
                <a:lnTo>
                  <a:pt x="4228883" y="2770757"/>
                </a:lnTo>
                <a:lnTo>
                  <a:pt x="4222553" y="2745352"/>
                </a:lnTo>
                <a:lnTo>
                  <a:pt x="4222552" y="2745348"/>
                </a:lnTo>
                <a:cubicBezTo>
                  <a:pt x="4212264" y="2716963"/>
                  <a:pt x="4198547" y="2691054"/>
                  <a:pt x="4174162" y="2668001"/>
                </a:cubicBezTo>
                <a:cubicBezTo>
                  <a:pt x="4145587" y="2640950"/>
                  <a:pt x="4113010" y="2612945"/>
                  <a:pt x="4101008" y="2571034"/>
                </a:cubicBezTo>
                <a:lnTo>
                  <a:pt x="4096794" y="2545007"/>
                </a:lnTo>
                <a:lnTo>
                  <a:pt x="4100438" y="2518265"/>
                </a:lnTo>
                <a:lnTo>
                  <a:pt x="4100439" y="2518262"/>
                </a:lnTo>
                <a:lnTo>
                  <a:pt x="4107019" y="2490551"/>
                </a:lnTo>
                <a:lnTo>
                  <a:pt x="4109080" y="2463031"/>
                </a:lnTo>
                <a:lnTo>
                  <a:pt x="4109082" y="2463019"/>
                </a:lnTo>
                <a:lnTo>
                  <a:pt x="4109081" y="2463018"/>
                </a:lnTo>
                <a:lnTo>
                  <a:pt x="4109082" y="2463018"/>
                </a:lnTo>
                <a:cubicBezTo>
                  <a:pt x="4108200" y="2444777"/>
                  <a:pt x="4102057" y="2426822"/>
                  <a:pt x="4086149" y="2409485"/>
                </a:cubicBezTo>
                <a:cubicBezTo>
                  <a:pt x="4068622" y="2390434"/>
                  <a:pt x="4057382" y="2364715"/>
                  <a:pt x="4061764" y="2334044"/>
                </a:cubicBezTo>
                <a:cubicBezTo>
                  <a:pt x="4067288" y="2295753"/>
                  <a:pt x="4053382" y="2260890"/>
                  <a:pt x="4032807" y="2228314"/>
                </a:cubicBezTo>
                <a:cubicBezTo>
                  <a:pt x="4025377" y="2216692"/>
                  <a:pt x="4021187" y="2202404"/>
                  <a:pt x="4017567" y="2188879"/>
                </a:cubicBezTo>
                <a:cubicBezTo>
                  <a:pt x="4009184" y="2157636"/>
                  <a:pt x="4001754" y="2126201"/>
                  <a:pt x="3994896" y="2094578"/>
                </a:cubicBezTo>
                <a:cubicBezTo>
                  <a:pt x="3989182" y="2068669"/>
                  <a:pt x="3984990" y="2042570"/>
                  <a:pt x="3980037" y="2016469"/>
                </a:cubicBezTo>
                <a:cubicBezTo>
                  <a:pt x="3974703" y="1987894"/>
                  <a:pt x="3962319" y="1965224"/>
                  <a:pt x="3933554" y="1953413"/>
                </a:cubicBezTo>
                <a:cubicBezTo>
                  <a:pt x="3924410" y="1949603"/>
                  <a:pt x="3917169" y="1940459"/>
                  <a:pt x="3909549" y="1933219"/>
                </a:cubicBezTo>
                <a:cubicBezTo>
                  <a:pt x="3904025" y="1928076"/>
                  <a:pt x="3899833" y="1921216"/>
                  <a:pt x="3894119" y="1916454"/>
                </a:cubicBezTo>
                <a:cubicBezTo>
                  <a:pt x="3864018" y="1891497"/>
                  <a:pt x="3833729" y="1866922"/>
                  <a:pt x="3803628" y="1842158"/>
                </a:cubicBezTo>
                <a:cubicBezTo>
                  <a:pt x="3800770" y="1839679"/>
                  <a:pt x="3797341" y="1837013"/>
                  <a:pt x="3796007" y="1833775"/>
                </a:cubicBezTo>
                <a:cubicBezTo>
                  <a:pt x="3782101" y="1800246"/>
                  <a:pt x="3768958" y="1766335"/>
                  <a:pt x="3754286" y="1733188"/>
                </a:cubicBezTo>
                <a:cubicBezTo>
                  <a:pt x="3748572" y="1720423"/>
                  <a:pt x="3741524" y="1707279"/>
                  <a:pt x="3731618" y="1697753"/>
                </a:cubicBezTo>
                <a:cubicBezTo>
                  <a:pt x="3709138" y="1676036"/>
                  <a:pt x="3684752" y="1656223"/>
                  <a:pt x="3675036" y="1624980"/>
                </a:cubicBezTo>
                <a:cubicBezTo>
                  <a:pt x="3672180" y="1615836"/>
                  <a:pt x="3670655" y="1604978"/>
                  <a:pt x="3673132" y="1596213"/>
                </a:cubicBezTo>
                <a:close/>
                <a:moveTo>
                  <a:pt x="3719830" y="1459073"/>
                </a:moveTo>
                <a:lnTo>
                  <a:pt x="3719829" y="1459074"/>
                </a:lnTo>
                <a:lnTo>
                  <a:pt x="3710612" y="1481572"/>
                </a:lnTo>
                <a:close/>
                <a:moveTo>
                  <a:pt x="3739023" y="1268758"/>
                </a:moveTo>
                <a:cubicBezTo>
                  <a:pt x="3739475" y="1275402"/>
                  <a:pt x="3741047" y="1281689"/>
                  <a:pt x="3744190" y="1286070"/>
                </a:cubicBezTo>
                <a:cubicBezTo>
                  <a:pt x="3758763" y="1306930"/>
                  <a:pt x="3765003" y="1328553"/>
                  <a:pt x="3766527" y="1350628"/>
                </a:cubicBezTo>
                <a:lnTo>
                  <a:pt x="3760933" y="1413840"/>
                </a:lnTo>
                <a:lnTo>
                  <a:pt x="3766528" y="1350627"/>
                </a:lnTo>
                <a:cubicBezTo>
                  <a:pt x="3765003" y="1328552"/>
                  <a:pt x="3758764" y="1306930"/>
                  <a:pt x="3744190" y="1286069"/>
                </a:cubicBezTo>
                <a:close/>
                <a:moveTo>
                  <a:pt x="3680752" y="773035"/>
                </a:moveTo>
                <a:lnTo>
                  <a:pt x="3680752" y="773036"/>
                </a:lnTo>
                <a:cubicBezTo>
                  <a:pt x="3683038" y="800277"/>
                  <a:pt x="3686276" y="827330"/>
                  <a:pt x="3688752" y="854380"/>
                </a:cubicBezTo>
                <a:cubicBezTo>
                  <a:pt x="3691038" y="878957"/>
                  <a:pt x="3691800" y="903723"/>
                  <a:pt x="3719805" y="915344"/>
                </a:cubicBezTo>
                <a:cubicBezTo>
                  <a:pt x="3724187" y="917060"/>
                  <a:pt x="3727425" y="922774"/>
                  <a:pt x="3730283" y="927156"/>
                </a:cubicBezTo>
                <a:cubicBezTo>
                  <a:pt x="3774291" y="994786"/>
                  <a:pt x="3773147" y="1030981"/>
                  <a:pt x="3726663" y="1097088"/>
                </a:cubicBezTo>
                <a:cubicBezTo>
                  <a:pt x="3721901" y="1103946"/>
                  <a:pt x="3718471" y="1118614"/>
                  <a:pt x="3722281" y="1123186"/>
                </a:cubicBezTo>
                <a:cubicBezTo>
                  <a:pt x="3738093" y="1142618"/>
                  <a:pt x="3745142" y="1162954"/>
                  <a:pt x="3747000" y="1184029"/>
                </a:cubicBezTo>
                <a:cubicBezTo>
                  <a:pt x="3745142" y="1162954"/>
                  <a:pt x="3738094" y="1142617"/>
                  <a:pt x="3722282" y="1123185"/>
                </a:cubicBezTo>
                <a:cubicBezTo>
                  <a:pt x="3718472" y="1118613"/>
                  <a:pt x="3721902" y="1103945"/>
                  <a:pt x="3726664" y="1097087"/>
                </a:cubicBezTo>
                <a:cubicBezTo>
                  <a:pt x="3773148" y="1030980"/>
                  <a:pt x="3774292" y="994785"/>
                  <a:pt x="3730284" y="927155"/>
                </a:cubicBezTo>
                <a:cubicBezTo>
                  <a:pt x="3727426" y="922773"/>
                  <a:pt x="3724188" y="917059"/>
                  <a:pt x="3719806" y="915343"/>
                </a:cubicBezTo>
                <a:cubicBezTo>
                  <a:pt x="3691800" y="903722"/>
                  <a:pt x="3691038" y="878956"/>
                  <a:pt x="3688752" y="854379"/>
                </a:cubicBezTo>
                <a:close/>
                <a:moveTo>
                  <a:pt x="3736153" y="517851"/>
                </a:moveTo>
                <a:lnTo>
                  <a:pt x="3727235" y="556048"/>
                </a:lnTo>
                <a:cubicBezTo>
                  <a:pt x="3725139" y="564049"/>
                  <a:pt x="3719615" y="572623"/>
                  <a:pt x="3720757" y="580051"/>
                </a:cubicBezTo>
                <a:cubicBezTo>
                  <a:pt x="3724091" y="601579"/>
                  <a:pt x="3721662" y="622201"/>
                  <a:pt x="3717376" y="642538"/>
                </a:cubicBezTo>
                <a:lnTo>
                  <a:pt x="3704853" y="694928"/>
                </a:lnTo>
                <a:lnTo>
                  <a:pt x="3717377" y="642537"/>
                </a:lnTo>
                <a:cubicBezTo>
                  <a:pt x="3721663" y="622201"/>
                  <a:pt x="3724092" y="601578"/>
                  <a:pt x="3720758" y="580050"/>
                </a:cubicBezTo>
                <a:cubicBezTo>
                  <a:pt x="3719616" y="572622"/>
                  <a:pt x="3725140" y="564048"/>
                  <a:pt x="3727236" y="556047"/>
                </a:cubicBezTo>
                <a:close/>
                <a:moveTo>
                  <a:pt x="3749448" y="298169"/>
                </a:moveTo>
                <a:lnTo>
                  <a:pt x="3734666" y="313533"/>
                </a:lnTo>
                <a:lnTo>
                  <a:pt x="3734666" y="313533"/>
                </a:lnTo>
                <a:lnTo>
                  <a:pt x="3734665" y="313534"/>
                </a:lnTo>
                <a:cubicBezTo>
                  <a:pt x="3730473" y="316390"/>
                  <a:pt x="3732759" y="330299"/>
                  <a:pt x="3734093" y="338871"/>
                </a:cubicBezTo>
                <a:lnTo>
                  <a:pt x="3734100" y="338903"/>
                </a:lnTo>
                <a:lnTo>
                  <a:pt x="3744000" y="395640"/>
                </a:lnTo>
                <a:lnTo>
                  <a:pt x="3740190" y="367328"/>
                </a:lnTo>
                <a:lnTo>
                  <a:pt x="3734100" y="338903"/>
                </a:lnTo>
                <a:lnTo>
                  <a:pt x="3734094" y="338870"/>
                </a:lnTo>
                <a:cubicBezTo>
                  <a:pt x="3733427" y="334584"/>
                  <a:pt x="3732522" y="328964"/>
                  <a:pt x="3732308" y="324058"/>
                </a:cubicBezTo>
                <a:lnTo>
                  <a:pt x="3734666" y="313533"/>
                </a:lnTo>
                <a:close/>
                <a:moveTo>
                  <a:pt x="3756993" y="281568"/>
                </a:moveTo>
                <a:lnTo>
                  <a:pt x="3752098" y="295415"/>
                </a:lnTo>
                <a:lnTo>
                  <a:pt x="3752099" y="295415"/>
                </a:lnTo>
                <a:close/>
                <a:moveTo>
                  <a:pt x="3743673" y="24486"/>
                </a:moveTo>
                <a:lnTo>
                  <a:pt x="3741410" y="74129"/>
                </a:lnTo>
                <a:cubicBezTo>
                  <a:pt x="3742333" y="91492"/>
                  <a:pt x="3744643" y="108703"/>
                  <a:pt x="3747334" y="125861"/>
                </a:cubicBezTo>
                <a:lnTo>
                  <a:pt x="3751729" y="153388"/>
                </a:lnTo>
                <a:lnTo>
                  <a:pt x="3760002" y="228944"/>
                </a:lnTo>
                <a:lnTo>
                  <a:pt x="3755543" y="177271"/>
                </a:lnTo>
                <a:lnTo>
                  <a:pt x="3751729" y="153388"/>
                </a:lnTo>
                <a:lnTo>
                  <a:pt x="3751530" y="151569"/>
                </a:lnTo>
                <a:cubicBezTo>
                  <a:pt x="3747300" y="125876"/>
                  <a:pt x="3742795" y="100174"/>
                  <a:pt x="3741411" y="74129"/>
                </a:cubicBezTo>
                <a:close/>
                <a:moveTo>
                  <a:pt x="3741092" y="0"/>
                </a:moveTo>
                <a:lnTo>
                  <a:pt x="4205201" y="0"/>
                </a:lnTo>
                <a:lnTo>
                  <a:pt x="4204073" y="2817"/>
                </a:lnTo>
                <a:cubicBezTo>
                  <a:pt x="4195691" y="21486"/>
                  <a:pt x="4193023" y="43012"/>
                  <a:pt x="4189974" y="63587"/>
                </a:cubicBezTo>
                <a:cubicBezTo>
                  <a:pt x="4184450" y="101308"/>
                  <a:pt x="4181020" y="139219"/>
                  <a:pt x="4176068" y="176939"/>
                </a:cubicBezTo>
                <a:cubicBezTo>
                  <a:pt x="4174924" y="184941"/>
                  <a:pt x="4172830" y="194085"/>
                  <a:pt x="4168066" y="200182"/>
                </a:cubicBezTo>
                <a:cubicBezTo>
                  <a:pt x="4136061" y="241901"/>
                  <a:pt x="4127108" y="292579"/>
                  <a:pt x="4130154" y="340774"/>
                </a:cubicBezTo>
                <a:cubicBezTo>
                  <a:pt x="4132443" y="378686"/>
                  <a:pt x="4134157" y="415835"/>
                  <a:pt x="4130919" y="453364"/>
                </a:cubicBezTo>
                <a:cubicBezTo>
                  <a:pt x="4130727" y="456222"/>
                  <a:pt x="4131109" y="460032"/>
                  <a:pt x="4132633" y="462126"/>
                </a:cubicBezTo>
                <a:cubicBezTo>
                  <a:pt x="4142729" y="475081"/>
                  <a:pt x="4143491" y="488607"/>
                  <a:pt x="4145205" y="505182"/>
                </a:cubicBezTo>
                <a:cubicBezTo>
                  <a:pt x="4147683" y="528615"/>
                  <a:pt x="4145967" y="550141"/>
                  <a:pt x="4141777" y="571860"/>
                </a:cubicBezTo>
                <a:cubicBezTo>
                  <a:pt x="4138729" y="587672"/>
                  <a:pt x="4132443" y="603673"/>
                  <a:pt x="4124440" y="617772"/>
                </a:cubicBezTo>
                <a:cubicBezTo>
                  <a:pt x="4113200" y="637392"/>
                  <a:pt x="4108820" y="656255"/>
                  <a:pt x="4123678" y="674923"/>
                </a:cubicBezTo>
                <a:cubicBezTo>
                  <a:pt x="4139491" y="695116"/>
                  <a:pt x="4133967" y="717977"/>
                  <a:pt x="4134537" y="740268"/>
                </a:cubicBezTo>
                <a:cubicBezTo>
                  <a:pt x="4134729" y="749982"/>
                  <a:pt x="4134347" y="760270"/>
                  <a:pt x="4136823" y="769605"/>
                </a:cubicBezTo>
                <a:cubicBezTo>
                  <a:pt x="4143873" y="796655"/>
                  <a:pt x="4154541" y="822756"/>
                  <a:pt x="4159303" y="850189"/>
                </a:cubicBezTo>
                <a:cubicBezTo>
                  <a:pt x="4161970" y="865430"/>
                  <a:pt x="4157207" y="882384"/>
                  <a:pt x="4153779" y="898198"/>
                </a:cubicBezTo>
                <a:cubicBezTo>
                  <a:pt x="4150159" y="914200"/>
                  <a:pt x="4144635" y="930011"/>
                  <a:pt x="4138919" y="945444"/>
                </a:cubicBezTo>
                <a:cubicBezTo>
                  <a:pt x="4135109" y="955920"/>
                  <a:pt x="4131489" y="967350"/>
                  <a:pt x="4124630" y="975733"/>
                </a:cubicBezTo>
                <a:cubicBezTo>
                  <a:pt x="4109010" y="994785"/>
                  <a:pt x="4106342" y="1014406"/>
                  <a:pt x="4114534" y="1036887"/>
                </a:cubicBezTo>
                <a:cubicBezTo>
                  <a:pt x="4115868" y="1040315"/>
                  <a:pt x="4115868" y="1044315"/>
                  <a:pt x="4116058" y="1048125"/>
                </a:cubicBezTo>
                <a:cubicBezTo>
                  <a:pt x="4120058" y="1109091"/>
                  <a:pt x="4122536" y="1170051"/>
                  <a:pt x="4128632" y="1230633"/>
                </a:cubicBezTo>
                <a:cubicBezTo>
                  <a:pt x="4131109" y="1255206"/>
                  <a:pt x="4141967" y="1278829"/>
                  <a:pt x="4148825" y="1303024"/>
                </a:cubicBezTo>
                <a:cubicBezTo>
                  <a:pt x="4150159" y="1307978"/>
                  <a:pt x="4152255" y="1313504"/>
                  <a:pt x="4151301" y="1318456"/>
                </a:cubicBezTo>
                <a:cubicBezTo>
                  <a:pt x="4141777" y="1372368"/>
                  <a:pt x="4155683" y="1422854"/>
                  <a:pt x="4173972" y="1472575"/>
                </a:cubicBezTo>
                <a:cubicBezTo>
                  <a:pt x="4175878" y="1477717"/>
                  <a:pt x="4175306" y="1484004"/>
                  <a:pt x="4174924" y="1489720"/>
                </a:cubicBezTo>
                <a:cubicBezTo>
                  <a:pt x="4173592" y="1505724"/>
                  <a:pt x="4166924" y="1523059"/>
                  <a:pt x="4170924" y="1537537"/>
                </a:cubicBezTo>
                <a:cubicBezTo>
                  <a:pt x="4181974" y="1576019"/>
                  <a:pt x="4195309" y="1614120"/>
                  <a:pt x="4212073" y="1650317"/>
                </a:cubicBezTo>
                <a:cubicBezTo>
                  <a:pt x="4229028" y="1687086"/>
                  <a:pt x="4243316" y="1721185"/>
                  <a:pt x="4226173" y="1763287"/>
                </a:cubicBezTo>
                <a:cubicBezTo>
                  <a:pt x="4218932" y="1781194"/>
                  <a:pt x="4224076" y="1804816"/>
                  <a:pt x="4225981" y="1825393"/>
                </a:cubicBezTo>
                <a:cubicBezTo>
                  <a:pt x="4227504" y="1840441"/>
                  <a:pt x="4236078" y="1854920"/>
                  <a:pt x="4236078" y="1869780"/>
                </a:cubicBezTo>
                <a:cubicBezTo>
                  <a:pt x="4236078" y="1909408"/>
                  <a:pt x="4246174" y="1944649"/>
                  <a:pt x="4266749" y="1978940"/>
                </a:cubicBezTo>
                <a:cubicBezTo>
                  <a:pt x="4274749" y="1992279"/>
                  <a:pt x="4269416" y="2013043"/>
                  <a:pt x="4271512" y="2030378"/>
                </a:cubicBezTo>
                <a:cubicBezTo>
                  <a:pt x="4273987" y="2048668"/>
                  <a:pt x="4276274" y="2067525"/>
                  <a:pt x="4281800" y="2085054"/>
                </a:cubicBezTo>
                <a:cubicBezTo>
                  <a:pt x="4296278" y="2130393"/>
                  <a:pt x="4312661" y="2175163"/>
                  <a:pt x="4327901" y="2220312"/>
                </a:cubicBezTo>
                <a:cubicBezTo>
                  <a:pt x="4340476" y="2257459"/>
                  <a:pt x="4330569" y="2294039"/>
                  <a:pt x="4325236" y="2330806"/>
                </a:cubicBezTo>
                <a:cubicBezTo>
                  <a:pt x="4321805" y="2353859"/>
                  <a:pt x="4313613" y="2375383"/>
                  <a:pt x="4325807" y="2401292"/>
                </a:cubicBezTo>
                <a:cubicBezTo>
                  <a:pt x="4337427" y="2426059"/>
                  <a:pt x="4334759" y="2457492"/>
                  <a:pt x="4341047" y="2485307"/>
                </a:cubicBezTo>
                <a:cubicBezTo>
                  <a:pt x="4346380" y="2508742"/>
                  <a:pt x="4354954" y="2531409"/>
                  <a:pt x="4363336" y="2554079"/>
                </a:cubicBezTo>
                <a:cubicBezTo>
                  <a:pt x="4374768" y="2584942"/>
                  <a:pt x="4386767" y="2615421"/>
                  <a:pt x="4381054" y="2649143"/>
                </a:cubicBezTo>
                <a:cubicBezTo>
                  <a:pt x="4374575" y="2687436"/>
                  <a:pt x="4398960" y="2713723"/>
                  <a:pt x="4415154" y="2743826"/>
                </a:cubicBezTo>
                <a:cubicBezTo>
                  <a:pt x="4426202" y="2764590"/>
                  <a:pt x="4434395" y="2787259"/>
                  <a:pt x="4441254" y="2809930"/>
                </a:cubicBezTo>
                <a:cubicBezTo>
                  <a:pt x="4450207" y="2840219"/>
                  <a:pt x="4455542" y="2871462"/>
                  <a:pt x="4464304" y="2901943"/>
                </a:cubicBezTo>
                <a:cubicBezTo>
                  <a:pt x="4477448" y="2948047"/>
                  <a:pt x="4487736" y="2994722"/>
                  <a:pt x="4480497" y="3042728"/>
                </a:cubicBezTo>
                <a:cubicBezTo>
                  <a:pt x="4477259" y="3064827"/>
                  <a:pt x="4477448" y="3085403"/>
                  <a:pt x="4482212" y="3107500"/>
                </a:cubicBezTo>
                <a:cubicBezTo>
                  <a:pt x="4490023" y="3143695"/>
                  <a:pt x="4490976" y="3180844"/>
                  <a:pt x="4520122" y="3209993"/>
                </a:cubicBezTo>
                <a:cubicBezTo>
                  <a:pt x="4530410" y="3220280"/>
                  <a:pt x="4533076" y="3238758"/>
                  <a:pt x="4538410" y="3253809"/>
                </a:cubicBezTo>
                <a:cubicBezTo>
                  <a:pt x="4544699" y="3271145"/>
                  <a:pt x="4541459" y="3283908"/>
                  <a:pt x="4523170" y="3293244"/>
                </a:cubicBezTo>
                <a:cubicBezTo>
                  <a:pt x="4514979" y="3297434"/>
                  <a:pt x="4506978" y="3309437"/>
                  <a:pt x="4505643" y="3318771"/>
                </a:cubicBezTo>
                <a:cubicBezTo>
                  <a:pt x="4501643" y="3346776"/>
                  <a:pt x="4507549" y="3372495"/>
                  <a:pt x="4520504" y="3399546"/>
                </a:cubicBezTo>
                <a:cubicBezTo>
                  <a:pt x="4532697" y="3424883"/>
                  <a:pt x="4531362" y="3456508"/>
                  <a:pt x="4536124" y="3485275"/>
                </a:cubicBezTo>
                <a:cubicBezTo>
                  <a:pt x="4539554" y="3505657"/>
                  <a:pt x="4546602" y="3526042"/>
                  <a:pt x="4546602" y="3546617"/>
                </a:cubicBezTo>
                <a:cubicBezTo>
                  <a:pt x="4546602" y="3572146"/>
                  <a:pt x="4540506" y="3597482"/>
                  <a:pt x="4538221" y="3623201"/>
                </a:cubicBezTo>
                <a:cubicBezTo>
                  <a:pt x="4536316" y="3643204"/>
                  <a:pt x="4537079" y="3663589"/>
                  <a:pt x="4534792" y="3683591"/>
                </a:cubicBezTo>
                <a:cubicBezTo>
                  <a:pt x="4533076" y="3699976"/>
                  <a:pt x="4528696" y="3716168"/>
                  <a:pt x="4525077" y="3732361"/>
                </a:cubicBezTo>
                <a:cubicBezTo>
                  <a:pt x="4523742" y="3738267"/>
                  <a:pt x="4518597" y="3744173"/>
                  <a:pt x="4519359" y="3749506"/>
                </a:cubicBezTo>
                <a:cubicBezTo>
                  <a:pt x="4527552" y="3802467"/>
                  <a:pt x="4490976" y="3840569"/>
                  <a:pt x="4474782" y="3885338"/>
                </a:cubicBezTo>
                <a:cubicBezTo>
                  <a:pt x="4457636" y="3932394"/>
                  <a:pt x="4431347" y="3977925"/>
                  <a:pt x="4439157" y="4030503"/>
                </a:cubicBezTo>
                <a:cubicBezTo>
                  <a:pt x="4443919" y="4062318"/>
                  <a:pt x="4454971" y="4092989"/>
                  <a:pt x="4461639" y="4124614"/>
                </a:cubicBezTo>
                <a:cubicBezTo>
                  <a:pt x="4463924" y="4135854"/>
                  <a:pt x="4463542" y="4148427"/>
                  <a:pt x="4461256" y="4159667"/>
                </a:cubicBezTo>
                <a:cubicBezTo>
                  <a:pt x="4450777" y="4213961"/>
                  <a:pt x="4449253" y="4267493"/>
                  <a:pt x="4466400" y="4320837"/>
                </a:cubicBezTo>
                <a:cubicBezTo>
                  <a:pt x="4469259" y="4329979"/>
                  <a:pt x="4471924" y="4339695"/>
                  <a:pt x="4471924" y="4349222"/>
                </a:cubicBezTo>
                <a:cubicBezTo>
                  <a:pt x="4471924" y="4401419"/>
                  <a:pt x="4467924" y="4452665"/>
                  <a:pt x="4449253" y="4502579"/>
                </a:cubicBezTo>
                <a:cubicBezTo>
                  <a:pt x="4442967" y="4519343"/>
                  <a:pt x="4446967" y="4539728"/>
                  <a:pt x="4445443" y="4558207"/>
                </a:cubicBezTo>
                <a:cubicBezTo>
                  <a:pt x="4444111" y="4575351"/>
                  <a:pt x="4443539" y="4592878"/>
                  <a:pt x="4439157" y="4609452"/>
                </a:cubicBezTo>
                <a:cubicBezTo>
                  <a:pt x="4432681" y="4633647"/>
                  <a:pt x="4431919" y="4656126"/>
                  <a:pt x="4437633" y="4681083"/>
                </a:cubicBezTo>
                <a:cubicBezTo>
                  <a:pt x="4442967" y="4704895"/>
                  <a:pt x="4440301" y="4730614"/>
                  <a:pt x="4440491" y="4755381"/>
                </a:cubicBezTo>
                <a:cubicBezTo>
                  <a:pt x="4440681" y="4783004"/>
                  <a:pt x="4440871" y="4810627"/>
                  <a:pt x="4439919" y="4838250"/>
                </a:cubicBezTo>
                <a:cubicBezTo>
                  <a:pt x="4439539" y="4849300"/>
                  <a:pt x="4431919" y="4861873"/>
                  <a:pt x="4434967" y="4871019"/>
                </a:cubicBezTo>
                <a:cubicBezTo>
                  <a:pt x="4445254" y="4900546"/>
                  <a:pt x="4432872" y="4930075"/>
                  <a:pt x="4438395" y="4959602"/>
                </a:cubicBezTo>
                <a:cubicBezTo>
                  <a:pt x="4441254" y="4974082"/>
                  <a:pt x="4433444" y="4990465"/>
                  <a:pt x="4432681" y="5006086"/>
                </a:cubicBezTo>
                <a:cubicBezTo>
                  <a:pt x="4431347" y="5031614"/>
                  <a:pt x="4431919" y="5057141"/>
                  <a:pt x="4431537" y="5082670"/>
                </a:cubicBezTo>
                <a:cubicBezTo>
                  <a:pt x="4431347" y="5091052"/>
                  <a:pt x="4430585" y="5099245"/>
                  <a:pt x="4430202" y="5107627"/>
                </a:cubicBezTo>
                <a:cubicBezTo>
                  <a:pt x="4429823" y="5115057"/>
                  <a:pt x="4428108" y="5122867"/>
                  <a:pt x="4429440" y="5129916"/>
                </a:cubicBezTo>
                <a:cubicBezTo>
                  <a:pt x="4434205" y="5155445"/>
                  <a:pt x="4442016" y="5180591"/>
                  <a:pt x="4445063" y="5206308"/>
                </a:cubicBezTo>
                <a:cubicBezTo>
                  <a:pt x="4447729" y="5228597"/>
                  <a:pt x="4444111" y="5251650"/>
                  <a:pt x="4446015" y="5274129"/>
                </a:cubicBezTo>
                <a:cubicBezTo>
                  <a:pt x="4449253" y="5313754"/>
                  <a:pt x="4454971" y="5353379"/>
                  <a:pt x="4458589" y="5393005"/>
                </a:cubicBezTo>
                <a:cubicBezTo>
                  <a:pt x="4459351" y="5401579"/>
                  <a:pt x="4454587" y="5410531"/>
                  <a:pt x="4454207" y="5419295"/>
                </a:cubicBezTo>
                <a:cubicBezTo>
                  <a:pt x="4453255" y="5446728"/>
                  <a:pt x="4453063" y="5474161"/>
                  <a:pt x="4452493" y="5501594"/>
                </a:cubicBezTo>
                <a:cubicBezTo>
                  <a:pt x="4452301" y="5517215"/>
                  <a:pt x="4452873" y="5533027"/>
                  <a:pt x="4451160" y="5548460"/>
                </a:cubicBezTo>
                <a:cubicBezTo>
                  <a:pt x="4448873" y="5568842"/>
                  <a:pt x="4445443" y="5587321"/>
                  <a:pt x="4460304" y="5606372"/>
                </a:cubicBezTo>
                <a:cubicBezTo>
                  <a:pt x="4483354" y="5635711"/>
                  <a:pt x="4474400" y="5673050"/>
                  <a:pt x="4479734" y="5706959"/>
                </a:cubicBezTo>
                <a:cubicBezTo>
                  <a:pt x="4481069" y="5715723"/>
                  <a:pt x="4481259" y="5724678"/>
                  <a:pt x="4482782" y="5733440"/>
                </a:cubicBezTo>
                <a:cubicBezTo>
                  <a:pt x="4485641" y="5749634"/>
                  <a:pt x="4488879" y="5765635"/>
                  <a:pt x="4492119" y="5781830"/>
                </a:cubicBezTo>
                <a:cubicBezTo>
                  <a:pt x="4492690" y="5784686"/>
                  <a:pt x="4492881" y="5787924"/>
                  <a:pt x="4493834" y="5790592"/>
                </a:cubicBezTo>
                <a:cubicBezTo>
                  <a:pt x="4501833" y="5815169"/>
                  <a:pt x="4510977" y="5839361"/>
                  <a:pt x="4517455" y="5864318"/>
                </a:cubicBezTo>
                <a:cubicBezTo>
                  <a:pt x="4520695" y="5876511"/>
                  <a:pt x="4521076" y="5890037"/>
                  <a:pt x="4519359" y="5902610"/>
                </a:cubicBezTo>
                <a:cubicBezTo>
                  <a:pt x="4514407" y="5939377"/>
                  <a:pt x="4512311" y="5975764"/>
                  <a:pt x="4519551" y="6012723"/>
                </a:cubicBezTo>
                <a:cubicBezTo>
                  <a:pt x="4522408" y="6027392"/>
                  <a:pt x="4517645" y="6043776"/>
                  <a:pt x="4515931" y="6059397"/>
                </a:cubicBezTo>
                <a:cubicBezTo>
                  <a:pt x="4511360" y="6096736"/>
                  <a:pt x="4506405" y="6134075"/>
                  <a:pt x="4502025" y="6171605"/>
                </a:cubicBezTo>
                <a:cubicBezTo>
                  <a:pt x="4499358" y="6195037"/>
                  <a:pt x="4497833" y="6218660"/>
                  <a:pt x="4495167" y="6242093"/>
                </a:cubicBezTo>
                <a:cubicBezTo>
                  <a:pt x="4491927" y="6269144"/>
                  <a:pt x="4486975" y="6296005"/>
                  <a:pt x="4484306" y="6323058"/>
                </a:cubicBezTo>
                <a:cubicBezTo>
                  <a:pt x="4481259" y="6353919"/>
                  <a:pt x="4480688" y="6384972"/>
                  <a:pt x="4477448" y="6415833"/>
                </a:cubicBezTo>
                <a:cubicBezTo>
                  <a:pt x="4471162" y="6472225"/>
                  <a:pt x="4463733" y="6528424"/>
                  <a:pt x="4456683" y="6584812"/>
                </a:cubicBezTo>
                <a:cubicBezTo>
                  <a:pt x="4449825" y="6639488"/>
                  <a:pt x="4443729" y="6694164"/>
                  <a:pt x="4435157" y="6748458"/>
                </a:cubicBezTo>
                <a:cubicBezTo>
                  <a:pt x="4431537" y="6771319"/>
                  <a:pt x="4421630" y="6793035"/>
                  <a:pt x="4416106" y="6815516"/>
                </a:cubicBezTo>
                <a:lnTo>
                  <a:pt x="4406407" y="6858000"/>
                </a:lnTo>
                <a:lnTo>
                  <a:pt x="4234154" y="6858000"/>
                </a:lnTo>
                <a:lnTo>
                  <a:pt x="0" y="6858000"/>
                </a:lnTo>
                <a:lnTo>
                  <a:pt x="0" y="2"/>
                </a:lnTo>
                <a:lnTo>
                  <a:pt x="3741092" y="1"/>
                </a:lnTo>
                <a:lnTo>
                  <a:pt x="3743810" y="21486"/>
                </a:lnTo>
                <a:close/>
              </a:path>
            </a:pathLst>
          </a:custGeom>
          <a:noFill/>
          <a:effectLst/>
          <a:extLst>
            <a:ext uri="{909E8E84-426E-40DD-AFC4-6F175D3DCCD1}">
              <a14:hiddenFill xmlns:a14="http://schemas.microsoft.com/office/drawing/2010/main">
                <a:solidFill>
                  <a:srgbClr val="FFFFFF"/>
                </a:solidFill>
              </a14:hiddenFill>
            </a:ext>
          </a:extLst>
        </p:spPr>
      </p:pic>
      <p:grpSp>
        <p:nvGrpSpPr>
          <p:cNvPr id="73" name="Group 72">
            <a:extLst>
              <a:ext uri="{FF2B5EF4-FFF2-40B4-BE49-F238E27FC236}">
                <a16:creationId xmlns:a16="http://schemas.microsoft.com/office/drawing/2014/main" id="{54A1C8FD-E5B7-4BEC-A74A-A55FB8EA7C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effectLst>
            <a:outerShdw blurRad="381000" dist="152400" algn="l" rotWithShape="0">
              <a:prstClr val="black">
                <a:alpha val="10000"/>
              </a:prstClr>
            </a:outerShdw>
          </a:effectLst>
        </p:grpSpPr>
        <p:sp>
          <p:nvSpPr>
            <p:cNvPr id="74" name="Freeform: Shape 73">
              <a:extLst>
                <a:ext uri="{FF2B5EF4-FFF2-40B4-BE49-F238E27FC236}">
                  <a16:creationId xmlns:a16="http://schemas.microsoft.com/office/drawing/2014/main" id="{B20D202D-5E48-4B15-9AF5-71BED4FCFF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 name="Freeform: Shape 74">
              <a:extLst>
                <a:ext uri="{FF2B5EF4-FFF2-40B4-BE49-F238E27FC236}">
                  <a16:creationId xmlns:a16="http://schemas.microsoft.com/office/drawing/2014/main" id="{68D6A069-9380-4E59-A0DA-07053EE8E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 name="Content Placeholder 5">
            <a:extLst>
              <a:ext uri="{FF2B5EF4-FFF2-40B4-BE49-F238E27FC236}">
                <a16:creationId xmlns:a16="http://schemas.microsoft.com/office/drawing/2014/main" id="{30989FB5-4B8D-4A50-8C8E-43FADEAB947F}"/>
              </a:ext>
            </a:extLst>
          </p:cNvPr>
          <p:cNvSpPr>
            <a:spLocks noGrp="1"/>
          </p:cNvSpPr>
          <p:nvPr>
            <p:ph sz="half" idx="2"/>
          </p:nvPr>
        </p:nvSpPr>
        <p:spPr>
          <a:xfrm>
            <a:off x="5232401" y="3146400"/>
            <a:ext cx="6140449" cy="2682000"/>
          </a:xfrm>
        </p:spPr>
        <p:txBody>
          <a:bodyPr vert="horz" lIns="91440" tIns="45720" rIns="91440" bIns="45720" rtlCol="0">
            <a:normAutofit/>
          </a:bodyPr>
          <a:lstStyle/>
          <a:p>
            <a:r>
              <a:rPr lang="en-US" sz="2400">
                <a:solidFill>
                  <a:schemeClr val="bg1">
                    <a:alpha val="80000"/>
                  </a:schemeClr>
                </a:solidFill>
              </a:rPr>
              <a:t>Rumor has it he’s shacked up with Mr. Young</a:t>
            </a:r>
          </a:p>
          <a:p>
            <a:r>
              <a:rPr lang="en-US" sz="2400">
                <a:solidFill>
                  <a:schemeClr val="bg1">
                    <a:alpha val="80000"/>
                  </a:schemeClr>
                </a:solidFill>
              </a:rPr>
              <a:t>Also teaches Latin</a:t>
            </a:r>
          </a:p>
          <a:p>
            <a:r>
              <a:rPr lang="en-US" sz="2400">
                <a:solidFill>
                  <a:schemeClr val="bg1">
                    <a:alpha val="80000"/>
                  </a:schemeClr>
                </a:solidFill>
              </a:rPr>
              <a:t>A former member of the Investigations Bureau of the High Covens in Europe</a:t>
            </a:r>
          </a:p>
          <a:p>
            <a:r>
              <a:rPr lang="en-US" sz="2400">
                <a:solidFill>
                  <a:schemeClr val="bg1">
                    <a:alpha val="80000"/>
                  </a:schemeClr>
                </a:solidFill>
              </a:rPr>
              <a:t>Has worked in Halcyon High for Four years after being head hunted by Dr. Alexander</a:t>
            </a:r>
          </a:p>
        </p:txBody>
      </p:sp>
    </p:spTree>
    <p:extLst>
      <p:ext uri="{BB962C8B-B14F-4D97-AF65-F5344CB8AC3E}">
        <p14:creationId xmlns:p14="http://schemas.microsoft.com/office/powerpoint/2010/main" val="39858116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933</Words>
  <Application>Microsoft Office PowerPoint</Application>
  <PresentationFormat>Widescreen</PresentationFormat>
  <Paragraphs>67</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Martial Arts Club</vt:lpstr>
      <vt:lpstr>Faculty Advisor: Ms Fiona Sharpe</vt:lpstr>
      <vt:lpstr>Chairwoman Sigrún Herjasdottir</vt:lpstr>
      <vt:lpstr>Secretary Dhanvin Doshagya Laghari </vt:lpstr>
      <vt:lpstr>Equipment Manager Milosz Kreusz</vt:lpstr>
      <vt:lpstr>Club Room</vt:lpstr>
      <vt:lpstr>The Martial Arts Challenge</vt:lpstr>
      <vt:lpstr>Occult Club</vt:lpstr>
      <vt:lpstr>Faculty Advisor: Dominic Blaise</vt:lpstr>
      <vt:lpstr>Quaestor  Pri Val</vt:lpstr>
      <vt:lpstr>Legate (Vice President) Ella deVries</vt:lpstr>
      <vt:lpstr>Archivist Francisco Santiago Forte Silva </vt:lpstr>
      <vt:lpstr>Club Room</vt:lpstr>
      <vt:lpstr>Fashion Club</vt:lpstr>
      <vt:lpstr>Faculty Advisor: Aixia Kell</vt:lpstr>
      <vt:lpstr>Club Room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Martial Arts Club</dc:title>
  <dc:creator>F Keenan</dc:creator>
  <cp:lastModifiedBy>F Keenan</cp:lastModifiedBy>
  <cp:revision>2</cp:revision>
  <dcterms:created xsi:type="dcterms:W3CDTF">2021-09-07T08:50:03Z</dcterms:created>
  <dcterms:modified xsi:type="dcterms:W3CDTF">2021-09-07T22:54:41Z</dcterms:modified>
</cp:coreProperties>
</file>