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311" r:id="rId2"/>
    <p:sldId id="568" r:id="rId3"/>
    <p:sldId id="564" r:id="rId4"/>
    <p:sldId id="572" r:id="rId5"/>
    <p:sldId id="573" r:id="rId6"/>
    <p:sldId id="574" r:id="rId7"/>
    <p:sldId id="575" r:id="rId8"/>
    <p:sldId id="576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B87"/>
    <a:srgbClr val="C0504D"/>
    <a:srgbClr val="FF8200"/>
    <a:srgbClr val="BF5700"/>
    <a:srgbClr val="1D1A36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6412" autoAdjust="0"/>
  </p:normalViewPr>
  <p:slideViewPr>
    <p:cSldViewPr>
      <p:cViewPr varScale="1">
        <p:scale>
          <a:sx n="42" d="100"/>
          <a:sy n="42" d="100"/>
        </p:scale>
        <p:origin x="-69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19400"/>
            <a:ext cx="8229600" cy="871860"/>
          </a:xfrm>
        </p:spPr>
        <p:txBody>
          <a:bodyPr>
            <a:normAutofit/>
          </a:bodyPr>
          <a:lstStyle/>
          <a:p>
            <a:r>
              <a:rPr lang="en-US" dirty="0" smtClean="0"/>
              <a:t>SQL and Relational Databases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 (Supplemental Slides)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33400"/>
            <a:ext cx="8610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SQL</a:t>
            </a:r>
            <a:r>
              <a:rPr lang="en-US" dirty="0" smtClean="0"/>
              <a:t> - a programming language for querying data from relational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Human readable compared to other programming paradigms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Select statements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* from table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* </a:t>
            </a:r>
            <a:r>
              <a:rPr lang="en-US" dirty="0" smtClean="0"/>
              <a:t>means all </a:t>
            </a:r>
            <a:r>
              <a:rPr lang="en-US" dirty="0" smtClean="0"/>
              <a:t>columns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comes before the &lt;table&gt; name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names of columns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column1, column2 from &lt;table&gt;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Where clause</a:t>
            </a:r>
            <a:r>
              <a:rPr lang="en-US" dirty="0" smtClean="0"/>
              <a:t> – filter/conditional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column1 from table where column1 &gt;0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Aggregation functions </a:t>
            </a:r>
            <a:r>
              <a:rPr lang="en-US" dirty="0" smtClean="0"/>
              <a:t>– Average, count, min, max,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Group by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Order by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Joins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 Join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Join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Inner Join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Subqueries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n</a:t>
            </a:r>
            <a:r>
              <a:rPr lang="en-US" dirty="0" smtClean="0"/>
              <a:t> statement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Create, insert, update, delete, drop statements</a:t>
            </a:r>
          </a:p>
        </p:txBody>
      </p:sp>
    </p:spTree>
    <p:extLst>
      <p:ext uri="{BB962C8B-B14F-4D97-AF65-F5344CB8AC3E}">
        <p14:creationId xmlns:p14="http://schemas.microsoft.com/office/powerpoint/2010/main" val="11271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Relational Database?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752" y="838200"/>
            <a:ext cx="8534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Relational Database </a:t>
            </a:r>
            <a:r>
              <a:rPr lang="en-US" dirty="0"/>
              <a:t>– A complex software program that is used for the efficient storage and querying of structured </a:t>
            </a:r>
            <a:r>
              <a:rPr lang="en-US" dirty="0" smtClean="0"/>
              <a:t>data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Relational means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Structured data for a database means relational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Schemas – specified format for the table structure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columns?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data in each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Remember we have dealt with tables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Csv files to some degree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52" y="2743215"/>
            <a:ext cx="2857500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000"/>
            <a:ext cx="2769770" cy="203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we use relational databases when we have csv files, pandas, and excel?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752" y="838200"/>
            <a:ext cx="8534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Relational </a:t>
            </a:r>
            <a:r>
              <a:rPr lang="en-US" b="1" dirty="0" smtClean="0"/>
              <a:t>Database </a:t>
            </a:r>
            <a:r>
              <a:rPr lang="en-US" dirty="0" smtClean="0"/>
              <a:t>is the </a:t>
            </a:r>
            <a:r>
              <a:rPr lang="en-US" i="1" dirty="0" smtClean="0"/>
              <a:t>de facto standard</a:t>
            </a:r>
            <a:r>
              <a:rPr lang="en-US" dirty="0" smtClean="0"/>
              <a:t> for the efficient storage and retrieval of </a:t>
            </a:r>
            <a:r>
              <a:rPr lang="en-US" i="1" dirty="0" smtClean="0"/>
              <a:t>structured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Centralized (Stored in a place where multiple people can 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governance (make rules on data management practices)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SQL</a:t>
            </a:r>
            <a:r>
              <a:rPr lang="en-US" dirty="0" smtClean="0"/>
              <a:t> is the </a:t>
            </a:r>
            <a:r>
              <a:rPr lang="en-US" i="1" dirty="0" smtClean="0"/>
              <a:t>de fact standard </a:t>
            </a:r>
            <a:r>
              <a:rPr lang="en-US" dirty="0" smtClean="0"/>
              <a:t>for the querying of tabular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848690" cy="343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0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Relational Databases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458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Different types of database management systems available on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SQLite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Oracle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IBM DB2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Netezza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Greenplum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Teradata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Postgres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BigQuery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These systems work largely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Understand some flavor of 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Similar, but different data types (</a:t>
            </a:r>
            <a:r>
              <a:rPr lang="en-US" dirty="0" err="1" smtClean="0"/>
              <a:t>int</a:t>
            </a:r>
            <a:r>
              <a:rPr lang="en-US" dirty="0" smtClean="0"/>
              <a:t> vs double vs float – string vs varchar)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Marginal differences that are specific to certain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 practice, you will not have the choice of which database you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That is up to your employer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need to adapt and learn the relational database that your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Biggest difference is manner in which you connect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oracl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42" y="1371600"/>
            <a:ext cx="4000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56969"/>
            <a:ext cx="25717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99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 Workflow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61361" y="150876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61361" y="4724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8" y="1219200"/>
            <a:ext cx="32766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</a:p>
          <a:p>
            <a:pPr algn="ctr"/>
            <a:r>
              <a:rPr lang="en-US" b="1" dirty="0" err="1" smtClean="0"/>
              <a:t>mySQL</a:t>
            </a:r>
            <a:r>
              <a:rPr lang="en-US" b="1" dirty="0" smtClean="0"/>
              <a:t> Workbench</a:t>
            </a:r>
          </a:p>
          <a:p>
            <a:pPr algn="ctr"/>
            <a:r>
              <a:rPr lang="en-US" b="1" dirty="0" smtClean="0"/>
              <a:t>Driver integrated within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91378" y="3505200"/>
            <a:ext cx="4333022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Programming language – Command line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Python – Driver – must install/import</a:t>
            </a:r>
          </a:p>
          <a:p>
            <a:pPr algn="ctr"/>
            <a:r>
              <a:rPr lang="en-US" dirty="0" err="1" smtClean="0"/>
              <a:t>Pymysql</a:t>
            </a:r>
            <a:endParaRPr lang="en-US" dirty="0" smtClean="0"/>
          </a:p>
          <a:p>
            <a:pPr algn="ctr"/>
            <a:r>
              <a:rPr lang="en-US" dirty="0" err="1" smtClean="0"/>
              <a:t>Sqlite</a:t>
            </a:r>
            <a:endParaRPr lang="en-US" dirty="0" smtClean="0"/>
          </a:p>
          <a:p>
            <a:pPr algn="ctr"/>
            <a:r>
              <a:rPr lang="en-US" dirty="0" err="1" smtClean="0"/>
              <a:t>cx_Oracle</a:t>
            </a:r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Also need connection string format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73809" y="685800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Relational Database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70014" y="685800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961361" y="31242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2444496"/>
            <a:ext cx="3342419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</a:p>
          <a:p>
            <a:pPr algn="ctr"/>
            <a:r>
              <a:rPr lang="en-US" b="1" dirty="0" smtClean="0"/>
              <a:t>SQL Developer</a:t>
            </a:r>
          </a:p>
          <a:p>
            <a:pPr algn="ctr"/>
            <a:r>
              <a:rPr lang="en-US" b="1" dirty="0" smtClean="0"/>
              <a:t>Driver integrated within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3809999" y="1676400"/>
            <a:ext cx="3151362" cy="768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3875819" y="2860548"/>
            <a:ext cx="3085542" cy="1178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4724400" y="3886200"/>
            <a:ext cx="24384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4724400" y="4876800"/>
            <a:ext cx="2438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3" idx="1"/>
          </p:cNvCxnSpPr>
          <p:nvPr/>
        </p:nvCxnSpPr>
        <p:spPr>
          <a:xfrm flipV="1">
            <a:off x="4724400" y="2270760"/>
            <a:ext cx="2236961" cy="2606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 Database -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Driver </a:t>
            </a:r>
            <a:r>
              <a:rPr lang="en-US" dirty="0" smtClean="0"/>
              <a:t>–  Software that allows you to communicate to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database manufacturer has it’s own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Drivers are different for each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ODBC driver – C-based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JDBC driver – Java-based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drivers – </a:t>
            </a:r>
            <a:r>
              <a:rPr lang="en-US" dirty="0" err="1" smtClean="0"/>
              <a:t>pymysql</a:t>
            </a:r>
            <a:r>
              <a:rPr lang="en-US" dirty="0" smtClean="0"/>
              <a:t>, </a:t>
            </a:r>
            <a:r>
              <a:rPr lang="en-US" dirty="0" err="1" smtClean="0"/>
              <a:t>cx_Oracle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Connection String </a:t>
            </a:r>
            <a:r>
              <a:rPr lang="en-US" dirty="0" smtClean="0"/>
              <a:t>– Format used to specify how to connect to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Connection string format differs for each database manufacturer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Connection strings usually include: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 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IP address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Manufacturer specific fields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DSN – Oracle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– DB2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Mysql</a:t>
            </a:r>
            <a:r>
              <a:rPr lang="en-US" dirty="0" smtClean="0"/>
              <a:t> – nothing special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SQLite – weird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 on Databases/Drivers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using a programming language to get data from a database</a:t>
            </a:r>
          </a:p>
          <a:p>
            <a:endParaRPr lang="en-US" b="1" dirty="0" smtClean="0"/>
          </a:p>
          <a:p>
            <a:r>
              <a:rPr lang="en-US" b="1" dirty="0" smtClean="0"/>
              <a:t>Multistep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Prepare and/or Execute </a:t>
            </a:r>
            <a:r>
              <a:rPr lang="en-US" dirty="0" smtClean="0"/>
              <a:t>your SQL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Fetch </a:t>
            </a:r>
            <a:r>
              <a:rPr lang="en-US" dirty="0" smtClean="0"/>
              <a:t>– Get your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Cursor </a:t>
            </a:r>
            <a:r>
              <a:rPr lang="en-US" dirty="0" smtClean="0"/>
              <a:t>– Concept of looping through database to obtain data via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Commit – </a:t>
            </a:r>
            <a:r>
              <a:rPr lang="en-US" dirty="0" smtClean="0"/>
              <a:t>Save changes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when inserting, updating, or deleting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useful when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22741</TotalTime>
  <Words>543</Words>
  <Application>Microsoft Office PowerPoint</Application>
  <PresentationFormat>On-screen Show (4:3)</PresentationFormat>
  <Paragraphs>128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1_Unbranded</vt:lpstr>
      <vt:lpstr>SQL and Relational Databases</vt:lpstr>
      <vt:lpstr>What is SQL?</vt:lpstr>
      <vt:lpstr>What is a Relational Database?</vt:lpstr>
      <vt:lpstr>Why do we use relational databases when we have csv files, pandas, and excel? </vt:lpstr>
      <vt:lpstr>Different Types of Relational Databases</vt:lpstr>
      <vt:lpstr>Database Connect Workflow</vt:lpstr>
      <vt:lpstr>Connecting to a Database - Details</vt:lpstr>
      <vt:lpstr>Final Note on Databases/Drivers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Sean Sanders</cp:lastModifiedBy>
  <cp:revision>1832</cp:revision>
  <cp:lastPrinted>2016-01-30T16:23:56Z</cp:lastPrinted>
  <dcterms:created xsi:type="dcterms:W3CDTF">2015-01-20T17:19:00Z</dcterms:created>
  <dcterms:modified xsi:type="dcterms:W3CDTF">2019-04-25T22:05:23Z</dcterms:modified>
</cp:coreProperties>
</file>