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311" r:id="rId2"/>
    <p:sldId id="568" r:id="rId3"/>
    <p:sldId id="564" r:id="rId4"/>
    <p:sldId id="565" r:id="rId5"/>
    <p:sldId id="569" r:id="rId6"/>
    <p:sldId id="567" r:id="rId7"/>
    <p:sldId id="570" r:id="rId8"/>
    <p:sldId id="571" r:id="rId9"/>
    <p:sldId id="566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B87"/>
    <a:srgbClr val="C0504D"/>
    <a:srgbClr val="FF8200"/>
    <a:srgbClr val="BF5700"/>
    <a:srgbClr val="1D1A36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6412" autoAdjust="0"/>
  </p:normalViewPr>
  <p:slideViewPr>
    <p:cSldViewPr>
      <p:cViewPr varScale="1">
        <p:scale>
          <a:sx n="42" d="100"/>
          <a:sy n="42" d="100"/>
        </p:scale>
        <p:origin x="-696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19400"/>
            <a:ext cx="8229600" cy="871860"/>
          </a:xfrm>
        </p:spPr>
        <p:txBody>
          <a:bodyPr>
            <a:normAutofit/>
          </a:bodyPr>
          <a:lstStyle/>
          <a:p>
            <a:r>
              <a:rPr lang="en-US" dirty="0" smtClean="0"/>
              <a:t>Data Science Skills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Bootcamp (Supplemental Slides)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Learned in this Bootcamp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8534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Web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APIs 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JSON/HTML/XML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Python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Javascript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Visualization and Processing of Structured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Excel (VBA)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Tableau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Pandas (Python)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SQL/NoSQL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Big Data (High performance computing)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Map Reduce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Pyspark</a:t>
            </a: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Applied 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Hypothesis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Exploratory Analysis (Mean/median/mode)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2714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Learned in this Bootcamp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85800"/>
            <a:ext cx="8534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Web</a:t>
            </a:r>
            <a:endParaRPr lang="en-US" sz="15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B050"/>
                </a:solidFill>
              </a:rPr>
              <a:t>APIs </a:t>
            </a:r>
            <a:endParaRPr lang="en-US" sz="1500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JSON/HTML/XML</a:t>
            </a:r>
            <a:endParaRPr lang="en-US" sz="15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/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FF0000"/>
                </a:solidFill>
              </a:rPr>
              <a:t>Python</a:t>
            </a:r>
            <a:endParaRPr lang="en-US" sz="15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B050"/>
                </a:solidFill>
              </a:rPr>
              <a:t>Javascript</a:t>
            </a:r>
            <a:endParaRPr lang="en-US" sz="15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70C0"/>
                </a:solidFill>
              </a:rPr>
              <a:t>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VBA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Visualization and Processing of Structured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Excel (VBA)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/>
              <a:t>Tableau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err="1" smtClean="0"/>
              <a:t>Javascript</a:t>
            </a:r>
            <a:r>
              <a:rPr lang="en-US" sz="1500" dirty="0" smtClean="0"/>
              <a:t>/D3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2060"/>
                </a:solidFill>
              </a:rPr>
              <a:t>Pandas</a:t>
            </a:r>
            <a:r>
              <a:rPr lang="en-US" sz="1500" dirty="0" smtClean="0"/>
              <a:t> (Python)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FF0000"/>
                </a:solidFill>
              </a:rPr>
              <a:t>SQL</a:t>
            </a:r>
            <a:r>
              <a:rPr lang="en-US" sz="1500" dirty="0" smtClean="0"/>
              <a:t>/NoSQL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Big Data (High performance computing)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1E4B87"/>
                </a:solidFill>
              </a:rPr>
              <a:t>Map Reduce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err="1" smtClean="0">
                <a:solidFill>
                  <a:srgbClr val="1E4B87"/>
                </a:solidFill>
              </a:rPr>
              <a:t>Pyspark</a:t>
            </a:r>
            <a:endParaRPr lang="en-US" sz="1500" dirty="0" smtClean="0">
              <a:solidFill>
                <a:srgbClr val="1E4B87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1E4B87"/>
                </a:solidFill>
              </a:rPr>
              <a:t>Hadoop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smtClean="0"/>
              <a:t>Applied 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Hypothesis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FF0000"/>
                </a:solidFill>
              </a:rPr>
              <a:t>Exploratory Analysis (Mean/median/mode)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00B050"/>
                </a:solidFill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00800" y="990600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Pays the Bills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0800" y="1430923"/>
            <a:ext cx="1891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 dirty="0" smtClean="0">
                <a:solidFill>
                  <a:srgbClr val="00B050"/>
                </a:solidFill>
              </a:rPr>
              <a:t>Great to have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1981200"/>
            <a:ext cx="1946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600" dirty="0" smtClean="0">
                <a:solidFill>
                  <a:srgbClr val="1E4B87"/>
                </a:solidFill>
              </a:rPr>
              <a:t>Good to Know</a:t>
            </a:r>
            <a:endParaRPr lang="en-US" sz="1600" dirty="0">
              <a:solidFill>
                <a:srgbClr val="1E4B8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4451" y="2505456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 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839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Different Career Paths: Which Groups of Skills To Master?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83820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Analyst/Business Analyst/Business Intelligence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Visualization and Processing of Structured </a:t>
            </a:r>
            <a:r>
              <a:rPr lang="en-US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Statistics and Machine Learning</a:t>
            </a:r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Interface/Visualization/Front-end Developer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Visualization and Processing of Structured Data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Engineer/Software Developer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Data (High performance computing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 </a:t>
            </a:r>
            <a:r>
              <a:rPr lang="en-US" b="1" dirty="0"/>
              <a:t>Scientist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Visualization and Processing of Structured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Big Data (High performance computing)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cdn-images-1.medium.com/max/1600/1*ms7fwYHNdXuGQ_0vKINkN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2" y="1009650"/>
            <a:ext cx="7467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47738"/>
            <a:ext cx="60960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7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dunning kruger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56488"/>
            <a:ext cx="8372475" cy="522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utoShape 2" descr="Image result for imposter syndro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imposter syndro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38200"/>
            <a:ext cx="86487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98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24800" cy="501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3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22513</TotalTime>
  <Words>208</Words>
  <Application>Microsoft Office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1_Unbranded</vt:lpstr>
      <vt:lpstr>Data Science Skills</vt:lpstr>
      <vt:lpstr>Skills Learned in this Bootcamp</vt:lpstr>
      <vt:lpstr>Skills Learned in this Bootcamp</vt:lpstr>
      <vt:lpstr>Different Career Paths: Which Groups of Skills To Master?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Sean Sanders</cp:lastModifiedBy>
  <cp:revision>1814</cp:revision>
  <cp:lastPrinted>2016-01-30T16:23:56Z</cp:lastPrinted>
  <dcterms:created xsi:type="dcterms:W3CDTF">2015-01-20T17:19:00Z</dcterms:created>
  <dcterms:modified xsi:type="dcterms:W3CDTF">2019-04-25T16:23:57Z</dcterms:modified>
</cp:coreProperties>
</file>