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41"/>
  </p:notesMasterIdLst>
  <p:sldIdLst>
    <p:sldId id="293" r:id="rId2"/>
    <p:sldId id="256" r:id="rId3"/>
    <p:sldId id="277" r:id="rId4"/>
    <p:sldId id="278" r:id="rId5"/>
    <p:sldId id="279" r:id="rId6"/>
    <p:sldId id="287" r:id="rId7"/>
    <p:sldId id="281" r:id="rId8"/>
    <p:sldId id="280" r:id="rId9"/>
    <p:sldId id="284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89" r:id="rId30"/>
    <p:sldId id="288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3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55ADF-2DCD-4548-BB81-CED5360D6899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AC16-8787-442D-A6F6-89ADB5D9E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CAC16-8787-442D-A6F6-89ADB5D9E5A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8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altLang="ko-KR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F920-0CDA-4A51-9ED8-2D2825E1CBC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49C7-E63A-4E7B-908A-1446C173C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7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56678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r>
              <a:rPr lang="en-US" altLang="ko-KR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225141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F920-0CDA-4A51-9ED8-2D2825E1CBC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49C7-E63A-4E7B-908A-1446C173C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9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3638" y="2094102"/>
            <a:ext cx="3583940" cy="3585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F920-0CDA-4A51-9ED8-2D2825E1CBC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49C7-E63A-4E7B-908A-1446C173C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8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r>
              <a:rPr lang="en-US" altLang="ko-KR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F920-0CDA-4A51-9ED8-2D2825E1CBC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49C7-E63A-4E7B-908A-1446C173C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F920-0CDA-4A51-9ED8-2D2825E1CBC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49C7-E63A-4E7B-908A-1446C173C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1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366A-C0FB-40DA-BEBE-9FCF7B084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90E6B-CA27-4865-B34C-6CE19132E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2E6A-4866-4FCC-86D8-FD994DB2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F920-0CDA-4A51-9ED8-2D2825E1CBC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CE97-96E7-41FA-9226-EFE102F0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1359-89B6-473E-866F-F421DDC2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49C7-E63A-4E7B-908A-1446C173C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39720" y="764666"/>
            <a:ext cx="2125345" cy="0"/>
          </a:xfrm>
          <a:custGeom>
            <a:avLst/>
            <a:gdLst/>
            <a:ahLst/>
            <a:cxnLst/>
            <a:rect l="l" t="t" r="r" b="b"/>
            <a:pathLst>
              <a:path w="2125345">
                <a:moveTo>
                  <a:pt x="0" y="0"/>
                </a:moveTo>
                <a:lnTo>
                  <a:pt x="2124837" y="0"/>
                </a:lnTo>
              </a:path>
            </a:pathLst>
          </a:custGeom>
          <a:ln w="76200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64558" y="764666"/>
            <a:ext cx="2339975" cy="0"/>
          </a:xfrm>
          <a:custGeom>
            <a:avLst/>
            <a:gdLst/>
            <a:ahLst/>
            <a:cxnLst/>
            <a:rect l="l" t="t" r="r" b="b"/>
            <a:pathLst>
              <a:path w="2339975">
                <a:moveTo>
                  <a:pt x="0" y="0"/>
                </a:moveTo>
                <a:lnTo>
                  <a:pt x="2339720" y="0"/>
                </a:lnTo>
              </a:path>
            </a:pathLst>
          </a:custGeom>
          <a:ln w="76200">
            <a:solidFill>
              <a:srgbClr val="8EB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804279" y="764666"/>
            <a:ext cx="2339975" cy="0"/>
          </a:xfrm>
          <a:custGeom>
            <a:avLst/>
            <a:gdLst/>
            <a:ahLst/>
            <a:cxnLst/>
            <a:rect l="l" t="t" r="r" b="b"/>
            <a:pathLst>
              <a:path w="2339975">
                <a:moveTo>
                  <a:pt x="0" y="0"/>
                </a:moveTo>
                <a:lnTo>
                  <a:pt x="2339721" y="0"/>
                </a:lnTo>
              </a:path>
            </a:pathLst>
          </a:custGeom>
          <a:ln w="76200">
            <a:solidFill>
              <a:srgbClr val="DCE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64666"/>
            <a:ext cx="2339975" cy="0"/>
          </a:xfrm>
          <a:custGeom>
            <a:avLst/>
            <a:gdLst/>
            <a:ahLst/>
            <a:cxnLst/>
            <a:rect l="l" t="t" r="r" b="b"/>
            <a:pathLst>
              <a:path w="2339975">
                <a:moveTo>
                  <a:pt x="0" y="0"/>
                </a:moveTo>
                <a:lnTo>
                  <a:pt x="2339721" y="0"/>
                </a:lnTo>
              </a:path>
            </a:pathLst>
          </a:custGeom>
          <a:ln w="762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987" y="192112"/>
            <a:ext cx="335915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987" y="1487500"/>
            <a:ext cx="8628024" cy="444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F920-0CDA-4A51-9ED8-2D2825E1CBC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49C7-E63A-4E7B-908A-1446C173C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9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p:txStyles>
    <p:titleStyle>
      <a:lvl1pPr eaLnBrk="1" latinLnBrk="1" hangingPunct="1">
        <a:defRPr>
          <a:latin typeface="+mj-lt"/>
          <a:ea typeface="+mj-ea"/>
          <a:cs typeface="+mj-cs"/>
        </a:defRPr>
      </a:lvl1pPr>
    </p:titleStyle>
    <p:bodyStyle>
      <a:lvl1pPr marL="0" eaLnBrk="1" latinLnBrk="1" hangingPunct="1">
        <a:defRPr>
          <a:latin typeface="+mn-lt"/>
          <a:ea typeface="+mn-ea"/>
          <a:cs typeface="+mn-cs"/>
        </a:defRPr>
      </a:lvl1pPr>
      <a:lvl2pPr marL="457200" eaLnBrk="1" latinLnBrk="1" hangingPunct="1">
        <a:defRPr>
          <a:latin typeface="+mn-lt"/>
          <a:ea typeface="+mn-ea"/>
          <a:cs typeface="+mn-cs"/>
        </a:defRPr>
      </a:lvl2pPr>
      <a:lvl3pPr marL="914400" eaLnBrk="1" latinLnBrk="1" hangingPunct="1">
        <a:defRPr>
          <a:latin typeface="+mn-lt"/>
          <a:ea typeface="+mn-ea"/>
          <a:cs typeface="+mn-cs"/>
        </a:defRPr>
      </a:lvl3pPr>
      <a:lvl4pPr marL="1371600" eaLnBrk="1" latinLnBrk="1" hangingPunct="1">
        <a:defRPr>
          <a:latin typeface="+mn-lt"/>
          <a:ea typeface="+mn-ea"/>
          <a:cs typeface="+mn-cs"/>
        </a:defRPr>
      </a:lvl4pPr>
      <a:lvl5pPr marL="1828800" eaLnBrk="1" latinLnBrk="1" hangingPunct="1">
        <a:defRPr>
          <a:latin typeface="+mn-lt"/>
          <a:ea typeface="+mn-ea"/>
          <a:cs typeface="+mn-cs"/>
        </a:defRPr>
      </a:lvl5pPr>
      <a:lvl6pPr marL="2286000" eaLnBrk="1" latinLnBrk="1" hangingPunct="1">
        <a:defRPr>
          <a:latin typeface="+mn-lt"/>
          <a:ea typeface="+mn-ea"/>
          <a:cs typeface="+mn-cs"/>
        </a:defRPr>
      </a:lvl6pPr>
      <a:lvl7pPr marL="2743200" eaLnBrk="1" latinLnBrk="1" hangingPunct="1">
        <a:defRPr>
          <a:latin typeface="+mn-lt"/>
          <a:ea typeface="+mn-ea"/>
          <a:cs typeface="+mn-cs"/>
        </a:defRPr>
      </a:lvl7pPr>
      <a:lvl8pPr marL="3200400" eaLnBrk="1" latinLnBrk="1" hangingPunct="1">
        <a:defRPr>
          <a:latin typeface="+mn-lt"/>
          <a:ea typeface="+mn-ea"/>
          <a:cs typeface="+mn-cs"/>
        </a:defRPr>
      </a:lvl8pPr>
      <a:lvl9pPr marL="3657600" eaLnBrk="1" latinLnBrk="1" hangingPunct="1">
        <a:defRPr>
          <a:latin typeface="+mn-lt"/>
          <a:ea typeface="+mn-ea"/>
          <a:cs typeface="+mn-cs"/>
        </a:defRPr>
      </a:lvl9pPr>
    </p:bodyStyle>
    <p:otherStyle>
      <a:lvl1pPr marL="0" eaLnBrk="1" latinLnBrk="1" hangingPunct="1">
        <a:defRPr>
          <a:latin typeface="+mn-lt"/>
          <a:ea typeface="+mn-ea"/>
          <a:cs typeface="+mn-cs"/>
        </a:defRPr>
      </a:lvl1pPr>
      <a:lvl2pPr marL="457200" eaLnBrk="1" latinLnBrk="1" hangingPunct="1">
        <a:defRPr>
          <a:latin typeface="+mn-lt"/>
          <a:ea typeface="+mn-ea"/>
          <a:cs typeface="+mn-cs"/>
        </a:defRPr>
      </a:lvl2pPr>
      <a:lvl3pPr marL="914400" eaLnBrk="1" latinLnBrk="1" hangingPunct="1">
        <a:defRPr>
          <a:latin typeface="+mn-lt"/>
          <a:ea typeface="+mn-ea"/>
          <a:cs typeface="+mn-cs"/>
        </a:defRPr>
      </a:lvl3pPr>
      <a:lvl4pPr marL="1371600" eaLnBrk="1" latinLnBrk="1" hangingPunct="1">
        <a:defRPr>
          <a:latin typeface="+mn-lt"/>
          <a:ea typeface="+mn-ea"/>
          <a:cs typeface="+mn-cs"/>
        </a:defRPr>
      </a:lvl4pPr>
      <a:lvl5pPr marL="1828800" eaLnBrk="1" latinLnBrk="1" hangingPunct="1">
        <a:defRPr>
          <a:latin typeface="+mn-lt"/>
          <a:ea typeface="+mn-ea"/>
          <a:cs typeface="+mn-cs"/>
        </a:defRPr>
      </a:lvl5pPr>
      <a:lvl6pPr marL="2286000" eaLnBrk="1" latinLnBrk="1" hangingPunct="1">
        <a:defRPr>
          <a:latin typeface="+mn-lt"/>
          <a:ea typeface="+mn-ea"/>
          <a:cs typeface="+mn-cs"/>
        </a:defRPr>
      </a:lvl6pPr>
      <a:lvl7pPr marL="2743200" eaLnBrk="1" latinLnBrk="1" hangingPunct="1">
        <a:defRPr>
          <a:latin typeface="+mn-lt"/>
          <a:ea typeface="+mn-ea"/>
          <a:cs typeface="+mn-cs"/>
        </a:defRPr>
      </a:lvl7pPr>
      <a:lvl8pPr marL="3200400" eaLnBrk="1" latinLnBrk="1" hangingPunct="1">
        <a:defRPr>
          <a:latin typeface="+mn-lt"/>
          <a:ea typeface="+mn-ea"/>
          <a:cs typeface="+mn-cs"/>
        </a:defRPr>
      </a:lvl8pPr>
      <a:lvl9pPr marL="3657600" eaLnBrk="1" latin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BB37-ED21-4ADF-9DF2-BFA7DCC40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30887"/>
          </a:xfrm>
        </p:spPr>
        <p:txBody>
          <a:bodyPr/>
          <a:lstStyle/>
          <a:p>
            <a:r>
              <a:rPr lang="en-US" altLang="ko-KR" sz="2800" dirty="0"/>
              <a:t>Web crawling</a:t>
            </a:r>
            <a:endParaRPr lang="ko-KR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1A7F0-84B7-4E81-A7A4-643B11F83FE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1079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Beautiful Soup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Selenium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API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288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6FE6F-1B9B-48BF-A1BC-29608A54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Html parser  - basic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FA588-ABAC-47BA-9C58-232D7392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539978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br>
              <a:rPr lang="en-US" altLang="ko-KR" dirty="0"/>
            </a:br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&lt;ul class="greet"&gt;</a:t>
            </a:r>
          </a:p>
          <a:p>
            <a:r>
              <a:rPr lang="en-US" altLang="ko-KR" dirty="0"/>
              <a:t>&lt;li&gt;hello&lt;/li&gt;</a:t>
            </a:r>
          </a:p>
          <a:p>
            <a:r>
              <a:rPr lang="en-US" altLang="ko-KR" dirty="0"/>
              <a:t>&lt;li&gt;bye&lt;/li&gt;</a:t>
            </a:r>
          </a:p>
          <a:p>
            <a:r>
              <a:rPr lang="en-US" altLang="ko-KR" dirty="0"/>
              <a:t>&lt;li&gt;welcome&lt;/li&gt;</a:t>
            </a:r>
          </a:p>
          <a:p>
            <a:r>
              <a:rPr lang="en-US" altLang="ko-KR" dirty="0"/>
              <a:t>&lt;/ul&gt;</a:t>
            </a:r>
          </a:p>
          <a:p>
            <a:r>
              <a:rPr lang="en-US" altLang="ko-KR" dirty="0"/>
              <a:t>&lt;ul class="reply"&gt;</a:t>
            </a:r>
          </a:p>
          <a:p>
            <a:r>
              <a:rPr lang="en-US" altLang="ko-KR" dirty="0"/>
              <a:t>&lt;li&gt;ok&lt;/li&gt;</a:t>
            </a:r>
          </a:p>
          <a:p>
            <a:r>
              <a:rPr lang="en-US" altLang="ko-KR" dirty="0"/>
              <a:t>&lt;li&gt;no&lt;/li&gt;</a:t>
            </a:r>
          </a:p>
          <a:p>
            <a:r>
              <a:rPr lang="en-US" altLang="ko-KR" dirty="0"/>
              <a:t>&lt;li&gt;sure&lt;/li&gt;</a:t>
            </a:r>
          </a:p>
          <a:p>
            <a:r>
              <a:rPr lang="en-US" altLang="ko-KR" dirty="0"/>
              <a:t>&lt;/ul&gt;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0692-C6EE-468D-9BA9-4E7694D0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Html parser-basic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1CB68-FEED-48F9-82A3-16A9AC1C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30777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/>
              <a:t>"""</a:t>
            </a:r>
          </a:p>
          <a:p>
            <a:br>
              <a:rPr lang="en-US" altLang="ko-KR" dirty="0"/>
            </a:br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# bye </a:t>
            </a:r>
            <a:r>
              <a:rPr lang="ko-KR" altLang="en-US" dirty="0"/>
              <a:t>뽑아내기</a:t>
            </a:r>
          </a:p>
          <a:p>
            <a:r>
              <a:rPr lang="en-US" altLang="ko-KR" dirty="0" err="1"/>
              <a:t>aaaa</a:t>
            </a:r>
            <a:r>
              <a:rPr lang="en-US" altLang="ko-KR" dirty="0"/>
              <a:t> = </a:t>
            </a:r>
            <a:r>
              <a:rPr lang="en-US" altLang="ko-KR" dirty="0" err="1"/>
              <a:t>bs_obj.findAll</a:t>
            </a:r>
            <a:r>
              <a:rPr lang="en-US" altLang="ko-KR" dirty="0"/>
              <a:t>("li")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aaaa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/>
              <a:t>for li in </a:t>
            </a:r>
            <a:r>
              <a:rPr lang="en-US" altLang="ko-KR" dirty="0" err="1"/>
              <a:t>aaaa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print(li)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58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1073-F0EE-4D33-BEB0-D791A7E3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Html parser  - basic2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E3F10-A74F-4F25-BC26-B5AEA87C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4924425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br>
              <a:rPr lang="en-US" altLang="ko-KR" dirty="0"/>
            </a:br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&lt;ul class="greet"&gt;</a:t>
            </a:r>
          </a:p>
          <a:p>
            <a:r>
              <a:rPr lang="en-US" altLang="ko-KR" dirty="0"/>
              <a:t>&lt;li&gt;hello&lt;/li&gt;</a:t>
            </a:r>
          </a:p>
          <a:p>
            <a:r>
              <a:rPr lang="en-US" altLang="ko-KR" dirty="0"/>
              <a:t>&lt;li&gt;bye&lt;/li&gt;</a:t>
            </a:r>
          </a:p>
          <a:p>
            <a:r>
              <a:rPr lang="en-US" altLang="ko-KR" dirty="0"/>
              <a:t>&lt;li&gt;welcome&lt;/li&gt;</a:t>
            </a:r>
          </a:p>
          <a:p>
            <a:r>
              <a:rPr lang="en-US" altLang="ko-KR" dirty="0"/>
              <a:t>&lt;/ul&gt;</a:t>
            </a:r>
          </a:p>
          <a:p>
            <a:r>
              <a:rPr lang="en-US" altLang="ko-KR" dirty="0"/>
              <a:t>&lt;ul class="reply"&gt;</a:t>
            </a:r>
          </a:p>
          <a:p>
            <a:r>
              <a:rPr lang="en-US" altLang="ko-KR" dirty="0"/>
              <a:t>&lt;li&gt;ok&lt;/li&gt;</a:t>
            </a:r>
          </a:p>
          <a:p>
            <a:r>
              <a:rPr lang="en-US" altLang="ko-KR" dirty="0"/>
              <a:t>&lt;li&gt;no&lt;/li&gt;</a:t>
            </a:r>
          </a:p>
          <a:p>
            <a:r>
              <a:rPr lang="en-US" altLang="ko-KR" dirty="0"/>
              <a:t>&lt;li&gt;sure&lt;/li&gt;</a:t>
            </a:r>
          </a:p>
          <a:p>
            <a:r>
              <a:rPr lang="en-US" altLang="ko-KR" dirty="0"/>
              <a:t>&lt;/ul&gt;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99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1073-F0EE-4D33-BEB0-D791A7E3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Html parser  - basic2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E3F10-A74F-4F25-BC26-B5AEA87C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539978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&lt;div&gt;</a:t>
            </a:r>
          </a:p>
          <a:p>
            <a:r>
              <a:rPr lang="en-US" altLang="ko-KR" dirty="0"/>
              <a:t>&lt;ul&gt;</a:t>
            </a:r>
          </a:p>
          <a:p>
            <a:r>
              <a:rPr lang="en-US" altLang="ko-KR" dirty="0"/>
              <a:t>&lt;li&gt;open&lt;/li&gt;</a:t>
            </a:r>
          </a:p>
          <a:p>
            <a:r>
              <a:rPr lang="en-US" altLang="ko-KR" dirty="0"/>
              <a:t>&lt;li&gt;close&lt;/li&gt;</a:t>
            </a:r>
          </a:p>
          <a:p>
            <a:r>
              <a:rPr lang="en-US" altLang="ko-KR" dirty="0"/>
              <a:t>&lt;/ul&gt;</a:t>
            </a:r>
          </a:p>
          <a:p>
            <a:r>
              <a:rPr lang="en-US" altLang="ko-KR" dirty="0"/>
              <a:t>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r>
              <a:rPr lang="en-US" altLang="ko-KR" dirty="0"/>
              <a:t>"""</a:t>
            </a:r>
          </a:p>
          <a:p>
            <a:br>
              <a:rPr lang="en-US" altLang="ko-KR" dirty="0"/>
            </a:br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# bye </a:t>
            </a:r>
            <a:r>
              <a:rPr lang="ko-KR" altLang="en-US" dirty="0"/>
              <a:t>뽑아내기</a:t>
            </a:r>
          </a:p>
          <a:p>
            <a:r>
              <a:rPr lang="en-US" altLang="ko-KR" dirty="0" err="1"/>
              <a:t>lis</a:t>
            </a:r>
            <a:r>
              <a:rPr lang="en-US" altLang="ko-KR" dirty="0"/>
              <a:t> = </a:t>
            </a:r>
            <a:r>
              <a:rPr lang="en-US" altLang="ko-KR" dirty="0" err="1"/>
              <a:t>bs_obj.findAll</a:t>
            </a:r>
            <a:r>
              <a:rPr lang="en-US" altLang="ko-KR" dirty="0"/>
              <a:t>("li")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lis</a:t>
            </a:r>
            <a:r>
              <a:rPr lang="en-US" altLang="ko-KR" dirty="0"/>
              <a:t>[1].text)</a:t>
            </a:r>
          </a:p>
          <a:p>
            <a:br>
              <a:rPr lang="en-US" altLang="ko-KR" dirty="0"/>
            </a:br>
            <a:r>
              <a:rPr lang="en-US" altLang="ko-KR" dirty="0"/>
              <a:t>for li in </a:t>
            </a:r>
            <a:r>
              <a:rPr lang="en-US" altLang="ko-KR" dirty="0" err="1"/>
              <a:t>lis</a:t>
            </a:r>
            <a:r>
              <a:rPr lang="en-US" altLang="ko-KR" dirty="0"/>
              <a:t>[1:2]: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li.text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30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0B78-1832-4EA0-94DF-7076EDC5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urlopen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1D2F7-04D9-44AF-B11C-192F07E4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2769989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/>
              <a:t>from </a:t>
            </a:r>
            <a:r>
              <a:rPr lang="en-US" altLang="ko-KR" dirty="0" err="1"/>
              <a:t>urllib.request</a:t>
            </a:r>
            <a:r>
              <a:rPr lang="en-US" altLang="ko-KR" dirty="0"/>
              <a:t> import </a:t>
            </a:r>
            <a:r>
              <a:rPr lang="en-US" altLang="ko-KR" dirty="0" err="1"/>
              <a:t>urlopen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 err="1"/>
              <a:t>url</a:t>
            </a:r>
            <a:r>
              <a:rPr lang="en-US" altLang="ko-KR" dirty="0"/>
              <a:t> = "https://www.naver.com"</a:t>
            </a:r>
          </a:p>
          <a:p>
            <a:r>
              <a:rPr lang="en-US" altLang="ko-KR" dirty="0"/>
              <a:t>html = </a:t>
            </a:r>
            <a:r>
              <a:rPr lang="en-US" altLang="ko-KR" dirty="0" err="1"/>
              <a:t>urlopen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r>
              <a:rPr lang="en-US" altLang="ko-KR" dirty="0"/>
              <a:t>print(</a:t>
            </a:r>
            <a:r>
              <a:rPr lang="en-US" altLang="ko-KR" dirty="0" err="1"/>
              <a:t>html.read</a:t>
            </a:r>
            <a:r>
              <a:rPr lang="en-US" altLang="ko-KR" dirty="0"/>
              <a:t>())</a:t>
            </a:r>
          </a:p>
          <a:p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8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07DD-7C8A-4450-97BC-1F354E48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5B112-56CF-4E63-8B65-25027B46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2462213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r>
              <a:rPr lang="en-US" altLang="ko-KR" dirty="0" err="1"/>
              <a:t>html_str</a:t>
            </a:r>
            <a:r>
              <a:rPr lang="en-US" altLang="ko-KR" dirty="0"/>
              <a:t> = '&lt;html&gt;&lt;div&gt;hello&lt;/div&gt;&lt;/html&gt;'</a:t>
            </a:r>
          </a:p>
          <a:p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print(</a:t>
            </a:r>
            <a:r>
              <a:rPr lang="en-US" altLang="ko-KR" dirty="0" err="1"/>
              <a:t>bs_obj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bs_obj.find</a:t>
            </a:r>
            <a:r>
              <a:rPr lang="en-US" altLang="ko-KR" dirty="0"/>
              <a:t>("div"))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bs_obj.find</a:t>
            </a:r>
            <a:r>
              <a:rPr lang="en-US" altLang="ko-KR" dirty="0"/>
              <a:t>("div").text)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07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3B13-E7C0-47BC-AE22-72923932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BeautifulSoup2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C3CCE-751B-4BB6-BAC2-78528164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539978"/>
          </a:xfrm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br>
              <a:rPr lang="en-US" altLang="ko-KR" dirty="0"/>
            </a:br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&lt;ul&gt;</a:t>
            </a:r>
          </a:p>
          <a:p>
            <a:r>
              <a:rPr lang="en-US" altLang="ko-KR" dirty="0"/>
              <a:t>&lt;li&gt;hello&lt;/li&gt;</a:t>
            </a:r>
          </a:p>
          <a:p>
            <a:r>
              <a:rPr lang="en-US" altLang="ko-KR" dirty="0"/>
              <a:t>&lt;li&gt;bye&lt;/li&gt;</a:t>
            </a:r>
          </a:p>
          <a:p>
            <a:r>
              <a:rPr lang="en-US" altLang="ko-KR" dirty="0"/>
              <a:t>&lt;li&gt;welcome&lt;/li&gt;</a:t>
            </a:r>
          </a:p>
          <a:p>
            <a:r>
              <a:rPr lang="en-US" altLang="ko-KR" dirty="0"/>
              <a:t>&lt;/ul&gt;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r>
              <a:rPr lang="en-US" altLang="ko-KR" dirty="0"/>
              <a:t>"""</a:t>
            </a:r>
          </a:p>
          <a:p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ul = </a:t>
            </a:r>
            <a:r>
              <a:rPr lang="en-US" altLang="ko-KR" dirty="0" err="1"/>
              <a:t>bs_obj.find</a:t>
            </a:r>
            <a:r>
              <a:rPr lang="en-US" altLang="ko-KR" dirty="0"/>
              <a:t>("ul")</a:t>
            </a:r>
          </a:p>
          <a:p>
            <a:r>
              <a:rPr lang="en-US" altLang="ko-KR" dirty="0"/>
              <a:t>print(ul)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04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6E9B-DCBC-4CCE-9D28-E3855F76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find_li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1B631-19FD-4D9D-A749-122256E61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847755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br>
              <a:rPr lang="en-US" altLang="ko-KR" dirty="0"/>
            </a:br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&lt;ul&gt;</a:t>
            </a:r>
          </a:p>
          <a:p>
            <a:r>
              <a:rPr lang="en-US" altLang="ko-KR" dirty="0"/>
              <a:t>&lt;li&gt;hello&lt;/li&gt;</a:t>
            </a:r>
          </a:p>
          <a:p>
            <a:r>
              <a:rPr lang="en-US" altLang="ko-KR" dirty="0"/>
              <a:t>&lt;li&gt;bye&lt;/li&gt;</a:t>
            </a:r>
          </a:p>
          <a:p>
            <a:r>
              <a:rPr lang="en-US" altLang="ko-KR" dirty="0"/>
              <a:t>&lt;li&gt;welcome&lt;/li&gt;</a:t>
            </a:r>
          </a:p>
          <a:p>
            <a:r>
              <a:rPr lang="en-US" altLang="ko-KR" dirty="0"/>
              <a:t>&lt;/ul&gt;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r>
              <a:rPr lang="en-US" altLang="ko-KR" dirty="0"/>
              <a:t>"""</a:t>
            </a:r>
          </a:p>
          <a:p>
            <a:br>
              <a:rPr lang="en-US" altLang="ko-KR" dirty="0"/>
            </a:br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ul = </a:t>
            </a:r>
            <a:r>
              <a:rPr lang="en-US" altLang="ko-KR" dirty="0" err="1"/>
              <a:t>bs_obj.find</a:t>
            </a:r>
            <a:r>
              <a:rPr lang="en-US" altLang="ko-KR" dirty="0"/>
              <a:t>("ul")</a:t>
            </a:r>
          </a:p>
          <a:p>
            <a:r>
              <a:rPr lang="en-US" altLang="ko-KR" dirty="0"/>
              <a:t>li = </a:t>
            </a:r>
            <a:r>
              <a:rPr lang="en-US" altLang="ko-KR" dirty="0" err="1"/>
              <a:t>ul.find</a:t>
            </a:r>
            <a:r>
              <a:rPr lang="en-US" altLang="ko-KR" dirty="0"/>
              <a:t>("li")</a:t>
            </a:r>
          </a:p>
          <a:p>
            <a:r>
              <a:rPr lang="en-US" altLang="ko-KR" dirty="0"/>
              <a:t>print(li)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25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50F6-B3ED-4EF1-9D6B-2621F09E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800219"/>
          </a:xfrm>
        </p:spPr>
        <p:txBody>
          <a:bodyPr/>
          <a:lstStyle/>
          <a:p>
            <a:r>
              <a:rPr lang="en-US" altLang="ko-KR" dirty="0" err="1"/>
              <a:t>Find_li_text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4DFB2-F76E-4B2B-B551-04FCE787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84775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br>
              <a:rPr lang="en-US" altLang="ko-KR" dirty="0"/>
            </a:br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&lt;ul&gt;</a:t>
            </a:r>
          </a:p>
          <a:p>
            <a:r>
              <a:rPr lang="en-US" altLang="ko-KR" dirty="0"/>
              <a:t>&lt;li&gt;hello&lt;/li&gt;</a:t>
            </a:r>
          </a:p>
          <a:p>
            <a:r>
              <a:rPr lang="en-US" altLang="ko-KR" dirty="0"/>
              <a:t>&lt;li&gt;bye&lt;/li&gt;</a:t>
            </a:r>
          </a:p>
          <a:p>
            <a:r>
              <a:rPr lang="en-US" altLang="ko-KR" dirty="0"/>
              <a:t>&lt;li&gt;welcome&lt;/li&gt;</a:t>
            </a:r>
          </a:p>
          <a:p>
            <a:r>
              <a:rPr lang="en-US" altLang="ko-KR" dirty="0"/>
              <a:t>&lt;/ul&gt;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r>
              <a:rPr lang="en-US" altLang="ko-KR" dirty="0"/>
              <a:t>"""</a:t>
            </a:r>
          </a:p>
          <a:p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ul = </a:t>
            </a:r>
            <a:r>
              <a:rPr lang="en-US" altLang="ko-KR" dirty="0" err="1"/>
              <a:t>bs_obj.find</a:t>
            </a:r>
            <a:r>
              <a:rPr lang="en-US" altLang="ko-KR" dirty="0"/>
              <a:t>("ul")</a:t>
            </a:r>
          </a:p>
          <a:p>
            <a:r>
              <a:rPr lang="en-US" altLang="ko-KR" dirty="0"/>
              <a:t>li = </a:t>
            </a:r>
            <a:r>
              <a:rPr lang="en-US" altLang="ko-KR" dirty="0" err="1"/>
              <a:t>ul.find</a:t>
            </a:r>
            <a:r>
              <a:rPr lang="en-US" altLang="ko-KR" dirty="0"/>
              <a:t>("li")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li.text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74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B269-B9F4-40E2-9C28-47479ACE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Find_all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1AD96-BFE9-460B-8872-D64CB49C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847755"/>
          </a:xfrm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br>
              <a:rPr lang="en-US" altLang="ko-KR" dirty="0"/>
            </a:br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&lt;ul&gt;</a:t>
            </a:r>
          </a:p>
          <a:p>
            <a:r>
              <a:rPr lang="en-US" altLang="ko-KR" dirty="0"/>
              <a:t>&lt;li&gt;hello&lt;/li&gt;</a:t>
            </a:r>
          </a:p>
          <a:p>
            <a:r>
              <a:rPr lang="en-US" altLang="ko-KR" dirty="0"/>
              <a:t>&lt;li&gt;bye&lt;/li&gt;</a:t>
            </a:r>
          </a:p>
          <a:p>
            <a:r>
              <a:rPr lang="en-US" altLang="ko-KR" dirty="0"/>
              <a:t>&lt;li&gt;welcome&lt;/li&gt;</a:t>
            </a:r>
          </a:p>
          <a:p>
            <a:r>
              <a:rPr lang="en-US" altLang="ko-KR" dirty="0"/>
              <a:t>&lt;/ul&gt;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r>
              <a:rPr lang="en-US" altLang="ko-KR" dirty="0"/>
              <a:t>"""</a:t>
            </a:r>
          </a:p>
          <a:p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ul = </a:t>
            </a:r>
            <a:r>
              <a:rPr lang="en-US" altLang="ko-KR" dirty="0" err="1"/>
              <a:t>bs_obj.find</a:t>
            </a:r>
            <a:r>
              <a:rPr lang="en-US" altLang="ko-KR" dirty="0"/>
              <a:t>("ul")</a:t>
            </a:r>
          </a:p>
          <a:p>
            <a:r>
              <a:rPr lang="en-US" altLang="ko-KR" dirty="0" err="1"/>
              <a:t>lis</a:t>
            </a:r>
            <a:r>
              <a:rPr lang="en-US" altLang="ko-KR" dirty="0"/>
              <a:t> = </a:t>
            </a:r>
            <a:r>
              <a:rPr lang="en-US" altLang="ko-KR" dirty="0" err="1"/>
              <a:t>ul.findAll</a:t>
            </a:r>
            <a:r>
              <a:rPr lang="en-US" altLang="ko-KR" dirty="0"/>
              <a:t>("li")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lis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65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quot;The Fish-Footman began by producing from under his arm a great letter, nearly as large as himself.&quot;">
            <a:extLst>
              <a:ext uri="{FF2B5EF4-FFF2-40B4-BE49-F238E27FC236}">
                <a16:creationId xmlns:a16="http://schemas.microsoft.com/office/drawing/2014/main" id="{8AD43CA7-0ABC-4582-9C96-E15600BE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49" y="2365376"/>
            <a:ext cx="1990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1D6CE0-CDD0-4E82-AD46-D83304398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ko-KR" dirty="0"/>
              <a:t>Beautiful Soup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B7F8A-14A2-4E24-AF33-672A95DA1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CE712-4913-47B4-98F8-0AC574CBD6AD}"/>
              </a:ext>
            </a:extLst>
          </p:cNvPr>
          <p:cNvSpPr txBox="1">
            <a:spLocks/>
          </p:cNvSpPr>
          <p:nvPr/>
        </p:nvSpPr>
        <p:spPr>
          <a:xfrm>
            <a:off x="515976" y="5787563"/>
            <a:ext cx="862802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eaLnBrk="1" latinLnBrk="1" hangingPunct="1">
              <a:buNone/>
              <a:defRPr sz="1800" b="0" i="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342900" indent="0" algn="ctr" eaLnBrk="1" latinLnBrk="1" hangingPunct="1">
              <a:buNone/>
              <a:defRPr sz="1500">
                <a:latin typeface="+mn-lt"/>
                <a:ea typeface="+mn-ea"/>
                <a:cs typeface="+mn-cs"/>
              </a:defRPr>
            </a:lvl2pPr>
            <a:lvl3pPr marL="685800" indent="0" algn="ctr" eaLnBrk="1" latinLnBrk="1" hangingPunct="1">
              <a:buNone/>
              <a:defRPr sz="1350">
                <a:latin typeface="+mn-lt"/>
                <a:ea typeface="+mn-ea"/>
                <a:cs typeface="+mn-cs"/>
              </a:defRPr>
            </a:lvl3pPr>
            <a:lvl4pPr marL="1028700" indent="0" algn="ctr" eaLnBrk="1" latinLnBrk="1" hangingPunct="1">
              <a:buNone/>
              <a:defRPr sz="1200">
                <a:latin typeface="+mn-lt"/>
                <a:ea typeface="+mn-ea"/>
                <a:cs typeface="+mn-cs"/>
              </a:defRPr>
            </a:lvl4pPr>
            <a:lvl5pPr marL="1371600" indent="0" algn="ctr" eaLnBrk="1" latinLnBrk="1" hangingPunct="1">
              <a:buNone/>
              <a:defRPr sz="1200">
                <a:latin typeface="+mn-lt"/>
                <a:ea typeface="+mn-ea"/>
                <a:cs typeface="+mn-cs"/>
              </a:defRPr>
            </a:lvl5pPr>
            <a:lvl6pPr marL="1714500" indent="0" algn="ctr" eaLnBrk="1" latinLnBrk="1" hangingPunct="1">
              <a:buNone/>
              <a:defRPr sz="1200">
                <a:latin typeface="+mn-lt"/>
                <a:ea typeface="+mn-ea"/>
                <a:cs typeface="+mn-cs"/>
              </a:defRPr>
            </a:lvl6pPr>
            <a:lvl7pPr marL="2057400" indent="0" algn="ctr" eaLnBrk="1" latinLnBrk="1" hangingPunct="1">
              <a:buNone/>
              <a:defRPr sz="1200">
                <a:latin typeface="+mn-lt"/>
                <a:ea typeface="+mn-ea"/>
                <a:cs typeface="+mn-cs"/>
              </a:defRPr>
            </a:lvl7pPr>
            <a:lvl8pPr marL="2400300" indent="0" algn="ctr" eaLnBrk="1" latinLnBrk="1" hangingPunct="1">
              <a:buNone/>
              <a:defRPr sz="1200">
                <a:latin typeface="+mn-lt"/>
                <a:ea typeface="+mn-ea"/>
                <a:cs typeface="+mn-cs"/>
              </a:defRPr>
            </a:lvl8pPr>
            <a:lvl9pPr marL="2743200" indent="0" algn="ctr" eaLnBrk="1" latinLnBrk="1" hangingPunct="1">
              <a:buNone/>
              <a:defRPr sz="12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kern="0"/>
              <a:t>Beautiful Soup is a Python library for pulling data out of HTML and XML files. 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997797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23E2-E957-4436-B16D-5EEBC5FE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Find_all_index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08C8D-0645-4709-9C8C-C5B45B14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84775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br>
              <a:rPr lang="en-US" altLang="ko-KR" dirty="0"/>
            </a:br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&lt;ul&gt;</a:t>
            </a:r>
          </a:p>
          <a:p>
            <a:r>
              <a:rPr lang="en-US" altLang="ko-KR" dirty="0"/>
              <a:t>&lt;li&gt;hello&lt;/li&gt;</a:t>
            </a:r>
          </a:p>
          <a:p>
            <a:r>
              <a:rPr lang="en-US" altLang="ko-KR" dirty="0"/>
              <a:t>&lt;li&gt;bye&lt;/li&gt;</a:t>
            </a:r>
          </a:p>
          <a:p>
            <a:r>
              <a:rPr lang="en-US" altLang="ko-KR" dirty="0"/>
              <a:t>&lt;li&gt;welcome&lt;/li&gt;</a:t>
            </a:r>
          </a:p>
          <a:p>
            <a:r>
              <a:rPr lang="en-US" altLang="ko-KR" dirty="0"/>
              <a:t>&lt;/ul&gt;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r>
              <a:rPr lang="en-US" altLang="ko-KR" dirty="0"/>
              <a:t>"""</a:t>
            </a:r>
          </a:p>
          <a:p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ul = </a:t>
            </a:r>
            <a:r>
              <a:rPr lang="en-US" altLang="ko-KR" dirty="0" err="1"/>
              <a:t>bs_obj.find</a:t>
            </a:r>
            <a:r>
              <a:rPr lang="en-US" altLang="ko-KR" dirty="0"/>
              <a:t>("ul")</a:t>
            </a:r>
          </a:p>
          <a:p>
            <a:r>
              <a:rPr lang="en-US" altLang="ko-KR" dirty="0" err="1"/>
              <a:t>lis</a:t>
            </a:r>
            <a:r>
              <a:rPr lang="en-US" altLang="ko-KR" dirty="0"/>
              <a:t> = </a:t>
            </a:r>
            <a:r>
              <a:rPr lang="en-US" altLang="ko-KR" dirty="0" err="1"/>
              <a:t>ul.findAll</a:t>
            </a:r>
            <a:r>
              <a:rPr lang="en-US" altLang="ko-KR" dirty="0"/>
              <a:t>("li")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lis</a:t>
            </a:r>
            <a:r>
              <a:rPr lang="en-US" altLang="ko-KR" dirty="0"/>
              <a:t>[1])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942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B1A2-5C4E-4B3F-9735-2605FAED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Find_all_index_text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8949-2B4E-4FC8-8A2D-527379CAE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53997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br>
              <a:rPr lang="en-US" altLang="ko-KR" dirty="0"/>
            </a:br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&lt;ul&gt;</a:t>
            </a:r>
          </a:p>
          <a:p>
            <a:r>
              <a:rPr lang="en-US" altLang="ko-KR" dirty="0"/>
              <a:t>&lt;li&gt;hello&lt;/li&gt;</a:t>
            </a:r>
          </a:p>
          <a:p>
            <a:r>
              <a:rPr lang="en-US" altLang="ko-KR" dirty="0"/>
              <a:t>&lt;li&gt;bye&lt;/li&gt;</a:t>
            </a:r>
          </a:p>
          <a:p>
            <a:r>
              <a:rPr lang="en-US" altLang="ko-KR" dirty="0"/>
              <a:t>&lt;li&gt;welcome&lt;/li&gt;</a:t>
            </a:r>
          </a:p>
          <a:p>
            <a:r>
              <a:rPr lang="en-US" altLang="ko-KR" dirty="0"/>
              <a:t>&lt;/ul&gt;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r>
              <a:rPr lang="en-US" altLang="ko-KR" dirty="0"/>
              <a:t>"""</a:t>
            </a:r>
          </a:p>
          <a:p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/>
              <a:t>ul = </a:t>
            </a:r>
            <a:r>
              <a:rPr lang="en-US" altLang="ko-KR" dirty="0" err="1"/>
              <a:t>bs_obj.find</a:t>
            </a:r>
            <a:r>
              <a:rPr lang="en-US" altLang="ko-KR" dirty="0"/>
              <a:t>("ul")</a:t>
            </a:r>
          </a:p>
          <a:p>
            <a:r>
              <a:rPr lang="en-US" altLang="ko-KR" dirty="0" err="1"/>
              <a:t>lis</a:t>
            </a:r>
            <a:r>
              <a:rPr lang="en-US" altLang="ko-KR" dirty="0"/>
              <a:t> = </a:t>
            </a:r>
            <a:r>
              <a:rPr lang="en-US" altLang="ko-KR" dirty="0" err="1"/>
              <a:t>ul.findAll</a:t>
            </a:r>
            <a:r>
              <a:rPr lang="en-US" altLang="ko-KR" dirty="0"/>
              <a:t>("li")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lis</a:t>
            </a:r>
            <a:r>
              <a:rPr lang="en-US" altLang="ko-KR" dirty="0"/>
              <a:t>[1].text)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79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14A9-F5BE-48AE-9045-522BA4EF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Tag and property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3358A-9D71-4EA7-AD6F-34F61AF39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53997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br>
              <a:rPr lang="en-US" altLang="ko-KR" dirty="0"/>
            </a:br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it-IT" altLang="ko-KR" dirty="0"/>
              <a:t>&lt;html&gt;</a:t>
            </a:r>
          </a:p>
          <a:p>
            <a:r>
              <a:rPr lang="it-IT" altLang="ko-KR" dirty="0"/>
              <a:t>    &lt;body&gt;</a:t>
            </a:r>
          </a:p>
          <a:p>
            <a:r>
              <a:rPr lang="it-IT" altLang="ko-KR" dirty="0"/>
              <a:t>        &lt;ul class="greet"&gt;</a:t>
            </a:r>
          </a:p>
          <a:p>
            <a:r>
              <a:rPr lang="it-IT" altLang="ko-KR" dirty="0"/>
              <a:t>            &lt;li&gt;hello&lt;/li&gt;</a:t>
            </a:r>
          </a:p>
          <a:p>
            <a:r>
              <a:rPr lang="it-IT" altLang="ko-KR" dirty="0"/>
              <a:t>            &lt;li&gt;bye&lt;/li&gt;</a:t>
            </a:r>
          </a:p>
          <a:p>
            <a:r>
              <a:rPr lang="it-IT" altLang="ko-KR" dirty="0"/>
              <a:t>            &lt;li&gt;welcome&lt;/li&gt;</a:t>
            </a:r>
          </a:p>
          <a:p>
            <a:r>
              <a:rPr lang="it-IT" altLang="ko-KR" dirty="0"/>
              <a:t>        &lt;/ul&gt; </a:t>
            </a:r>
          </a:p>
          <a:p>
            <a:r>
              <a:rPr lang="it-IT" altLang="ko-KR" dirty="0"/>
              <a:t>        &lt;ul class="reply"&gt;</a:t>
            </a:r>
          </a:p>
          <a:p>
            <a:r>
              <a:rPr lang="it-IT" altLang="ko-KR" dirty="0"/>
              <a:t>            &lt;li&gt;ok&lt;/li&gt;</a:t>
            </a:r>
          </a:p>
          <a:p>
            <a:r>
              <a:rPr lang="it-IT" altLang="ko-KR" dirty="0"/>
              <a:t>            &lt;li&gt;no&lt;/li&gt;</a:t>
            </a:r>
          </a:p>
          <a:p>
            <a:r>
              <a:rPr lang="it-IT" altLang="ko-KR" dirty="0"/>
              <a:t>            &lt;li&gt;sure&lt;/li&gt;</a:t>
            </a:r>
          </a:p>
          <a:p>
            <a:r>
              <a:rPr lang="it-IT" altLang="ko-KR" dirty="0"/>
              <a:t>        &lt;/ul&gt;</a:t>
            </a:r>
          </a:p>
          <a:p>
            <a:r>
              <a:rPr lang="it-IT" altLang="ko-KR" dirty="0"/>
              <a:t>    &lt;/body&gt;</a:t>
            </a:r>
          </a:p>
          <a:p>
            <a:r>
              <a:rPr lang="it-IT" altLang="ko-KR" dirty="0"/>
              <a:t>&lt;/html&gt;</a:t>
            </a:r>
          </a:p>
          <a:p>
            <a:r>
              <a:rPr lang="en-US" altLang="ko-KR" dirty="0"/>
              <a:t>"""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9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BFF9-08F0-489D-83F0-6C4EE560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Tag and property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4905E-0699-4E42-9D96-9C7C6774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4924425"/>
          </a:xfrm>
          <a:ln>
            <a:solidFill>
              <a:schemeClr val="accent1"/>
            </a:solidFill>
          </a:ln>
        </p:spPr>
        <p:txBody>
          <a:bodyPr/>
          <a:lstStyle/>
          <a:p>
            <a:br>
              <a:rPr lang="en-US" altLang="ko-KR" dirty="0"/>
            </a:br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# tag </a:t>
            </a:r>
            <a:r>
              <a:rPr lang="ko-KR" altLang="en-US" dirty="0"/>
              <a:t>태그 </a:t>
            </a:r>
            <a:r>
              <a:rPr lang="en-US" altLang="ko-KR" dirty="0"/>
              <a:t>&lt;ul&gt;&lt;/ul&gt; &lt;li&gt;&lt;/li&gt; &lt;div&gt;&lt;/div&gt; &lt;a&gt;&lt;/a&gt; =&gt; &lt;a /&gt;</a:t>
            </a:r>
          </a:p>
          <a:p>
            <a:r>
              <a:rPr lang="en-US" altLang="ko-KR" dirty="0"/>
              <a:t># property </a:t>
            </a:r>
            <a:r>
              <a:rPr lang="ko-KR" altLang="en-US" dirty="0"/>
              <a:t>속성 </a:t>
            </a:r>
            <a:r>
              <a:rPr lang="en-US" altLang="ko-KR" dirty="0"/>
              <a:t>class, id, </a:t>
            </a:r>
            <a:r>
              <a:rPr lang="en-US" altLang="ko-KR" dirty="0" err="1"/>
              <a:t>href</a:t>
            </a:r>
            <a:r>
              <a:rPr lang="en-US" altLang="ko-KR" dirty="0"/>
              <a:t>, title, </a:t>
            </a:r>
            <a:r>
              <a:rPr lang="en-US" altLang="ko-KR" dirty="0" err="1"/>
              <a:t>src</a:t>
            </a:r>
            <a:endParaRPr lang="en-US" altLang="ko-KR" dirty="0"/>
          </a:p>
          <a:p>
            <a:r>
              <a:rPr lang="en-US" altLang="ko-KR" dirty="0"/>
              <a:t># property value </a:t>
            </a:r>
            <a:r>
              <a:rPr lang="ko-KR" altLang="en-US" dirty="0"/>
              <a:t>속성값 </a:t>
            </a:r>
            <a:r>
              <a:rPr lang="en-US" altLang="ko-KR" dirty="0"/>
              <a:t>class="greet"</a:t>
            </a:r>
            <a:r>
              <a:rPr lang="ko-KR" altLang="en-US" dirty="0"/>
              <a:t>에서 </a:t>
            </a:r>
            <a:r>
              <a:rPr lang="en-US" altLang="ko-KR" dirty="0"/>
              <a:t>greet</a:t>
            </a:r>
            <a:r>
              <a:rPr lang="ko-KR" altLang="en-US" dirty="0"/>
              <a:t>이 속성값</a:t>
            </a:r>
          </a:p>
          <a:p>
            <a:r>
              <a:rPr lang="en-US" altLang="ko-KR" dirty="0"/>
              <a:t># &lt;a </a:t>
            </a:r>
            <a:r>
              <a:rPr lang="en-US" altLang="ko-KR" dirty="0" err="1"/>
              <a:t>href</a:t>
            </a:r>
            <a:r>
              <a:rPr lang="en-US" altLang="ko-KR" dirty="0"/>
              <a:t>="www.google.com"&gt;</a:t>
            </a:r>
            <a:r>
              <a:rPr lang="ko-KR" altLang="en-US" dirty="0"/>
              <a:t>구글</a:t>
            </a:r>
            <a:r>
              <a:rPr lang="en-US" altLang="ko-KR" dirty="0"/>
              <a:t>&lt;/a&gt; </a:t>
            </a:r>
            <a:r>
              <a:rPr lang="ko-KR" altLang="en-US" dirty="0"/>
              <a:t>태그와 속성값은 각각 무엇일까요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en-US" altLang="ko-KR" dirty="0"/>
              <a:t># tag? a, property(</a:t>
            </a:r>
            <a:r>
              <a:rPr lang="ko-KR" altLang="en-US" dirty="0"/>
              <a:t>속성</a:t>
            </a:r>
            <a:r>
              <a:rPr lang="en-US" altLang="ko-KR" dirty="0"/>
              <a:t>) </a:t>
            </a:r>
            <a:r>
              <a:rPr lang="en-US" altLang="ko-KR" dirty="0" err="1"/>
              <a:t>href</a:t>
            </a:r>
            <a:r>
              <a:rPr lang="en-US" altLang="ko-KR" dirty="0"/>
              <a:t>, </a:t>
            </a:r>
            <a:r>
              <a:rPr lang="ko-KR" altLang="en-US" dirty="0"/>
              <a:t>속성값 </a:t>
            </a:r>
            <a:r>
              <a:rPr lang="en-US" altLang="ko-KR" dirty="0"/>
              <a:t>of </a:t>
            </a:r>
            <a:r>
              <a:rPr lang="en-US" altLang="ko-KR" dirty="0" err="1"/>
              <a:t>href</a:t>
            </a:r>
            <a:r>
              <a:rPr lang="en-US" altLang="ko-KR" dirty="0"/>
              <a:t> : www.google.com</a:t>
            </a:r>
          </a:p>
          <a:p>
            <a:r>
              <a:rPr lang="en-US" altLang="ko-KR" dirty="0"/>
              <a:t># html &lt;html&gt;&lt;/html&gt;</a:t>
            </a:r>
          </a:p>
          <a:p>
            <a:br>
              <a:rPr lang="en-US" altLang="ko-KR" dirty="0"/>
            </a:br>
            <a:r>
              <a:rPr lang="en-US" altLang="ko-KR" dirty="0"/>
              <a:t># ok no sure</a:t>
            </a:r>
          </a:p>
          <a:p>
            <a:r>
              <a:rPr lang="en-US" altLang="ko-KR" dirty="0" err="1"/>
              <a:t>ul_reply</a:t>
            </a:r>
            <a:r>
              <a:rPr lang="en-US" altLang="ko-KR" dirty="0"/>
              <a:t> = </a:t>
            </a:r>
            <a:r>
              <a:rPr lang="en-US" altLang="ko-KR" dirty="0" err="1"/>
              <a:t>bs_obj.find</a:t>
            </a:r>
            <a:r>
              <a:rPr lang="en-US" altLang="ko-KR" dirty="0"/>
              <a:t>("ul", {"</a:t>
            </a:r>
            <a:r>
              <a:rPr lang="en-US" altLang="ko-KR" dirty="0" err="1"/>
              <a:t>class":"reply</a:t>
            </a:r>
            <a:r>
              <a:rPr lang="en-US" altLang="ko-KR" dirty="0"/>
              <a:t>"})</a:t>
            </a:r>
          </a:p>
          <a:p>
            <a:r>
              <a:rPr lang="en-US" altLang="ko-KR" dirty="0" err="1"/>
              <a:t>lis</a:t>
            </a:r>
            <a:r>
              <a:rPr lang="en-US" altLang="ko-KR" dirty="0"/>
              <a:t> = </a:t>
            </a:r>
            <a:r>
              <a:rPr lang="en-US" altLang="ko-KR" dirty="0" err="1"/>
              <a:t>ul_reply.findAll</a:t>
            </a:r>
            <a:r>
              <a:rPr lang="en-US" altLang="ko-KR" dirty="0"/>
              <a:t>("li")</a:t>
            </a:r>
          </a:p>
          <a:p>
            <a:br>
              <a:rPr lang="en-US" altLang="ko-KR" dirty="0"/>
            </a:br>
            <a:r>
              <a:rPr lang="en-US" altLang="ko-KR" dirty="0"/>
              <a:t>for li in </a:t>
            </a:r>
            <a:r>
              <a:rPr lang="en-US" altLang="ko-KR" dirty="0" err="1"/>
              <a:t>lis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li.text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58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792B-529A-41B8-865A-193ABEA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Find_ul_index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FB8B-927C-4736-A2C1-02587CC3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400109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br>
              <a:rPr lang="en-US" altLang="ko-KR" dirty="0"/>
            </a:br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생략</a:t>
            </a:r>
            <a:endParaRPr lang="en-US" altLang="ko-KR" dirty="0"/>
          </a:p>
          <a:p>
            <a:r>
              <a:rPr lang="en-US" altLang="ko-KR" dirty="0"/>
              <a:t>"""</a:t>
            </a:r>
          </a:p>
          <a:p>
            <a:br>
              <a:rPr lang="en-US" altLang="ko-KR" dirty="0"/>
            </a:br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 err="1"/>
              <a:t>lis</a:t>
            </a:r>
            <a:r>
              <a:rPr lang="en-US" altLang="ko-KR" dirty="0"/>
              <a:t> = </a:t>
            </a:r>
            <a:r>
              <a:rPr lang="en-US" altLang="ko-KR" dirty="0" err="1"/>
              <a:t>bs_obj.findAll</a:t>
            </a:r>
            <a:r>
              <a:rPr lang="en-US" altLang="ko-KR" dirty="0"/>
              <a:t>("li")</a:t>
            </a:r>
          </a:p>
          <a:p>
            <a:br>
              <a:rPr lang="en-US" altLang="ko-KR" dirty="0"/>
            </a:br>
            <a:r>
              <a:rPr lang="en-US" altLang="ko-KR" dirty="0"/>
              <a:t>for li in </a:t>
            </a:r>
            <a:r>
              <a:rPr lang="en-US" altLang="ko-KR" dirty="0" err="1"/>
              <a:t>lis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print(</a:t>
            </a:r>
            <a:r>
              <a:rPr lang="en-US" altLang="ko-KR" dirty="0" err="1"/>
              <a:t>li.text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009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B3B5-EBDA-4C18-B1B1-407D052A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Find_ul_index2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48E8-454A-42BF-9611-3BF3A9A3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369331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ko-KR" altLang="en-US" dirty="0"/>
              <a:t>생략</a:t>
            </a:r>
            <a:endParaRPr lang="en-US" altLang="ko-KR" dirty="0"/>
          </a:p>
          <a:p>
            <a:r>
              <a:rPr lang="en-US" altLang="ko-KR" dirty="0"/>
              <a:t>"""</a:t>
            </a:r>
          </a:p>
          <a:p>
            <a:br>
              <a:rPr lang="en-US" altLang="ko-KR" dirty="0"/>
            </a:br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 err="1"/>
              <a:t>ul_reply</a:t>
            </a:r>
            <a:r>
              <a:rPr lang="en-US" altLang="ko-KR" dirty="0"/>
              <a:t> = </a:t>
            </a:r>
            <a:r>
              <a:rPr lang="en-US" altLang="ko-KR" dirty="0" err="1"/>
              <a:t>bs_obj.find</a:t>
            </a:r>
            <a:r>
              <a:rPr lang="en-US" altLang="ko-KR" dirty="0"/>
              <a:t>("ul", {"</a:t>
            </a:r>
            <a:r>
              <a:rPr lang="en-US" altLang="ko-KR" dirty="0" err="1"/>
              <a:t>class":"reply</a:t>
            </a:r>
            <a:r>
              <a:rPr lang="en-US" altLang="ko-KR" dirty="0"/>
              <a:t>"})</a:t>
            </a:r>
          </a:p>
          <a:p>
            <a:r>
              <a:rPr lang="en-US" altLang="ko-KR" dirty="0" err="1"/>
              <a:t>lis</a:t>
            </a:r>
            <a:r>
              <a:rPr lang="en-US" altLang="ko-KR" dirty="0"/>
              <a:t> = </a:t>
            </a:r>
            <a:r>
              <a:rPr lang="en-US" altLang="ko-KR" dirty="0" err="1"/>
              <a:t>ul_reply.findAll</a:t>
            </a:r>
            <a:r>
              <a:rPr lang="en-US" altLang="ko-KR" dirty="0"/>
              <a:t>("li")</a:t>
            </a:r>
          </a:p>
          <a:p>
            <a:br>
              <a:rPr lang="en-US" altLang="ko-KR" dirty="0"/>
            </a:br>
            <a:r>
              <a:rPr lang="en-US" altLang="ko-KR" dirty="0"/>
              <a:t>for li in </a:t>
            </a:r>
            <a:r>
              <a:rPr lang="en-US" altLang="ko-KR" dirty="0" err="1"/>
              <a:t>lis</a:t>
            </a:r>
            <a:r>
              <a:rPr lang="en-US" altLang="ko-KR" dirty="0"/>
              <a:t>[1:2]: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li.text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6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BBAC-8809-4A28-A3D0-CAB3A2E2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Property_href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97268-2F3C-4B01-8E91-7D79637B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46" y="984069"/>
            <a:ext cx="4314013" cy="566308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sz="1600" dirty="0"/>
              <a:t>import bs4</a:t>
            </a:r>
            <a:br>
              <a:rPr lang="en-US" altLang="ko-KR" sz="1600" dirty="0"/>
            </a:br>
            <a:r>
              <a:rPr lang="en-US" altLang="ko-KR" sz="1600" dirty="0" err="1"/>
              <a:t>html_str</a:t>
            </a:r>
            <a:r>
              <a:rPr lang="en-US" altLang="ko-KR" sz="1600" dirty="0"/>
              <a:t> = """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&lt;ul class="ko"&gt;</a:t>
            </a:r>
          </a:p>
          <a:p>
            <a:r>
              <a:rPr lang="en-US" altLang="ko-KR" sz="1600" dirty="0"/>
              <a:t>&lt;li&gt;</a:t>
            </a:r>
          </a:p>
          <a:p>
            <a:r>
              <a:rPr lang="en-US" altLang="ko-KR" sz="1600" dirty="0"/>
              <a:t>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="https://www.naver.com/"&gt;</a:t>
            </a:r>
            <a:r>
              <a:rPr lang="ko-KR" altLang="en-US" sz="1600" dirty="0"/>
              <a:t>네이버</a:t>
            </a:r>
            <a:r>
              <a:rPr lang="en-US" altLang="ko-KR" sz="1600" dirty="0"/>
              <a:t>&lt;/a&gt;</a:t>
            </a:r>
          </a:p>
          <a:p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&lt;li&gt;</a:t>
            </a:r>
          </a:p>
          <a:p>
            <a:r>
              <a:rPr lang="en-US" altLang="ko-KR" sz="1600" dirty="0"/>
              <a:t>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="https://www.daum.net/"&gt;</a:t>
            </a:r>
            <a:r>
              <a:rPr lang="ko-KR" altLang="en-US" sz="1600" dirty="0"/>
              <a:t>다음</a:t>
            </a:r>
            <a:r>
              <a:rPr lang="en-US" altLang="ko-KR" sz="1600" dirty="0"/>
              <a:t>&lt;/a&gt;</a:t>
            </a:r>
          </a:p>
          <a:p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&lt;/ul&gt;</a:t>
            </a:r>
          </a:p>
          <a:p>
            <a:r>
              <a:rPr lang="en-US" altLang="ko-KR" sz="1600" dirty="0"/>
              <a:t>&lt;ul class="</a:t>
            </a:r>
            <a:r>
              <a:rPr lang="en-US" altLang="ko-KR" sz="1600" dirty="0" err="1"/>
              <a:t>sns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&lt;li&gt;</a:t>
            </a:r>
          </a:p>
          <a:p>
            <a:r>
              <a:rPr lang="en-US" altLang="ko-KR" sz="1600" dirty="0"/>
              <a:t>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="https://www.google.com/"&gt;</a:t>
            </a:r>
            <a:r>
              <a:rPr lang="ko-KR" altLang="en-US" sz="1600" dirty="0"/>
              <a:t>구글</a:t>
            </a:r>
            <a:r>
              <a:rPr lang="en-US" altLang="ko-KR" sz="1600" dirty="0"/>
              <a:t>&lt;/a&gt;</a:t>
            </a:r>
          </a:p>
          <a:p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&lt;li&gt;</a:t>
            </a:r>
          </a:p>
          <a:p>
            <a:r>
              <a:rPr lang="en-US" altLang="ko-KR" sz="1600" dirty="0"/>
              <a:t>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="https://www.facebook.com/"&gt;</a:t>
            </a:r>
            <a:r>
              <a:rPr lang="ko-KR" altLang="en-US" sz="1600" dirty="0"/>
              <a:t>페이스북</a:t>
            </a:r>
            <a:r>
              <a:rPr lang="en-US" altLang="ko-KR" sz="1600" dirty="0"/>
              <a:t>&lt;/a&gt;</a:t>
            </a:r>
          </a:p>
          <a:p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&lt;/ul&gt;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  <a:p>
            <a:r>
              <a:rPr lang="en-US" altLang="ko-KR" sz="1600" dirty="0"/>
              <a:t>"""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4897E-715A-4451-AA3F-489EEEBB3A18}"/>
              </a:ext>
            </a:extLst>
          </p:cNvPr>
          <p:cNvSpPr/>
          <p:nvPr/>
        </p:nvSpPr>
        <p:spPr>
          <a:xfrm>
            <a:off x="4487159" y="984069"/>
            <a:ext cx="4572000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br>
              <a:rPr lang="en-US" altLang="ko-KR" dirty="0"/>
            </a:br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atag</a:t>
            </a:r>
            <a:r>
              <a:rPr lang="en-US" altLang="ko-KR" dirty="0"/>
              <a:t> = </a:t>
            </a:r>
            <a:r>
              <a:rPr lang="en-US" altLang="ko-KR" dirty="0" err="1"/>
              <a:t>bs_obj.find</a:t>
            </a:r>
            <a:r>
              <a:rPr lang="en-US" altLang="ko-KR" dirty="0"/>
              <a:t>("a")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atag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5402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31DB-740D-42AA-A24F-5E50BAE2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Property_href2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A47AD-149F-4B7F-B926-AFB13F44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338554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import bs4</a:t>
            </a:r>
          </a:p>
          <a:p>
            <a:endParaRPr lang="en-US" altLang="ko-KR" dirty="0"/>
          </a:p>
          <a:p>
            <a:r>
              <a:rPr lang="en-US" altLang="ko-KR" dirty="0" err="1"/>
              <a:t>html_str</a:t>
            </a:r>
            <a:r>
              <a:rPr lang="en-US" altLang="ko-KR" dirty="0"/>
              <a:t> = """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생략</a:t>
            </a:r>
            <a:endParaRPr lang="en-US" altLang="ko-KR" dirty="0"/>
          </a:p>
          <a:p>
            <a:r>
              <a:rPr lang="en-US" altLang="ko-KR" dirty="0"/>
              <a:t>"""</a:t>
            </a:r>
          </a:p>
          <a:p>
            <a:endParaRPr lang="en-US" altLang="ko-KR" dirty="0"/>
          </a:p>
          <a:p>
            <a:r>
              <a:rPr lang="en-US" altLang="ko-KR" dirty="0" err="1"/>
              <a:t>bs_obj</a:t>
            </a:r>
            <a:r>
              <a:rPr lang="en-US" altLang="ko-KR" dirty="0"/>
              <a:t> = bs4.BeautifulSoup(</a:t>
            </a:r>
            <a:r>
              <a:rPr lang="en-US" altLang="ko-KR" dirty="0" err="1"/>
              <a:t>html_str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atag</a:t>
            </a:r>
            <a:r>
              <a:rPr lang="en-US" altLang="ko-KR" dirty="0"/>
              <a:t> = </a:t>
            </a:r>
            <a:r>
              <a:rPr lang="en-US" altLang="ko-KR" dirty="0" err="1"/>
              <a:t>bs_obj.find</a:t>
            </a:r>
            <a:r>
              <a:rPr lang="en-US" altLang="ko-KR" dirty="0"/>
              <a:t>("a")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atag</a:t>
            </a:r>
            <a:r>
              <a:rPr lang="en-US" altLang="ko-KR" dirty="0"/>
              <a:t>['</a:t>
            </a:r>
            <a:r>
              <a:rPr lang="en-US" altLang="ko-KR" dirty="0" err="1"/>
              <a:t>href</a:t>
            </a:r>
            <a:r>
              <a:rPr lang="en-US" altLang="ko-KR" dirty="0"/>
              <a:t>'])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595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AF98-BBC2-4620-A58E-3F820F5F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Naver_exchange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78BDD-BDAA-44CE-AF9B-595C9478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430887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import requests</a:t>
            </a:r>
          </a:p>
          <a:p>
            <a:r>
              <a:rPr lang="en-US" altLang="ko-KR" dirty="0"/>
              <a:t>from bs4 import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get_bs_obj</a:t>
            </a:r>
            <a:r>
              <a:rPr lang="en-US" altLang="ko-KR" dirty="0"/>
              <a:t>():</a:t>
            </a:r>
          </a:p>
          <a:p>
            <a:r>
              <a:rPr lang="en-US" altLang="ko-KR" dirty="0" err="1"/>
              <a:t>url</a:t>
            </a:r>
            <a:r>
              <a:rPr lang="en-US" altLang="ko-KR" dirty="0"/>
              <a:t> = "https://finance.naver.com/item/</a:t>
            </a:r>
            <a:r>
              <a:rPr lang="en-US" altLang="ko-KR" dirty="0" err="1"/>
              <a:t>main.nhn?code</a:t>
            </a:r>
            <a:r>
              <a:rPr lang="en-US" altLang="ko-KR" dirty="0"/>
              <a:t>=035420"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requests.get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bs_obj</a:t>
            </a:r>
            <a:r>
              <a:rPr lang="en-US" altLang="ko-KR" dirty="0"/>
              <a:t> = </a:t>
            </a:r>
            <a:r>
              <a:rPr lang="en-US" altLang="ko-KR" dirty="0" err="1"/>
              <a:t>BeautifulSoup</a:t>
            </a:r>
            <a:r>
              <a:rPr lang="en-US" altLang="ko-KR" dirty="0"/>
              <a:t>(</a:t>
            </a:r>
            <a:r>
              <a:rPr lang="en-US" altLang="ko-KR" dirty="0" err="1"/>
              <a:t>result.content</a:t>
            </a:r>
            <a:r>
              <a:rPr lang="en-US" altLang="ko-KR" dirty="0"/>
              <a:t>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bs_obj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 err="1"/>
              <a:t>bs_obj</a:t>
            </a:r>
            <a:r>
              <a:rPr lang="en-US" altLang="ko-KR" dirty="0"/>
              <a:t> = </a:t>
            </a:r>
            <a:r>
              <a:rPr lang="en-US" altLang="ko-KR" dirty="0" err="1"/>
              <a:t>get_bs_obj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today = </a:t>
            </a:r>
            <a:r>
              <a:rPr lang="en-US" altLang="ko-KR" dirty="0" err="1"/>
              <a:t>bs_obj.find</a:t>
            </a:r>
            <a:r>
              <a:rPr lang="en-US" altLang="ko-KR" dirty="0"/>
              <a:t>("div",{"</a:t>
            </a:r>
            <a:r>
              <a:rPr lang="en-US" altLang="ko-KR" dirty="0" err="1"/>
              <a:t>class":"today</a:t>
            </a:r>
            <a:r>
              <a:rPr lang="en-US" altLang="ko-KR" dirty="0"/>
              <a:t>"})</a:t>
            </a:r>
          </a:p>
          <a:p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27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A67BD-8053-4F5F-82A0-BC2E6D08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ko-KR" dirty="0"/>
              <a:t>Selenium </a:t>
            </a:r>
            <a:endParaRPr lang="ko-KR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CCAF55-08B6-4AF3-82A5-FF63BBB18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9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C229-4CB9-45B7-8CD6-4A51DCB7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Quick Start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DD76-0AB2-49B1-843E-87C69837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53997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 err="1"/>
              <a:t>html_doc</a:t>
            </a:r>
            <a:r>
              <a:rPr lang="en-US" altLang="ko-KR" dirty="0"/>
              <a:t> = """</a:t>
            </a:r>
          </a:p>
          <a:p>
            <a:r>
              <a:rPr lang="en-US" altLang="ko-KR" dirty="0"/>
              <a:t>&lt;html&gt;&lt;head&gt;&lt;title&gt;The Dormouse's story&lt;/title&gt;&lt;/head&gt;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&lt;p class="title"&gt;&lt;b&gt;The Dormouse's story&lt;/b&gt;&lt;/p&gt;</a:t>
            </a:r>
          </a:p>
          <a:p>
            <a:endParaRPr lang="en-US" altLang="ko-KR" dirty="0"/>
          </a:p>
          <a:p>
            <a:r>
              <a:rPr lang="en-US" altLang="ko-KR" dirty="0"/>
              <a:t>&lt;p class="story"&gt;Once upon a time there were three little sisters; and their names were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="http://example.com/</a:t>
            </a:r>
            <a:r>
              <a:rPr lang="en-US" altLang="ko-KR" dirty="0" err="1"/>
              <a:t>elsie</a:t>
            </a:r>
            <a:r>
              <a:rPr lang="en-US" altLang="ko-KR" dirty="0"/>
              <a:t>" class="sister" id="link1"&gt;Elsie&lt;/a&gt;,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="http://example.com/</a:t>
            </a:r>
            <a:r>
              <a:rPr lang="en-US" altLang="ko-KR" dirty="0" err="1"/>
              <a:t>lacie</a:t>
            </a:r>
            <a:r>
              <a:rPr lang="en-US" altLang="ko-KR" dirty="0"/>
              <a:t>" class="sister" id="link2"&gt;Lacie&lt;/a&gt; and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="http://example.com/</a:t>
            </a:r>
            <a:r>
              <a:rPr lang="en-US" altLang="ko-KR" dirty="0" err="1"/>
              <a:t>tillie</a:t>
            </a:r>
            <a:r>
              <a:rPr lang="en-US" altLang="ko-KR" dirty="0"/>
              <a:t>" class="sister" id="link3"&gt;Tillie&lt;/a&gt;;</a:t>
            </a:r>
          </a:p>
          <a:p>
            <a:r>
              <a:rPr lang="en-US" altLang="ko-KR" dirty="0"/>
              <a:t>and they lived at the bottom of a well.&lt;/p&gt;</a:t>
            </a:r>
          </a:p>
          <a:p>
            <a:endParaRPr lang="en-US" altLang="ko-KR" dirty="0"/>
          </a:p>
          <a:p>
            <a:r>
              <a:rPr lang="en-US" altLang="ko-KR" dirty="0"/>
              <a:t>&lt;p class="story"&gt;...&lt;/p&gt;</a:t>
            </a:r>
          </a:p>
          <a:p>
            <a:endParaRPr lang="en-US" altLang="ko-KR" dirty="0"/>
          </a:p>
          <a:p>
            <a:r>
              <a:rPr lang="en-US" altLang="ko-KR" dirty="0"/>
              <a:t>from bs4 import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r>
              <a:rPr lang="en-US" altLang="ko-KR" dirty="0"/>
              <a:t>soup = </a:t>
            </a:r>
            <a:r>
              <a:rPr lang="en-US" altLang="ko-KR" dirty="0" err="1"/>
              <a:t>BeautifulSoup</a:t>
            </a:r>
            <a:r>
              <a:rPr lang="en-US" altLang="ko-KR" dirty="0"/>
              <a:t>(</a:t>
            </a:r>
            <a:r>
              <a:rPr lang="en-US" altLang="ko-KR" dirty="0" err="1"/>
              <a:t>html_doc</a:t>
            </a:r>
            <a:r>
              <a:rPr lang="en-US" altLang="ko-KR" dirty="0"/>
              <a:t>, '</a:t>
            </a:r>
            <a:r>
              <a:rPr lang="en-US" altLang="ko-KR" dirty="0" err="1"/>
              <a:t>html.parser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soup.prettify</a:t>
            </a:r>
            <a:r>
              <a:rPr lang="en-US" altLang="ko-KR" dirty="0"/>
              <a:t>())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810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52FE-DC81-4B71-B22A-2492985D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Login</a:t>
            </a:r>
            <a:r>
              <a:rPr lang="ko-KR" altLang="en-US" dirty="0"/>
              <a:t> </a:t>
            </a:r>
            <a:r>
              <a:rPr lang="en-US" altLang="ko-KR" dirty="0" err="1"/>
              <a:t>daum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A5C38-9C74-441A-958D-11BE0672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53997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from selenium import </a:t>
            </a:r>
            <a:r>
              <a:rPr lang="en-US" altLang="ko-KR" dirty="0" err="1"/>
              <a:t>webdriver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driver = </a:t>
            </a:r>
            <a:r>
              <a:rPr lang="en-US" altLang="ko-KR" dirty="0" err="1"/>
              <a:t>webdriver.Chrome</a:t>
            </a:r>
            <a:r>
              <a:rPr lang="en-US" altLang="ko-KR" dirty="0"/>
              <a:t>("../../chrome/mac/</a:t>
            </a:r>
            <a:r>
              <a:rPr lang="en-US" altLang="ko-KR" dirty="0" err="1"/>
              <a:t>chromedriver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 err="1"/>
              <a:t>driver.get</a:t>
            </a:r>
            <a:r>
              <a:rPr lang="en-US" altLang="ko-KR" dirty="0"/>
              <a:t>("https://logins.daum.net/accounts/</a:t>
            </a:r>
            <a:r>
              <a:rPr lang="en-US" altLang="ko-KR" dirty="0" err="1"/>
              <a:t>loginform.do?url</a:t>
            </a:r>
            <a:r>
              <a:rPr lang="en-US" altLang="ko-KR" dirty="0"/>
              <a:t>=http://top.cafe.daum.net/")</a:t>
            </a:r>
          </a:p>
          <a:p>
            <a:br>
              <a:rPr lang="en-US" altLang="ko-KR" dirty="0"/>
            </a:br>
            <a:r>
              <a:rPr lang="en-US" altLang="ko-KR" dirty="0" err="1"/>
              <a:t>login_id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driver.find_element_by_id</a:t>
            </a:r>
            <a:r>
              <a:rPr lang="en-US" altLang="ko-KR" dirty="0"/>
              <a:t>("id")</a:t>
            </a:r>
          </a:p>
          <a:p>
            <a:r>
              <a:rPr lang="en-US" altLang="ko-KR" dirty="0" err="1"/>
              <a:t>login_passwd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driver.find_element_by_id</a:t>
            </a:r>
            <a:r>
              <a:rPr lang="en-US" altLang="ko-KR" dirty="0"/>
              <a:t>("</a:t>
            </a:r>
            <a:r>
              <a:rPr lang="en-US" altLang="ko-KR" dirty="0" err="1"/>
              <a:t>inputPwd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login_id.send_keys</a:t>
            </a:r>
            <a:r>
              <a:rPr lang="en-US" altLang="ko-KR" dirty="0"/>
              <a:t>("</a:t>
            </a:r>
            <a:r>
              <a:rPr lang="en-US" altLang="ko-KR" dirty="0" err="1"/>
              <a:t>oceanfog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login_passwd.send_keys</a:t>
            </a:r>
            <a:r>
              <a:rPr lang="en-US" altLang="ko-KR" dirty="0"/>
              <a:t>("")</a:t>
            </a:r>
          </a:p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login_button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driver.find_element_by_id</a:t>
            </a:r>
            <a:r>
              <a:rPr lang="en-US" altLang="ko-KR" dirty="0"/>
              <a:t>('</a:t>
            </a:r>
            <a:r>
              <a:rPr lang="en-US" altLang="ko-KR" dirty="0" err="1"/>
              <a:t>loginBtn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login_button.submit</a:t>
            </a:r>
            <a:r>
              <a:rPr lang="en-US" altLang="ko-KR" dirty="0"/>
              <a:t>()</a:t>
            </a:r>
          </a:p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driver.get</a:t>
            </a:r>
            <a:r>
              <a:rPr lang="en-US" altLang="ko-KR" dirty="0"/>
              <a:t>("http://cafe.daum.net/</a:t>
            </a:r>
            <a:r>
              <a:rPr lang="en-US" altLang="ko-KR" dirty="0" err="1"/>
              <a:t>ssaumjil</a:t>
            </a:r>
            <a:r>
              <a:rPr lang="en-US" altLang="ko-KR" dirty="0"/>
              <a:t>/</a:t>
            </a:r>
            <a:r>
              <a:rPr lang="en-US" altLang="ko-KR" dirty="0" err="1"/>
              <a:t>JnwJ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8361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1F7B-D0B1-4685-A481-55869A17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Login_naver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B88E2-6339-4B23-A86B-6FDE6344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461664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from selenium import </a:t>
            </a:r>
            <a:r>
              <a:rPr lang="en-US" altLang="ko-KR" dirty="0" err="1"/>
              <a:t>webdriver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driver = </a:t>
            </a:r>
            <a:r>
              <a:rPr lang="en-US" altLang="ko-KR" dirty="0" err="1"/>
              <a:t>webdriver.Chrome</a:t>
            </a:r>
            <a:r>
              <a:rPr lang="en-US" altLang="ko-KR" dirty="0"/>
              <a:t>("../../chrome/mac/</a:t>
            </a:r>
            <a:r>
              <a:rPr lang="en-US" altLang="ko-KR" dirty="0" err="1"/>
              <a:t>chromedriver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 err="1"/>
              <a:t>driver.get</a:t>
            </a:r>
            <a:r>
              <a:rPr lang="en-US" altLang="ko-KR" dirty="0"/>
              <a:t>("https://nid.naver.com/</a:t>
            </a:r>
            <a:r>
              <a:rPr lang="en-US" altLang="ko-KR" dirty="0" err="1"/>
              <a:t>nidlogin.login</a:t>
            </a:r>
            <a:r>
              <a:rPr lang="en-US" altLang="ko-KR" dirty="0"/>
              <a:t>")</a:t>
            </a:r>
          </a:p>
          <a:p>
            <a:br>
              <a:rPr lang="en-US" altLang="ko-KR" dirty="0"/>
            </a:br>
            <a:r>
              <a:rPr lang="en-US" altLang="ko-KR" dirty="0" err="1"/>
              <a:t>driver.implicitly_wait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login_id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driver.find_element_by_id</a:t>
            </a:r>
            <a:r>
              <a:rPr lang="en-US" altLang="ko-KR" dirty="0"/>
              <a:t>("id")</a:t>
            </a:r>
          </a:p>
          <a:p>
            <a:r>
              <a:rPr lang="en-US" altLang="ko-KR" dirty="0" err="1"/>
              <a:t>login_passwd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driver.find_element_by_id</a:t>
            </a:r>
            <a:r>
              <a:rPr lang="en-US" altLang="ko-KR" dirty="0"/>
              <a:t>("pw")</a:t>
            </a:r>
          </a:p>
          <a:p>
            <a:r>
              <a:rPr lang="en-US" altLang="ko-KR" dirty="0" err="1"/>
              <a:t>login_id.send_keys</a:t>
            </a:r>
            <a:r>
              <a:rPr lang="en-US" altLang="ko-KR" dirty="0"/>
              <a:t>("</a:t>
            </a:r>
            <a:r>
              <a:rPr lang="en-US" altLang="ko-KR" dirty="0" err="1"/>
              <a:t>oceanfog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login_passwd.send_keys</a:t>
            </a:r>
            <a:r>
              <a:rPr lang="en-US" altLang="ko-KR" dirty="0"/>
              <a:t>("")</a:t>
            </a:r>
          </a:p>
          <a:p>
            <a:br>
              <a:rPr lang="en-US" altLang="ko-KR" dirty="0"/>
            </a:br>
            <a:r>
              <a:rPr lang="en-US" altLang="ko-KR" dirty="0" err="1"/>
              <a:t>login_button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driver.find_element_by_class_name</a:t>
            </a:r>
            <a:r>
              <a:rPr lang="en-US" altLang="ko-KR" dirty="0"/>
              <a:t>('</a:t>
            </a:r>
            <a:r>
              <a:rPr lang="en-US" altLang="ko-KR" dirty="0" err="1"/>
              <a:t>btn_global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login_button.click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1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EE11-A6BA-4592-92A0-4A8BA15B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My info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C517-2D8A-4AF5-B5A9-24398991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539978"/>
          </a:xfrm>
        </p:spPr>
        <p:txBody>
          <a:bodyPr/>
          <a:lstStyle/>
          <a:p>
            <a:r>
              <a:rPr lang="en-US" altLang="ko-KR" dirty="0"/>
              <a:t>from selenium import </a:t>
            </a:r>
            <a:r>
              <a:rPr lang="en-US" altLang="ko-KR" dirty="0" err="1"/>
              <a:t>webdriver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driver = </a:t>
            </a:r>
            <a:r>
              <a:rPr lang="en-US" altLang="ko-KR" dirty="0" err="1"/>
              <a:t>webdriver.Chrome</a:t>
            </a:r>
            <a:r>
              <a:rPr lang="en-US" altLang="ko-KR" dirty="0"/>
              <a:t>("/Users/</a:t>
            </a:r>
            <a:r>
              <a:rPr lang="en-US" altLang="ko-KR" dirty="0" err="1"/>
              <a:t>ydseo</a:t>
            </a:r>
            <a:r>
              <a:rPr lang="en-US" altLang="ko-KR" dirty="0"/>
              <a:t>/</a:t>
            </a:r>
            <a:r>
              <a:rPr lang="en-US" altLang="ko-KR" dirty="0" err="1"/>
              <a:t>chromedriver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driver.implicitly_wait</a:t>
            </a:r>
            <a:r>
              <a:rPr lang="en-US" altLang="ko-KR" dirty="0"/>
              <a:t>(3)</a:t>
            </a:r>
          </a:p>
          <a:p>
            <a:endParaRPr lang="en-US" altLang="ko-KR" dirty="0"/>
          </a:p>
          <a:p>
            <a:r>
              <a:rPr lang="en-US" altLang="ko-KR" dirty="0" err="1"/>
              <a:t>driver.get</a:t>
            </a:r>
            <a:r>
              <a:rPr lang="en-US" altLang="ko-KR" dirty="0"/>
              <a:t>("https://nid.naver.com/</a:t>
            </a:r>
            <a:r>
              <a:rPr lang="en-US" altLang="ko-KR" dirty="0" err="1"/>
              <a:t>nidlogin.login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 err="1"/>
              <a:t>login_id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driver.find_element_by_name</a:t>
            </a:r>
            <a:r>
              <a:rPr lang="en-US" altLang="ko-KR" dirty="0"/>
              <a:t>("id")</a:t>
            </a:r>
          </a:p>
          <a:p>
            <a:r>
              <a:rPr lang="en-US" altLang="ko-KR" dirty="0" err="1"/>
              <a:t>login_passwd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driver.find_element_by_name</a:t>
            </a:r>
            <a:r>
              <a:rPr lang="en-US" altLang="ko-KR" dirty="0"/>
              <a:t>("pw")</a:t>
            </a:r>
          </a:p>
          <a:p>
            <a:r>
              <a:rPr lang="en-US" altLang="ko-KR" dirty="0" err="1"/>
              <a:t>login_id.send_keys</a:t>
            </a:r>
            <a:r>
              <a:rPr lang="en-US" altLang="ko-KR" dirty="0"/>
              <a:t>("</a:t>
            </a:r>
            <a:r>
              <a:rPr lang="en-US" altLang="ko-KR" dirty="0" err="1"/>
              <a:t>ceoori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login_passwd.send_keys</a:t>
            </a:r>
            <a:r>
              <a:rPr lang="en-US" altLang="ko-KR" dirty="0"/>
              <a:t>("z1z1z1")</a:t>
            </a:r>
          </a:p>
          <a:p>
            <a:endParaRPr lang="en-US" altLang="ko-KR" dirty="0"/>
          </a:p>
          <a:p>
            <a:r>
              <a:rPr lang="en-US" altLang="ko-KR" dirty="0" err="1"/>
              <a:t>login_button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driver.find_element_by_xpath</a:t>
            </a:r>
            <a:r>
              <a:rPr lang="en-US" altLang="ko-KR" dirty="0"/>
              <a:t>('//*[@id="</a:t>
            </a:r>
            <a:r>
              <a:rPr lang="en-US" altLang="ko-KR" dirty="0" err="1"/>
              <a:t>frmNIDLogin</a:t>
            </a:r>
            <a:r>
              <a:rPr lang="en-US" altLang="ko-KR" dirty="0"/>
              <a:t>"]/</a:t>
            </a:r>
            <a:r>
              <a:rPr lang="en-US" altLang="ko-KR" dirty="0" err="1"/>
              <a:t>fieldset</a:t>
            </a:r>
            <a:r>
              <a:rPr lang="en-US" altLang="ko-KR" dirty="0"/>
              <a:t>/input')</a:t>
            </a:r>
          </a:p>
          <a:p>
            <a:r>
              <a:rPr lang="en-US" altLang="ko-KR" dirty="0" err="1"/>
              <a:t>login_button.click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driver.get</a:t>
            </a:r>
            <a:r>
              <a:rPr lang="en-US" altLang="ko-KR" dirty="0"/>
              <a:t>("https://nid.naver.com/user2/help/</a:t>
            </a:r>
            <a:r>
              <a:rPr lang="en-US" altLang="ko-KR" dirty="0" err="1"/>
              <a:t>myInfo.nhn?lang</a:t>
            </a:r>
            <a:r>
              <a:rPr lang="en-US" altLang="ko-KR" dirty="0"/>
              <a:t>=</a:t>
            </a:r>
            <a:r>
              <a:rPr lang="en-US" altLang="ko-KR" dirty="0" err="1"/>
              <a:t>ko_KR</a:t>
            </a:r>
            <a:r>
              <a:rPr lang="en-US" altLang="ko-KR" dirty="0"/>
              <a:t>")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153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2512D-45DD-4A6E-BB2F-68B35C8D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245EF8-D543-4AAA-B2FA-BB8B29C55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9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A5ACC-E1C4-46FF-9C36-6F58C019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Search API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542A5-A6D3-4EFD-87BE-EE1FBA58C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63231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sz="1800" dirty="0"/>
              <a:t>import </a:t>
            </a:r>
            <a:r>
              <a:rPr lang="en-US" altLang="ko-KR" sz="1800" dirty="0" err="1"/>
              <a:t>os</a:t>
            </a:r>
            <a:endParaRPr lang="en-US" altLang="ko-KR" sz="1800" dirty="0"/>
          </a:p>
          <a:p>
            <a:r>
              <a:rPr lang="en-US" altLang="ko-KR" sz="1800" dirty="0"/>
              <a:t>import sys</a:t>
            </a:r>
          </a:p>
          <a:p>
            <a:r>
              <a:rPr lang="en-US" altLang="ko-KR" sz="1800" dirty="0"/>
              <a:t>import </a:t>
            </a:r>
            <a:r>
              <a:rPr lang="en-US" altLang="ko-KR" sz="1800" dirty="0" err="1"/>
              <a:t>urllib.request</a:t>
            </a:r>
            <a:endParaRPr lang="en-US" altLang="ko-KR" sz="1800" dirty="0"/>
          </a:p>
          <a:p>
            <a:r>
              <a:rPr lang="en-US" altLang="ko-KR" sz="1800" dirty="0" err="1"/>
              <a:t>client_id</a:t>
            </a:r>
            <a:r>
              <a:rPr lang="en-US" altLang="ko-KR" sz="1800" dirty="0"/>
              <a:t> = "H1DC13DICQ8zIK84XwWn"</a:t>
            </a:r>
          </a:p>
          <a:p>
            <a:r>
              <a:rPr lang="en-US" altLang="ko-KR" sz="1800" dirty="0" err="1"/>
              <a:t>client_secret</a:t>
            </a:r>
            <a:r>
              <a:rPr lang="en-US" altLang="ko-KR" sz="1800" dirty="0"/>
              <a:t> = "8sUQqFukKQ"</a:t>
            </a:r>
          </a:p>
          <a:p>
            <a:r>
              <a:rPr lang="en-US" altLang="ko-KR" sz="1800" dirty="0" err="1"/>
              <a:t>encText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urllib.parse.quote</a:t>
            </a:r>
            <a:r>
              <a:rPr lang="en-US" altLang="ko-KR" sz="1800" dirty="0"/>
              <a:t>("</a:t>
            </a:r>
            <a:r>
              <a:rPr lang="ko-KR" altLang="en-US" sz="1800" dirty="0"/>
              <a:t>여름</a:t>
            </a:r>
            <a:r>
              <a:rPr lang="en-US" altLang="ko-KR" sz="1800" dirty="0"/>
              <a:t>")</a:t>
            </a:r>
          </a:p>
          <a:p>
            <a:r>
              <a:rPr lang="en-US" altLang="ko-KR" sz="1800" dirty="0" err="1"/>
              <a:t>url</a:t>
            </a:r>
            <a:r>
              <a:rPr lang="en-US" altLang="ko-KR" sz="1800" dirty="0"/>
              <a:t> = "https://openapi.naver.com/v1/search/</a:t>
            </a:r>
            <a:r>
              <a:rPr lang="en-US" altLang="ko-KR" sz="1800" dirty="0" err="1"/>
              <a:t>blog?query</a:t>
            </a:r>
            <a:r>
              <a:rPr lang="en-US" altLang="ko-KR" sz="1800" dirty="0"/>
              <a:t>=" + </a:t>
            </a:r>
            <a:r>
              <a:rPr lang="en-US" altLang="ko-KR" sz="1800" dirty="0" err="1"/>
              <a:t>encText</a:t>
            </a:r>
            <a:r>
              <a:rPr lang="en-US" altLang="ko-KR" sz="1800" dirty="0"/>
              <a:t> + "&amp;display=100" # json </a:t>
            </a:r>
            <a:r>
              <a:rPr lang="ko-KR" altLang="en-US" sz="1800" dirty="0"/>
              <a:t>결과</a:t>
            </a:r>
          </a:p>
          <a:p>
            <a:r>
              <a:rPr lang="en-US" altLang="ko-KR" sz="1800" dirty="0"/>
              <a:t># 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 = "https://openapi.naver.com/v1/search/</a:t>
            </a:r>
            <a:r>
              <a:rPr lang="en-US" altLang="ko-KR" sz="1800" dirty="0" err="1"/>
              <a:t>blog.xml?query</a:t>
            </a:r>
            <a:r>
              <a:rPr lang="en-US" altLang="ko-KR" sz="1800" dirty="0"/>
              <a:t>=" + </a:t>
            </a:r>
            <a:r>
              <a:rPr lang="en-US" altLang="ko-KR" sz="1800" dirty="0" err="1"/>
              <a:t>encText</a:t>
            </a:r>
            <a:r>
              <a:rPr lang="en-US" altLang="ko-KR" sz="1800" dirty="0"/>
              <a:t> # xml </a:t>
            </a:r>
            <a:r>
              <a:rPr lang="ko-KR" altLang="en-US" sz="1800" dirty="0"/>
              <a:t>결과</a:t>
            </a:r>
          </a:p>
          <a:p>
            <a:r>
              <a:rPr lang="en-US" altLang="ko-KR" sz="1800" dirty="0"/>
              <a:t>request = </a:t>
            </a:r>
            <a:r>
              <a:rPr lang="en-US" altLang="ko-KR" sz="1800" dirty="0" err="1"/>
              <a:t>urllib.request.Request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request.add_header</a:t>
            </a:r>
            <a:r>
              <a:rPr lang="en-US" altLang="ko-KR" sz="1800" dirty="0"/>
              <a:t>("X-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-Client-Id",</a:t>
            </a:r>
            <a:r>
              <a:rPr lang="en-US" altLang="ko-KR" sz="1800" dirty="0" err="1"/>
              <a:t>client_id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request.add_header</a:t>
            </a:r>
            <a:r>
              <a:rPr lang="en-US" altLang="ko-KR" sz="1800" dirty="0"/>
              <a:t>("X-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-Client-Secret",</a:t>
            </a:r>
            <a:r>
              <a:rPr lang="en-US" altLang="ko-KR" sz="1800" dirty="0" err="1"/>
              <a:t>client_secret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response = </a:t>
            </a:r>
            <a:r>
              <a:rPr lang="en-US" altLang="ko-KR" sz="1800" dirty="0" err="1"/>
              <a:t>urllib.request.urlopen</a:t>
            </a:r>
            <a:r>
              <a:rPr lang="en-US" altLang="ko-KR" sz="1800" dirty="0"/>
              <a:t>(request)</a:t>
            </a:r>
          </a:p>
          <a:p>
            <a:r>
              <a:rPr lang="en-US" altLang="ko-KR" sz="1800" dirty="0" err="1"/>
              <a:t>rescode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response.getcode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if(</a:t>
            </a:r>
            <a:r>
              <a:rPr lang="en-US" altLang="ko-KR" sz="1800" dirty="0" err="1"/>
              <a:t>rescode</a:t>
            </a:r>
            <a:r>
              <a:rPr lang="en-US" altLang="ko-KR" sz="1800" dirty="0"/>
              <a:t>==200):</a:t>
            </a:r>
          </a:p>
          <a:p>
            <a:r>
              <a:rPr lang="en-US" altLang="ko-KR" sz="1800" dirty="0" err="1"/>
              <a:t>response_body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response.read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print(</a:t>
            </a:r>
            <a:r>
              <a:rPr lang="en-US" altLang="ko-KR" sz="1800" dirty="0" err="1"/>
              <a:t>response_body.decode</a:t>
            </a:r>
            <a:r>
              <a:rPr lang="en-US" altLang="ko-KR" sz="1800" dirty="0"/>
              <a:t>('utf-8'))</a:t>
            </a:r>
          </a:p>
          <a:p>
            <a:r>
              <a:rPr lang="en-US" altLang="ko-KR" sz="1800" dirty="0"/>
              <a:t>else:</a:t>
            </a:r>
          </a:p>
          <a:p>
            <a:r>
              <a:rPr lang="en-US" altLang="ko-KR" sz="1800" dirty="0"/>
              <a:t>print("Error Code:" + </a:t>
            </a:r>
            <a:r>
              <a:rPr lang="en-US" altLang="ko-KR" sz="1800" dirty="0" err="1"/>
              <a:t>rescode</a:t>
            </a:r>
            <a:r>
              <a:rPr lang="en-US" altLang="ko-KR" sz="1800" dirty="0"/>
              <a:t>)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15152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4752-A8C8-4813-9A72-5FA3843B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Search API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777-323C-48C8-80EF-14D13ECB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07831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sz="1800" dirty="0"/>
              <a:t>import </a:t>
            </a:r>
            <a:r>
              <a:rPr lang="en-US" altLang="ko-KR" sz="1800" dirty="0" err="1"/>
              <a:t>urllib.request</a:t>
            </a:r>
            <a:endParaRPr lang="en-US" altLang="ko-KR" sz="1800" dirty="0"/>
          </a:p>
          <a:p>
            <a:br>
              <a:rPr lang="en-US" altLang="ko-KR" sz="1800" dirty="0"/>
            </a:br>
            <a:r>
              <a:rPr lang="en-US" altLang="ko-KR" sz="1800" dirty="0" err="1"/>
              <a:t>client_id</a:t>
            </a:r>
            <a:r>
              <a:rPr lang="en-US" altLang="ko-KR" sz="1800" dirty="0"/>
              <a:t> = "H1DC13DICQ8zIK84XwWn"</a:t>
            </a:r>
          </a:p>
          <a:p>
            <a:r>
              <a:rPr lang="en-US" altLang="ko-KR" sz="1800" dirty="0" err="1"/>
              <a:t>client_secret</a:t>
            </a:r>
            <a:r>
              <a:rPr lang="en-US" altLang="ko-KR" sz="1800" dirty="0"/>
              <a:t> = "8sUQqFukKQ"</a:t>
            </a:r>
          </a:p>
          <a:p>
            <a:r>
              <a:rPr lang="en-US" altLang="ko-KR" sz="1800" dirty="0" err="1"/>
              <a:t>encText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urllib.parse.quote</a:t>
            </a:r>
            <a:r>
              <a:rPr lang="en-US" altLang="ko-KR" sz="1800" dirty="0"/>
              <a:t>("</a:t>
            </a:r>
            <a:r>
              <a:rPr lang="ko-KR" altLang="en-US" sz="1800" dirty="0"/>
              <a:t>강남역</a:t>
            </a:r>
            <a:r>
              <a:rPr lang="en-US" altLang="ko-KR" sz="1800" dirty="0"/>
              <a:t>")</a:t>
            </a:r>
          </a:p>
          <a:p>
            <a:r>
              <a:rPr lang="en-US" altLang="ko-KR" sz="1800" dirty="0" err="1"/>
              <a:t>url</a:t>
            </a:r>
            <a:r>
              <a:rPr lang="en-US" altLang="ko-KR" sz="1800" dirty="0"/>
              <a:t> = "https://openapi.naver.com/v1/search/</a:t>
            </a:r>
            <a:r>
              <a:rPr lang="en-US" altLang="ko-KR" sz="1800" dirty="0" err="1"/>
              <a:t>blog?query</a:t>
            </a:r>
            <a:r>
              <a:rPr lang="en-US" altLang="ko-KR" sz="1800" dirty="0"/>
              <a:t>=" + </a:t>
            </a:r>
            <a:r>
              <a:rPr lang="en-US" altLang="ko-KR" sz="1800" dirty="0" err="1"/>
              <a:t>encText</a:t>
            </a:r>
            <a:r>
              <a:rPr lang="en-US" altLang="ko-KR" sz="1800" dirty="0"/>
              <a:t> + "&amp;display=100" # json </a:t>
            </a:r>
            <a:r>
              <a:rPr lang="ko-KR" altLang="en-US" sz="1800" dirty="0"/>
              <a:t>결과</a:t>
            </a:r>
          </a:p>
          <a:p>
            <a:r>
              <a:rPr lang="en-US" altLang="ko-KR" sz="1800" dirty="0"/>
              <a:t># 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 = "https://openapi.naver.com/v1/search/</a:t>
            </a:r>
            <a:r>
              <a:rPr lang="en-US" altLang="ko-KR" sz="1800" dirty="0" err="1"/>
              <a:t>blog.xml?query</a:t>
            </a:r>
            <a:r>
              <a:rPr lang="en-US" altLang="ko-KR" sz="1800" dirty="0"/>
              <a:t>=" + </a:t>
            </a:r>
            <a:r>
              <a:rPr lang="en-US" altLang="ko-KR" sz="1800" dirty="0" err="1"/>
              <a:t>encText</a:t>
            </a:r>
            <a:r>
              <a:rPr lang="en-US" altLang="ko-KR" sz="1800" dirty="0"/>
              <a:t> # xml </a:t>
            </a:r>
            <a:r>
              <a:rPr lang="ko-KR" altLang="en-US" sz="1800" dirty="0"/>
              <a:t>결과</a:t>
            </a:r>
          </a:p>
          <a:p>
            <a:r>
              <a:rPr lang="en-US" altLang="ko-KR" sz="1800" dirty="0"/>
              <a:t>request = </a:t>
            </a:r>
            <a:r>
              <a:rPr lang="en-US" altLang="ko-KR" sz="1800" dirty="0" err="1"/>
              <a:t>urllib.request.Request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request.add_header</a:t>
            </a:r>
            <a:r>
              <a:rPr lang="en-US" altLang="ko-KR" sz="1800" dirty="0"/>
              <a:t>("X-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-Client-Id",</a:t>
            </a:r>
            <a:r>
              <a:rPr lang="en-US" altLang="ko-KR" sz="1800" dirty="0" err="1"/>
              <a:t>client_id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request.add_header</a:t>
            </a:r>
            <a:r>
              <a:rPr lang="en-US" altLang="ko-KR" sz="1800" dirty="0"/>
              <a:t>("X-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-Client-Secret",</a:t>
            </a:r>
            <a:r>
              <a:rPr lang="en-US" altLang="ko-KR" sz="1800" dirty="0" err="1"/>
              <a:t>client_secret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response = </a:t>
            </a:r>
            <a:r>
              <a:rPr lang="en-US" altLang="ko-KR" sz="1800" dirty="0" err="1"/>
              <a:t>urllib.request.urlopen</a:t>
            </a:r>
            <a:r>
              <a:rPr lang="en-US" altLang="ko-KR" sz="1800" dirty="0"/>
              <a:t>(request)</a:t>
            </a:r>
          </a:p>
          <a:p>
            <a:r>
              <a:rPr lang="en-US" altLang="ko-KR" sz="1800" dirty="0" err="1"/>
              <a:t>rescode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response.getcode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if(</a:t>
            </a:r>
            <a:r>
              <a:rPr lang="en-US" altLang="ko-KR" sz="1800" dirty="0" err="1"/>
              <a:t>rescode</a:t>
            </a:r>
            <a:r>
              <a:rPr lang="en-US" altLang="ko-KR" sz="1800" dirty="0"/>
              <a:t>==200):</a:t>
            </a:r>
          </a:p>
          <a:p>
            <a:r>
              <a:rPr lang="en-US" altLang="ko-KR" sz="1800" dirty="0" err="1"/>
              <a:t>response_body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response.read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print(</a:t>
            </a:r>
            <a:r>
              <a:rPr lang="en-US" altLang="ko-KR" sz="1800" dirty="0" err="1"/>
              <a:t>response_body.decode</a:t>
            </a:r>
            <a:r>
              <a:rPr lang="en-US" altLang="ko-KR" sz="1800" dirty="0"/>
              <a:t>('utf-8'))</a:t>
            </a:r>
          </a:p>
          <a:p>
            <a:r>
              <a:rPr lang="en-US" altLang="ko-KR" sz="1800" dirty="0"/>
              <a:t>else:</a:t>
            </a:r>
          </a:p>
          <a:p>
            <a:r>
              <a:rPr lang="en-US" altLang="ko-KR" sz="1800" dirty="0"/>
              <a:t>print("Error Code:" + </a:t>
            </a:r>
            <a:r>
              <a:rPr lang="en-US" altLang="ko-KR" sz="1800" dirty="0" err="1"/>
              <a:t>rescode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4524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C45F-12B1-438B-AB49-6FC7A2F0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Search Blog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2AB92-CFD5-4750-86C3-8CCA953F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60153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sz="1800" dirty="0"/>
              <a:t>import </a:t>
            </a:r>
            <a:r>
              <a:rPr lang="en-US" altLang="ko-KR" sz="1800" dirty="0" err="1"/>
              <a:t>os</a:t>
            </a:r>
            <a:endParaRPr lang="en-US" altLang="ko-KR" sz="1800" dirty="0"/>
          </a:p>
          <a:p>
            <a:r>
              <a:rPr lang="en-US" altLang="ko-KR" sz="1800" dirty="0"/>
              <a:t>import sys</a:t>
            </a:r>
          </a:p>
          <a:p>
            <a:r>
              <a:rPr lang="en-US" altLang="ko-KR" sz="1800" dirty="0"/>
              <a:t>import </a:t>
            </a:r>
            <a:r>
              <a:rPr lang="en-US" altLang="ko-KR" sz="1800" dirty="0" err="1"/>
              <a:t>urllib.request</a:t>
            </a:r>
            <a:endParaRPr lang="en-US" altLang="ko-KR" sz="1800" dirty="0"/>
          </a:p>
          <a:p>
            <a:r>
              <a:rPr lang="en-US" altLang="ko-KR" sz="1800" dirty="0" err="1"/>
              <a:t>client_id</a:t>
            </a:r>
            <a:r>
              <a:rPr lang="en-US" altLang="ko-KR" sz="1800" dirty="0"/>
              <a:t> = "H1DC13DICQ8zIK84XwWn"</a:t>
            </a:r>
          </a:p>
          <a:p>
            <a:r>
              <a:rPr lang="en-US" altLang="ko-KR" sz="1800" dirty="0" err="1"/>
              <a:t>client_secret</a:t>
            </a:r>
            <a:r>
              <a:rPr lang="en-US" altLang="ko-KR" sz="1800" dirty="0"/>
              <a:t> = "8sUQqFukKQ"</a:t>
            </a:r>
          </a:p>
          <a:p>
            <a:r>
              <a:rPr lang="en-US" altLang="ko-KR" sz="1800" dirty="0" err="1"/>
              <a:t>encText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urllib.parse.quote</a:t>
            </a:r>
            <a:r>
              <a:rPr lang="en-US" altLang="ko-KR" sz="1800" dirty="0"/>
              <a:t>("</a:t>
            </a:r>
            <a:r>
              <a:rPr lang="ko-KR" altLang="en-US" sz="1800" dirty="0"/>
              <a:t>강남역</a:t>
            </a:r>
            <a:r>
              <a:rPr lang="en-US" altLang="ko-KR" sz="1800" dirty="0"/>
              <a:t>")</a:t>
            </a:r>
          </a:p>
          <a:p>
            <a:r>
              <a:rPr lang="en-US" altLang="ko-KR" sz="1800" dirty="0" err="1"/>
              <a:t>url</a:t>
            </a:r>
            <a:r>
              <a:rPr lang="en-US" altLang="ko-KR" sz="1800" dirty="0"/>
              <a:t> = "https://openapi.naver.com/v1/search/</a:t>
            </a:r>
            <a:r>
              <a:rPr lang="en-US" altLang="ko-KR" sz="1800" dirty="0" err="1"/>
              <a:t>blog?query</a:t>
            </a:r>
            <a:r>
              <a:rPr lang="en-US" altLang="ko-KR" sz="1800" dirty="0"/>
              <a:t>=" + </a:t>
            </a:r>
            <a:r>
              <a:rPr lang="en-US" altLang="ko-KR" sz="1800" dirty="0" err="1"/>
              <a:t>encText</a:t>
            </a:r>
            <a:r>
              <a:rPr lang="en-US" altLang="ko-KR" sz="1800" dirty="0"/>
              <a:t> + "&amp;display=10" + "&amp;start=1" # json </a:t>
            </a:r>
            <a:r>
              <a:rPr lang="ko-KR" altLang="en-US" sz="1800" dirty="0"/>
              <a:t>결과</a:t>
            </a:r>
          </a:p>
          <a:p>
            <a:r>
              <a:rPr lang="en-US" altLang="ko-KR" sz="1800" dirty="0"/>
              <a:t># 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 = "https://openapi.naver.com/v1/search/</a:t>
            </a:r>
            <a:r>
              <a:rPr lang="en-US" altLang="ko-KR" sz="1800" dirty="0" err="1"/>
              <a:t>blog.xml?query</a:t>
            </a:r>
            <a:r>
              <a:rPr lang="en-US" altLang="ko-KR" sz="1800" dirty="0"/>
              <a:t>=" + </a:t>
            </a:r>
            <a:r>
              <a:rPr lang="en-US" altLang="ko-KR" sz="1800" dirty="0" err="1"/>
              <a:t>encText</a:t>
            </a:r>
            <a:r>
              <a:rPr lang="en-US" altLang="ko-KR" sz="1800" dirty="0"/>
              <a:t> # xml </a:t>
            </a:r>
            <a:r>
              <a:rPr lang="ko-KR" altLang="en-US" sz="1800" dirty="0"/>
              <a:t>결과</a:t>
            </a:r>
          </a:p>
          <a:p>
            <a:r>
              <a:rPr lang="en-US" altLang="ko-KR" sz="1800" dirty="0"/>
              <a:t>request = </a:t>
            </a:r>
            <a:r>
              <a:rPr lang="en-US" altLang="ko-KR" sz="1800" dirty="0" err="1"/>
              <a:t>urllib.request.Request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request.add_header</a:t>
            </a:r>
            <a:r>
              <a:rPr lang="en-US" altLang="ko-KR" sz="1800" dirty="0"/>
              <a:t>("X-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-Client-Id",</a:t>
            </a:r>
            <a:r>
              <a:rPr lang="en-US" altLang="ko-KR" sz="1800" dirty="0" err="1"/>
              <a:t>client_id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request.add_header</a:t>
            </a:r>
            <a:r>
              <a:rPr lang="en-US" altLang="ko-KR" sz="1800" dirty="0"/>
              <a:t>("X-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-Client-Secret",</a:t>
            </a:r>
            <a:r>
              <a:rPr lang="en-US" altLang="ko-KR" sz="1800" dirty="0" err="1"/>
              <a:t>client_secret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response = </a:t>
            </a:r>
            <a:r>
              <a:rPr lang="en-US" altLang="ko-KR" sz="1800" dirty="0" err="1"/>
              <a:t>urllib.request.urlopen</a:t>
            </a:r>
            <a:r>
              <a:rPr lang="en-US" altLang="ko-KR" sz="1800" dirty="0"/>
              <a:t>(request)</a:t>
            </a:r>
          </a:p>
          <a:p>
            <a:r>
              <a:rPr lang="en-US" altLang="ko-KR" sz="1800" dirty="0" err="1"/>
              <a:t>rescode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response.getcode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if(</a:t>
            </a:r>
            <a:r>
              <a:rPr lang="en-US" altLang="ko-KR" sz="1800" dirty="0" err="1"/>
              <a:t>rescode</a:t>
            </a:r>
            <a:r>
              <a:rPr lang="en-US" altLang="ko-KR" sz="1800" dirty="0"/>
              <a:t>==200):</a:t>
            </a:r>
          </a:p>
          <a:p>
            <a:r>
              <a:rPr lang="en-US" altLang="ko-KR" sz="1800" dirty="0" err="1"/>
              <a:t>response_body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response.read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print(</a:t>
            </a:r>
            <a:r>
              <a:rPr lang="en-US" altLang="ko-KR" sz="1800" dirty="0" err="1"/>
              <a:t>response_body.decode</a:t>
            </a:r>
            <a:r>
              <a:rPr lang="en-US" altLang="ko-KR" sz="1800" dirty="0"/>
              <a:t>('utf-8'))</a:t>
            </a:r>
          </a:p>
          <a:p>
            <a:r>
              <a:rPr lang="en-US" altLang="ko-KR" sz="1800" dirty="0"/>
              <a:t>else:</a:t>
            </a:r>
          </a:p>
          <a:p>
            <a:r>
              <a:rPr lang="en-US" altLang="ko-KR" sz="1800" dirty="0"/>
              <a:t>print("Error Code:" + </a:t>
            </a:r>
            <a:r>
              <a:rPr lang="en-US" altLang="ko-KR" sz="1800" dirty="0" err="1"/>
              <a:t>rescode</a:t>
            </a:r>
            <a:r>
              <a:rPr lang="en-US" altLang="ko-KR" sz="1800" dirty="0"/>
              <a:t>)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3513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9A80-21D4-404D-AE95-371E847C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28A41-739E-4AF4-A157-DF0447AD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307776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import requests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urllib.parse</a:t>
            </a:r>
            <a:r>
              <a:rPr lang="en-US" altLang="ko-KR" dirty="0"/>
              <a:t> import </a:t>
            </a:r>
            <a:r>
              <a:rPr lang="en-US" altLang="ko-KR" dirty="0" err="1"/>
              <a:t>urlparse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keyword = "</a:t>
            </a:r>
            <a:r>
              <a:rPr lang="ko-KR" altLang="en-US" dirty="0"/>
              <a:t>강남역</a:t>
            </a:r>
            <a:r>
              <a:rPr lang="en-US" altLang="ko-KR" dirty="0"/>
              <a:t>"</a:t>
            </a:r>
            <a:endParaRPr lang="ko-KR" altLang="en-US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= "https://openapi.naver.com/v1/search/</a:t>
            </a:r>
            <a:r>
              <a:rPr lang="en-US" altLang="ko-KR" dirty="0" err="1"/>
              <a:t>blog?query</a:t>
            </a:r>
            <a:r>
              <a:rPr lang="en-US" altLang="ko-KR" dirty="0"/>
              <a:t>=" + keyword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requests.get</a:t>
            </a:r>
            <a:r>
              <a:rPr lang="en-US" altLang="ko-KR" dirty="0"/>
              <a:t>(</a:t>
            </a:r>
            <a:r>
              <a:rPr lang="en-US" altLang="ko-KR" dirty="0" err="1"/>
              <a:t>urlparse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).</a:t>
            </a:r>
            <a:r>
              <a:rPr lang="en-US" altLang="ko-KR" dirty="0" err="1"/>
              <a:t>geturl</a:t>
            </a:r>
            <a:r>
              <a:rPr lang="en-US" altLang="ko-KR" dirty="0"/>
              <a:t>(),</a:t>
            </a:r>
          </a:p>
          <a:p>
            <a:r>
              <a:rPr lang="en-US" altLang="ko-KR" dirty="0"/>
              <a:t>headers={"X-Naver-Client-Id":"H1DC13DICQ8zIK84XwWn",</a:t>
            </a:r>
          </a:p>
          <a:p>
            <a:r>
              <a:rPr lang="en-US" altLang="ko-KR" dirty="0"/>
              <a:t>"X-Naver-Client-Secret":"8sUQqFukKQ"})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result.json</a:t>
            </a:r>
            <a:r>
              <a:rPr lang="en-US" altLang="ko-KR" dirty="0"/>
              <a:t>())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486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B5D3-4986-4703-8E23-1C135C85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Get Data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86E2-F420-4079-A960-A2987DF9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461664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import requests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urllib.parse</a:t>
            </a:r>
            <a:r>
              <a:rPr lang="en-US" altLang="ko-KR" dirty="0"/>
              <a:t> import </a:t>
            </a:r>
            <a:r>
              <a:rPr lang="en-US" altLang="ko-KR" dirty="0" err="1"/>
              <a:t>urlparse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keyword = "</a:t>
            </a:r>
            <a:r>
              <a:rPr lang="ko-KR" altLang="en-US" dirty="0"/>
              <a:t>강남역</a:t>
            </a:r>
            <a:r>
              <a:rPr lang="en-US" altLang="ko-KR" dirty="0"/>
              <a:t>"</a:t>
            </a:r>
            <a:endParaRPr lang="ko-KR" altLang="en-US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= "https://openapi.naver.com/v1/search/</a:t>
            </a:r>
            <a:r>
              <a:rPr lang="en-US" altLang="ko-KR" dirty="0" err="1"/>
              <a:t>blog?query</a:t>
            </a:r>
            <a:r>
              <a:rPr lang="en-US" altLang="ko-KR" dirty="0"/>
              <a:t>=" + keyword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requests.get</a:t>
            </a:r>
            <a:r>
              <a:rPr lang="en-US" altLang="ko-KR" dirty="0"/>
              <a:t>(</a:t>
            </a:r>
            <a:r>
              <a:rPr lang="en-US" altLang="ko-KR" dirty="0" err="1"/>
              <a:t>urlparse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).</a:t>
            </a:r>
            <a:r>
              <a:rPr lang="en-US" altLang="ko-KR" dirty="0" err="1"/>
              <a:t>geturl</a:t>
            </a:r>
            <a:r>
              <a:rPr lang="en-US" altLang="ko-KR" dirty="0"/>
              <a:t>(),</a:t>
            </a:r>
          </a:p>
          <a:p>
            <a:r>
              <a:rPr lang="en-US" altLang="ko-KR" dirty="0"/>
              <a:t>headers={"X-Naver-Client-Id":"H1DC13DICQ8zIK84XwWn",</a:t>
            </a:r>
          </a:p>
          <a:p>
            <a:r>
              <a:rPr lang="en-US" altLang="ko-KR" dirty="0"/>
              <a:t>"X-Naver-Client-Secret":"8sUQqFukKQ"})</a:t>
            </a:r>
          </a:p>
          <a:p>
            <a:br>
              <a:rPr lang="en-US" altLang="ko-KR" dirty="0"/>
            </a:br>
            <a:r>
              <a:rPr lang="en-US" altLang="ko-KR" dirty="0" err="1"/>
              <a:t>json_obj</a:t>
            </a:r>
            <a:r>
              <a:rPr lang="en-US" altLang="ko-KR" dirty="0"/>
              <a:t> = </a:t>
            </a:r>
            <a:r>
              <a:rPr lang="en-US" altLang="ko-KR" dirty="0" err="1"/>
              <a:t>result.json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json_obj</a:t>
            </a:r>
            <a:r>
              <a:rPr lang="en-US" altLang="ko-KR" dirty="0"/>
              <a:t>['</a:t>
            </a:r>
            <a:r>
              <a:rPr lang="en-US" altLang="ko-KR" dirty="0" err="1"/>
              <a:t>lastBuildDate</a:t>
            </a:r>
            <a:r>
              <a:rPr lang="en-US" altLang="ko-KR" dirty="0"/>
              <a:t>'])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json_obj</a:t>
            </a:r>
            <a:r>
              <a:rPr lang="en-US" altLang="ko-KR" dirty="0"/>
              <a:t>['total'])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json_obj</a:t>
            </a:r>
            <a:r>
              <a:rPr lang="en-US" altLang="ko-KR" dirty="0"/>
              <a:t>['start'])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json_obj</a:t>
            </a:r>
            <a:r>
              <a:rPr lang="en-US" altLang="ko-KR" dirty="0"/>
              <a:t>['display'])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47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602B-D511-4EFA-BC63-871737E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Request json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0FD5-67EF-451F-B75F-C198B679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400109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import requests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urllib.parse</a:t>
            </a:r>
            <a:r>
              <a:rPr lang="en-US" altLang="ko-KR" dirty="0"/>
              <a:t> import </a:t>
            </a:r>
            <a:r>
              <a:rPr lang="en-US" altLang="ko-KR" dirty="0" err="1"/>
              <a:t>urlparse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keyword = "</a:t>
            </a:r>
            <a:r>
              <a:rPr lang="ko-KR" altLang="en-US" dirty="0"/>
              <a:t>강남역</a:t>
            </a:r>
            <a:r>
              <a:rPr lang="en-US" altLang="ko-KR" dirty="0"/>
              <a:t>"</a:t>
            </a:r>
            <a:endParaRPr lang="ko-KR" altLang="en-US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= "https://openapi.naver.com/v1/search/</a:t>
            </a:r>
            <a:r>
              <a:rPr lang="en-US" altLang="ko-KR" dirty="0" err="1"/>
              <a:t>blog?query</a:t>
            </a:r>
            <a:r>
              <a:rPr lang="en-US" altLang="ko-KR" dirty="0"/>
              <a:t>=" + keyword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requests.get</a:t>
            </a:r>
            <a:r>
              <a:rPr lang="en-US" altLang="ko-KR" dirty="0"/>
              <a:t>(</a:t>
            </a:r>
            <a:r>
              <a:rPr lang="en-US" altLang="ko-KR" dirty="0" err="1"/>
              <a:t>urlparse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).</a:t>
            </a:r>
            <a:r>
              <a:rPr lang="en-US" altLang="ko-KR" dirty="0" err="1"/>
              <a:t>geturl</a:t>
            </a:r>
            <a:r>
              <a:rPr lang="en-US" altLang="ko-KR" dirty="0"/>
              <a:t>(),</a:t>
            </a:r>
          </a:p>
          <a:p>
            <a:r>
              <a:rPr lang="en-US" altLang="ko-KR" dirty="0"/>
              <a:t>headers={"X-Naver-Client-Id":"H1DC13DICQ8zIK84XwWn",</a:t>
            </a:r>
          </a:p>
          <a:p>
            <a:r>
              <a:rPr lang="en-US" altLang="ko-KR" dirty="0"/>
              <a:t>"X-Naver-Client-Secret":"8sUQqFukKQ"})</a:t>
            </a:r>
          </a:p>
          <a:p>
            <a:r>
              <a:rPr lang="en-US" altLang="ko-KR" dirty="0" err="1"/>
              <a:t>json_obj</a:t>
            </a:r>
            <a:r>
              <a:rPr lang="en-US" altLang="ko-KR" dirty="0"/>
              <a:t> = </a:t>
            </a:r>
            <a:r>
              <a:rPr lang="en-US" altLang="ko-KR" dirty="0" err="1"/>
              <a:t>result.json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for item in </a:t>
            </a:r>
            <a:r>
              <a:rPr lang="en-US" altLang="ko-KR" dirty="0" err="1"/>
              <a:t>json_obj</a:t>
            </a:r>
            <a:r>
              <a:rPr lang="en-US" altLang="ko-KR" dirty="0"/>
              <a:t>['items']:</a:t>
            </a:r>
          </a:p>
          <a:p>
            <a:r>
              <a:rPr lang="en-US" altLang="ko-KR" dirty="0"/>
              <a:t>print(item)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544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08CE-4261-4441-AE7C-62178BBA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Quick Start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ABFE-3E49-48E4-8DB7-F1B152E1D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499" y="1241253"/>
            <a:ext cx="8628024" cy="338554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# &lt;html&gt;</a:t>
            </a:r>
          </a:p>
          <a:p>
            <a:r>
              <a:rPr lang="en-US" altLang="ko-KR" dirty="0"/>
              <a:t>#  &lt;head&gt;</a:t>
            </a:r>
          </a:p>
          <a:p>
            <a:r>
              <a:rPr lang="en-US" altLang="ko-KR" dirty="0"/>
              <a:t>#   &lt;title&gt;</a:t>
            </a:r>
          </a:p>
          <a:p>
            <a:r>
              <a:rPr lang="en-US" altLang="ko-KR" dirty="0"/>
              <a:t>#    The Dormouse's story</a:t>
            </a:r>
          </a:p>
          <a:p>
            <a:r>
              <a:rPr lang="en-US" altLang="ko-KR" dirty="0"/>
              <a:t>#   &lt;/title&gt;</a:t>
            </a:r>
          </a:p>
          <a:p>
            <a:r>
              <a:rPr lang="en-US" altLang="ko-KR" dirty="0"/>
              <a:t>#  &lt;/head&gt;</a:t>
            </a:r>
          </a:p>
          <a:p>
            <a:r>
              <a:rPr lang="en-US" altLang="ko-KR" dirty="0"/>
              <a:t>#  &lt;body&gt;</a:t>
            </a:r>
          </a:p>
          <a:p>
            <a:r>
              <a:rPr lang="en-US" altLang="ko-KR" dirty="0"/>
              <a:t>#   &lt;p class="title"&gt;</a:t>
            </a:r>
          </a:p>
          <a:p>
            <a:r>
              <a:rPr lang="en-US" altLang="ko-KR" dirty="0"/>
              <a:t>#    &lt;b&gt;</a:t>
            </a:r>
          </a:p>
          <a:p>
            <a:r>
              <a:rPr lang="en-US" altLang="ko-KR" dirty="0"/>
              <a:t>#     The Dormouse's story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생략</a:t>
            </a:r>
          </a:p>
        </p:txBody>
      </p:sp>
    </p:spTree>
    <p:extLst>
      <p:ext uri="{BB962C8B-B14F-4D97-AF65-F5344CB8AC3E}">
        <p14:creationId xmlns:p14="http://schemas.microsoft.com/office/powerpoint/2010/main" val="16992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031-EC36-4206-A426-07A13604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navigate that data structure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4DC44-4135-473B-84C4-7BAE7E8F0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523220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 err="1"/>
              <a:t>soup.title</a:t>
            </a:r>
            <a:endParaRPr lang="en-US" altLang="ko-KR" dirty="0"/>
          </a:p>
          <a:p>
            <a:r>
              <a:rPr lang="en-US" altLang="ko-KR" dirty="0"/>
              <a:t># &lt;title&gt;The Dormouse's story&lt;/title&gt;</a:t>
            </a:r>
          </a:p>
          <a:p>
            <a:endParaRPr lang="en-US" altLang="ko-KR" dirty="0"/>
          </a:p>
          <a:p>
            <a:r>
              <a:rPr lang="en-US" altLang="ko-KR" dirty="0"/>
              <a:t>soup.title.name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u'title</a:t>
            </a:r>
            <a:r>
              <a:rPr lang="en-US" altLang="ko-KR" dirty="0"/>
              <a:t>'</a:t>
            </a:r>
          </a:p>
          <a:p>
            <a:endParaRPr lang="en-US" altLang="ko-KR" dirty="0"/>
          </a:p>
          <a:p>
            <a:r>
              <a:rPr lang="en-US" altLang="ko-KR" dirty="0" err="1"/>
              <a:t>soup.title.string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u'The</a:t>
            </a:r>
            <a:r>
              <a:rPr lang="en-US" altLang="ko-KR" dirty="0"/>
              <a:t> Dormouse's story'</a:t>
            </a:r>
          </a:p>
          <a:p>
            <a:endParaRPr lang="en-US" altLang="ko-KR" dirty="0"/>
          </a:p>
          <a:p>
            <a:r>
              <a:rPr lang="en-US" altLang="ko-KR" dirty="0"/>
              <a:t>soup.title.parent.name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u'head</a:t>
            </a:r>
            <a:r>
              <a:rPr lang="en-US" altLang="ko-KR" dirty="0"/>
              <a:t>'</a:t>
            </a:r>
          </a:p>
          <a:p>
            <a:endParaRPr lang="en-US" altLang="ko-KR" dirty="0"/>
          </a:p>
          <a:p>
            <a:r>
              <a:rPr lang="en-US" altLang="ko-KR" dirty="0" err="1"/>
              <a:t>soup.p</a:t>
            </a:r>
            <a:endParaRPr lang="en-US" altLang="ko-KR" dirty="0"/>
          </a:p>
          <a:p>
            <a:r>
              <a:rPr lang="en-US" altLang="ko-KR" dirty="0"/>
              <a:t># &lt;p class="title"&gt;&lt;b&gt;The Dormouse's story&lt;/b&gt;&lt;/p&gt;</a:t>
            </a:r>
          </a:p>
          <a:p>
            <a:endParaRPr lang="en-US" altLang="ko-KR" dirty="0"/>
          </a:p>
          <a:p>
            <a:r>
              <a:rPr lang="en-US" altLang="ko-KR" dirty="0" err="1"/>
              <a:t>soup.p</a:t>
            </a:r>
            <a:r>
              <a:rPr lang="en-US" altLang="ko-KR" dirty="0"/>
              <a:t>['class']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u'title</a:t>
            </a:r>
            <a:r>
              <a:rPr lang="en-US" altLang="ko-K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6295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412F-A8A9-4E60-B08F-A6FADF6A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navigate that data structure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1AC825-AA75-46DD-9F2E-38E40202428C}"/>
              </a:ext>
            </a:extLst>
          </p:cNvPr>
          <p:cNvSpPr/>
          <p:nvPr/>
        </p:nvSpPr>
        <p:spPr>
          <a:xfrm>
            <a:off x="257986" y="1166842"/>
            <a:ext cx="8556076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soup.a</a:t>
            </a:r>
            <a:endParaRPr lang="en-US" altLang="ko-KR" dirty="0"/>
          </a:p>
          <a:p>
            <a:r>
              <a:rPr lang="en-US" altLang="ko-KR" dirty="0"/>
              <a:t># &lt;a class="sister" </a:t>
            </a:r>
            <a:r>
              <a:rPr lang="en-US" altLang="ko-KR" dirty="0" err="1"/>
              <a:t>href</a:t>
            </a:r>
            <a:r>
              <a:rPr lang="en-US" altLang="ko-KR" dirty="0"/>
              <a:t>="http://example.com/</a:t>
            </a:r>
            <a:r>
              <a:rPr lang="en-US" altLang="ko-KR" dirty="0" err="1"/>
              <a:t>elsie</a:t>
            </a:r>
            <a:r>
              <a:rPr lang="en-US" altLang="ko-KR" dirty="0"/>
              <a:t>" id="link1"&gt;Elsie&lt;/a&gt;</a:t>
            </a:r>
          </a:p>
          <a:p>
            <a:endParaRPr lang="en-US" altLang="ko-KR" dirty="0"/>
          </a:p>
          <a:p>
            <a:r>
              <a:rPr lang="en-US" altLang="ko-KR" dirty="0" err="1"/>
              <a:t>soup.find_all</a:t>
            </a:r>
            <a:r>
              <a:rPr lang="en-US" altLang="ko-KR" dirty="0"/>
              <a:t>('a')</a:t>
            </a:r>
          </a:p>
          <a:p>
            <a:r>
              <a:rPr lang="en-US" altLang="ko-KR" dirty="0"/>
              <a:t># [&lt;a class="sister" </a:t>
            </a:r>
            <a:r>
              <a:rPr lang="en-US" altLang="ko-KR" dirty="0" err="1"/>
              <a:t>href</a:t>
            </a:r>
            <a:r>
              <a:rPr lang="en-US" altLang="ko-KR" dirty="0"/>
              <a:t>="http://example.com/</a:t>
            </a:r>
            <a:r>
              <a:rPr lang="en-US" altLang="ko-KR" dirty="0" err="1"/>
              <a:t>elsie</a:t>
            </a:r>
            <a:r>
              <a:rPr lang="en-US" altLang="ko-KR" dirty="0"/>
              <a:t>" id="link1"&gt;Elsie&lt;/a&gt;,</a:t>
            </a:r>
          </a:p>
          <a:p>
            <a:r>
              <a:rPr lang="en-US" altLang="ko-KR" dirty="0"/>
              <a:t>#  &lt;a class="sister" </a:t>
            </a:r>
            <a:r>
              <a:rPr lang="en-US" altLang="ko-KR" dirty="0" err="1"/>
              <a:t>href</a:t>
            </a:r>
            <a:r>
              <a:rPr lang="en-US" altLang="ko-KR" dirty="0"/>
              <a:t>="http://example.com/</a:t>
            </a:r>
            <a:r>
              <a:rPr lang="en-US" altLang="ko-KR" dirty="0" err="1"/>
              <a:t>lacie</a:t>
            </a:r>
            <a:r>
              <a:rPr lang="en-US" altLang="ko-KR" dirty="0"/>
              <a:t>" id="link2"&gt;Lacie&lt;/a&gt;,</a:t>
            </a:r>
          </a:p>
          <a:p>
            <a:r>
              <a:rPr lang="en-US" altLang="ko-KR" dirty="0"/>
              <a:t>#  &lt;a class="sister" </a:t>
            </a:r>
            <a:r>
              <a:rPr lang="en-US" altLang="ko-KR" dirty="0" err="1"/>
              <a:t>href</a:t>
            </a:r>
            <a:r>
              <a:rPr lang="en-US" altLang="ko-KR" dirty="0"/>
              <a:t>="http://example.com/</a:t>
            </a:r>
            <a:r>
              <a:rPr lang="en-US" altLang="ko-KR" dirty="0" err="1"/>
              <a:t>tillie</a:t>
            </a:r>
            <a:r>
              <a:rPr lang="en-US" altLang="ko-KR" dirty="0"/>
              <a:t>" id="link3"&gt;Tillie&lt;/a&gt;]</a:t>
            </a:r>
          </a:p>
          <a:p>
            <a:endParaRPr lang="en-US" altLang="ko-KR" dirty="0"/>
          </a:p>
          <a:p>
            <a:r>
              <a:rPr lang="en-US" altLang="ko-KR" dirty="0" err="1"/>
              <a:t>soup.find</a:t>
            </a:r>
            <a:r>
              <a:rPr lang="en-US" altLang="ko-KR" dirty="0"/>
              <a:t>(id="link3")</a:t>
            </a:r>
          </a:p>
          <a:p>
            <a:r>
              <a:rPr lang="en-US" altLang="ko-KR" dirty="0"/>
              <a:t># &lt;a class="sister" </a:t>
            </a:r>
            <a:r>
              <a:rPr lang="en-US" altLang="ko-KR" dirty="0" err="1"/>
              <a:t>href</a:t>
            </a:r>
            <a:r>
              <a:rPr lang="en-US" altLang="ko-KR" dirty="0"/>
              <a:t>="http://example.com/</a:t>
            </a:r>
            <a:r>
              <a:rPr lang="en-US" altLang="ko-KR" dirty="0" err="1"/>
              <a:t>tillie</a:t>
            </a:r>
            <a:r>
              <a:rPr lang="en-US" altLang="ko-KR" dirty="0"/>
              <a:t>" id="link3"&gt;Tillie&lt;/a&gt;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07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DCDC-AD7E-41B6-B8EF-C4A147F5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extracting all the URLs found within a page’s &lt;a&gt; tags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AB9E-08AF-4C16-8A9B-136E7680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153888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for link in </a:t>
            </a:r>
            <a:r>
              <a:rPr lang="en-US" altLang="ko-KR" dirty="0" err="1"/>
              <a:t>soup.find_all</a:t>
            </a:r>
            <a:r>
              <a:rPr lang="en-US" altLang="ko-KR" dirty="0"/>
              <a:t>('a'):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link.get</a:t>
            </a:r>
            <a:r>
              <a:rPr lang="en-US" altLang="ko-KR" dirty="0"/>
              <a:t>('</a:t>
            </a:r>
            <a:r>
              <a:rPr lang="en-US" altLang="ko-KR" dirty="0" err="1"/>
              <a:t>href</a:t>
            </a:r>
            <a:r>
              <a:rPr lang="en-US" altLang="ko-KR" dirty="0"/>
              <a:t>'))</a:t>
            </a:r>
          </a:p>
          <a:p>
            <a:r>
              <a:rPr lang="en-US" altLang="ko-KR" dirty="0"/>
              <a:t># http://example.com/elsie</a:t>
            </a:r>
          </a:p>
          <a:p>
            <a:r>
              <a:rPr lang="en-US" altLang="ko-KR" dirty="0"/>
              <a:t># http://example.com/lacie</a:t>
            </a:r>
          </a:p>
          <a:p>
            <a:r>
              <a:rPr lang="en-US" altLang="ko-KR" dirty="0"/>
              <a:t># http://example.com/tillie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1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6B8F-C98E-42D3-BFEB-280F9925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400110"/>
          </a:xfrm>
        </p:spPr>
        <p:txBody>
          <a:bodyPr/>
          <a:lstStyle/>
          <a:p>
            <a:r>
              <a:rPr lang="en-US" altLang="ko-KR" dirty="0"/>
              <a:t>the advantages and disadvantages of each parser library</a:t>
            </a:r>
            <a:endParaRPr lang="ko-KR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E5878-DFBE-4AC2-9B79-177E36939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42791"/>
              </p:ext>
            </p:extLst>
          </p:nvPr>
        </p:nvGraphicFramePr>
        <p:xfrm>
          <a:off x="258763" y="1621631"/>
          <a:ext cx="8626476" cy="41783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070416">
                  <a:extLst>
                    <a:ext uri="{9D8B030D-6E8A-4147-A177-3AD203B41FA5}">
                      <a16:colId xmlns:a16="http://schemas.microsoft.com/office/drawing/2014/main" val="2410874783"/>
                    </a:ext>
                  </a:extLst>
                </a:gridCol>
                <a:gridCol w="3242822">
                  <a:extLst>
                    <a:ext uri="{9D8B030D-6E8A-4147-A177-3AD203B41FA5}">
                      <a16:colId xmlns:a16="http://schemas.microsoft.com/office/drawing/2014/main" val="1649309125"/>
                    </a:ext>
                  </a:extLst>
                </a:gridCol>
                <a:gridCol w="2156619">
                  <a:extLst>
                    <a:ext uri="{9D8B030D-6E8A-4147-A177-3AD203B41FA5}">
                      <a16:colId xmlns:a16="http://schemas.microsoft.com/office/drawing/2014/main" val="1590087419"/>
                    </a:ext>
                  </a:extLst>
                </a:gridCol>
                <a:gridCol w="2156619">
                  <a:extLst>
                    <a:ext uri="{9D8B030D-6E8A-4147-A177-3AD203B41FA5}">
                      <a16:colId xmlns:a16="http://schemas.microsoft.com/office/drawing/2014/main" val="4228297636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arser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Typical usage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Advantages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Disadvantages</a:t>
                      </a:r>
                    </a:p>
                  </a:txBody>
                  <a:tcPr marL="31750" marR="50800" marT="6350" marB="6350" anchor="ctr"/>
                </a:tc>
                <a:extLst>
                  <a:ext uri="{0D108BD9-81ED-4DB2-BD59-A6C34878D82A}">
                    <a16:rowId xmlns:a16="http://schemas.microsoft.com/office/drawing/2014/main" val="2355465721"/>
                  </a:ext>
                </a:extLst>
              </a:tr>
              <a:tr h="11099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Python’s </a:t>
                      </a:r>
                      <a:r>
                        <a:rPr lang="en-US" sz="1800" dirty="0" err="1">
                          <a:effectLst/>
                        </a:rPr>
                        <a:t>html.parser</a:t>
                      </a:r>
                      <a:endParaRPr lang="en-US" sz="1800" dirty="0">
                        <a:effectLst/>
                      </a:endParaRP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BeautifulSoup(markup, "html.parser")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Batteries included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Decent speed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Lenient (as of Python 2.7.3 and 3.2.)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Not very lenient (before Python 2.7.3 or 3.2.2)</a:t>
                      </a:r>
                    </a:p>
                  </a:txBody>
                  <a:tcPr marL="31750" marR="50800" marT="6350" marB="6350" anchor="ctr"/>
                </a:tc>
                <a:extLst>
                  <a:ext uri="{0D108BD9-81ED-4DB2-BD59-A6C34878D82A}">
                    <a16:rowId xmlns:a16="http://schemas.microsoft.com/office/drawing/2014/main" val="1438120802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lxml’s HTML parser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BeautifulSoup</a:t>
                      </a:r>
                      <a:r>
                        <a:rPr lang="en-US" sz="1800" dirty="0">
                          <a:effectLst/>
                        </a:rPr>
                        <a:t>(markup, "</a:t>
                      </a:r>
                      <a:r>
                        <a:rPr lang="en-US" sz="1800" dirty="0" err="1">
                          <a:effectLst/>
                        </a:rPr>
                        <a:t>lxml</a:t>
                      </a:r>
                      <a:r>
                        <a:rPr lang="en-US" sz="1800" dirty="0">
                          <a:effectLst/>
                        </a:rPr>
                        <a:t>")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Very fast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Lenient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External C dependency</a:t>
                      </a:r>
                    </a:p>
                  </a:txBody>
                  <a:tcPr marL="31750" marR="50800" marT="6350" marB="6350" anchor="ctr"/>
                </a:tc>
                <a:extLst>
                  <a:ext uri="{0D108BD9-81ED-4DB2-BD59-A6C34878D82A}">
                    <a16:rowId xmlns:a16="http://schemas.microsoft.com/office/drawing/2014/main" val="2862892362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lxml’s XML parser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BeautifulSoup</a:t>
                      </a:r>
                      <a:r>
                        <a:rPr lang="en-US" sz="1800" dirty="0">
                          <a:effectLst/>
                        </a:rPr>
                        <a:t>(markup, "</a:t>
                      </a:r>
                      <a:r>
                        <a:rPr lang="en-US" sz="1800" dirty="0" err="1">
                          <a:effectLst/>
                        </a:rPr>
                        <a:t>lxml</a:t>
                      </a:r>
                      <a:r>
                        <a:rPr lang="en-US" sz="1800" dirty="0">
                          <a:effectLst/>
                        </a:rPr>
                        <a:t>-xml")</a:t>
                      </a:r>
                      <a:r>
                        <a:rPr lang="en-US" sz="1800" dirty="0" err="1">
                          <a:effectLst/>
                        </a:rPr>
                        <a:t>BeautifulSoup</a:t>
                      </a:r>
                      <a:r>
                        <a:rPr lang="en-US" sz="1800" dirty="0">
                          <a:effectLst/>
                        </a:rPr>
                        <a:t>(markup, "xml")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Very fast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The only currently supported XML parser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External C dependency</a:t>
                      </a:r>
                    </a:p>
                  </a:txBody>
                  <a:tcPr marL="31750" marR="50800" marT="6350" marB="6350" anchor="ctr"/>
                </a:tc>
                <a:extLst>
                  <a:ext uri="{0D108BD9-81ED-4DB2-BD59-A6C34878D82A}">
                    <a16:rowId xmlns:a16="http://schemas.microsoft.com/office/drawing/2014/main" val="1389796399"/>
                  </a:ext>
                </a:extLst>
              </a:tr>
              <a:tr h="13843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html5lib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BeautifulSoup</a:t>
                      </a:r>
                      <a:r>
                        <a:rPr lang="en-US" sz="1800" dirty="0">
                          <a:effectLst/>
                        </a:rPr>
                        <a:t>(markup, "html5lib")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Extremely lenient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Parses pages the same way a web browser does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Creates valid HTML5</a:t>
                      </a:r>
                    </a:p>
                  </a:txBody>
                  <a:tcPr marL="31750" marR="50800" marT="6350" marB="6350" anchor="ctr"/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Very slow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External Python dependency</a:t>
                      </a:r>
                    </a:p>
                  </a:txBody>
                  <a:tcPr marL="31750" marR="50800" marT="6350" marB="6350" anchor="ctr"/>
                </a:tc>
                <a:extLst>
                  <a:ext uri="{0D108BD9-81ED-4DB2-BD59-A6C34878D82A}">
                    <a16:rowId xmlns:a16="http://schemas.microsoft.com/office/drawing/2014/main" val="125272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20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DF2112-C088-41D7-A5FE-6016B1C3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6" y="192112"/>
            <a:ext cx="8628023" cy="1200329"/>
          </a:xfrm>
        </p:spPr>
        <p:txBody>
          <a:bodyPr/>
          <a:lstStyle/>
          <a:p>
            <a:r>
              <a:rPr lang="en-US" altLang="ko-KR" dirty="0"/>
              <a:t>Making the soup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4161F-E8EC-4AB6-ACA8-387189B21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87" y="984069"/>
            <a:ext cx="8628024" cy="184665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from bs4 import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with open("index.html") as </a:t>
            </a:r>
            <a:r>
              <a:rPr lang="en-US" altLang="ko-KR" dirty="0" err="1"/>
              <a:t>fp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soup = </a:t>
            </a:r>
            <a:r>
              <a:rPr lang="en-US" altLang="ko-KR" dirty="0" err="1"/>
              <a:t>BeautifulSoup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soup = </a:t>
            </a:r>
            <a:r>
              <a:rPr lang="en-US" altLang="ko-KR" dirty="0" err="1"/>
              <a:t>BeautifulSoup</a:t>
            </a:r>
            <a:r>
              <a:rPr lang="en-US" altLang="ko-KR" dirty="0"/>
              <a:t>("&lt;html&gt;data&lt;/html&gt;")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6533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C5D9F0"/>
        </a:solidFill>
      </a:spPr>
      <a:bodyPr vert="horz" wrap="square" lIns="0" tIns="12065" rIns="0" bIns="0" rtlCol="0">
        <a:spAutoFit/>
      </a:bodyPr>
      <a:lstStyle>
        <a:defPPr marL="91440" marR="1708150">
          <a:lnSpc>
            <a:spcPts val="2300"/>
          </a:lnSpc>
          <a:spcBef>
            <a:spcPts val="95"/>
          </a:spcBef>
          <a:defRPr sz="1600" dirty="0" smtClean="0">
            <a:latin typeface="Noto Sans CJK JP Regular"/>
            <a:cs typeface="Noto Sans CJK JP Regular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22394EFB-716C-4786-B7CF-3D7BF981480F}" vid="{B9B8E113-C8FC-4710-9111-34D1679ECD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866</TotalTime>
  <Words>1432</Words>
  <Application>Microsoft Office PowerPoint</Application>
  <PresentationFormat>On-screen Show (4:3)</PresentationFormat>
  <Paragraphs>518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Noto Sans CJK JP Regular</vt:lpstr>
      <vt:lpstr>맑은 고딕</vt:lpstr>
      <vt:lpstr>Arial</vt:lpstr>
      <vt:lpstr>Calibri</vt:lpstr>
      <vt:lpstr>Theme1</vt:lpstr>
      <vt:lpstr>Web crawling</vt:lpstr>
      <vt:lpstr>Beautiful Soup</vt:lpstr>
      <vt:lpstr>Quick Start</vt:lpstr>
      <vt:lpstr>Quick Start</vt:lpstr>
      <vt:lpstr>navigate that data structure</vt:lpstr>
      <vt:lpstr>navigate that data structure</vt:lpstr>
      <vt:lpstr>extracting all the URLs found within a page’s &lt;a&gt; tags</vt:lpstr>
      <vt:lpstr>the advantages and disadvantages of each parser library</vt:lpstr>
      <vt:lpstr>Making the soup  </vt:lpstr>
      <vt:lpstr>Html parser  - basic</vt:lpstr>
      <vt:lpstr>Html parser-basic</vt:lpstr>
      <vt:lpstr>Html parser  - basic2</vt:lpstr>
      <vt:lpstr>Html parser  - basic2</vt:lpstr>
      <vt:lpstr>urlopen</vt:lpstr>
      <vt:lpstr>BeautifulSoup</vt:lpstr>
      <vt:lpstr>BeautifulSoup2</vt:lpstr>
      <vt:lpstr>find_li</vt:lpstr>
      <vt:lpstr>Find_li_text </vt:lpstr>
      <vt:lpstr>Find_all</vt:lpstr>
      <vt:lpstr>Find_all_index</vt:lpstr>
      <vt:lpstr>Find_all_index_text</vt:lpstr>
      <vt:lpstr>Tag and property</vt:lpstr>
      <vt:lpstr>Tag and property</vt:lpstr>
      <vt:lpstr>Find_ul_index</vt:lpstr>
      <vt:lpstr>Find_ul_index2</vt:lpstr>
      <vt:lpstr>Property_href</vt:lpstr>
      <vt:lpstr>Property_href2</vt:lpstr>
      <vt:lpstr>Naver_exchange</vt:lpstr>
      <vt:lpstr>Selenium </vt:lpstr>
      <vt:lpstr>Login daum</vt:lpstr>
      <vt:lpstr>Login_naver</vt:lpstr>
      <vt:lpstr>My info</vt:lpstr>
      <vt:lpstr>API</vt:lpstr>
      <vt:lpstr>Naver Search API</vt:lpstr>
      <vt:lpstr>Naver Search API</vt:lpstr>
      <vt:lpstr>Search Blog</vt:lpstr>
      <vt:lpstr>Request</vt:lpstr>
      <vt:lpstr>Get Data</vt:lpstr>
      <vt:lpstr>Request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hyejung hyun</dc:creator>
  <cp:lastModifiedBy>hyejung hyun</cp:lastModifiedBy>
  <cp:revision>39</cp:revision>
  <dcterms:created xsi:type="dcterms:W3CDTF">2019-05-01T07:30:43Z</dcterms:created>
  <dcterms:modified xsi:type="dcterms:W3CDTF">2019-05-08T23:39:59Z</dcterms:modified>
</cp:coreProperties>
</file>