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66B6-4BE9-4052-A267-C71D4343B0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736D-F858-47B4-ADA7-8D53CF381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8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66B6-4BE9-4052-A267-C71D4343B0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736D-F858-47B4-ADA7-8D53CF381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6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66B6-4BE9-4052-A267-C71D4343B0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736D-F858-47B4-ADA7-8D53CF381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66B6-4BE9-4052-A267-C71D4343B0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736D-F858-47B4-ADA7-8D53CF381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3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66B6-4BE9-4052-A267-C71D4343B0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736D-F858-47B4-ADA7-8D53CF381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66B6-4BE9-4052-A267-C71D4343B0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736D-F858-47B4-ADA7-8D53CF381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66B6-4BE9-4052-A267-C71D4343B0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736D-F858-47B4-ADA7-8D53CF381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66B6-4BE9-4052-A267-C71D4343B0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736D-F858-47B4-ADA7-8D53CF381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66B6-4BE9-4052-A267-C71D4343B0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736D-F858-47B4-ADA7-8D53CF381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66B6-4BE9-4052-A267-C71D4343B0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736D-F858-47B4-ADA7-8D53CF381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66B6-4BE9-4052-A267-C71D4343B0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736D-F858-47B4-ADA7-8D53CF381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0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66B6-4BE9-4052-A267-C71D4343B0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0736D-F858-47B4-ADA7-8D53CF381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90" y="2480064"/>
            <a:ext cx="5791702" cy="3212870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77029" y="688587"/>
            <a:ext cx="2952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CC3300"/>
                </a:solidFill>
                <a:latin typeface="Times New Roman" panose="02020603050405020304" pitchFamily="18" charset="0"/>
              </a:rPr>
              <a:t>Hardwired</a:t>
            </a:r>
            <a:r>
              <a:rPr lang="en-US" altLang="en-US" sz="2800" dirty="0">
                <a:latin typeface="Times New Roman" panose="02020603050405020304" pitchFamily="18" charset="0"/>
              </a:rPr>
              <a:t> motor  control program.</a:t>
            </a:r>
          </a:p>
        </p:txBody>
      </p:sp>
    </p:spTree>
    <p:extLst>
      <p:ext uri="{BB962C8B-B14F-4D97-AF65-F5344CB8AC3E}">
        <p14:creationId xmlns:p14="http://schemas.microsoft.com/office/powerpoint/2010/main" val="28664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6432" y="274639"/>
            <a:ext cx="7139136" cy="561975"/>
          </a:xfrm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+mn-cs"/>
              </a:rPr>
              <a:t>Hardwired</a:t>
            </a:r>
            <a:r>
              <a:rPr lang="en-US" sz="2800" b="1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cs"/>
              </a:rPr>
              <a:t> relay-operated, </a:t>
            </a:r>
            <a:r>
              <a:rPr 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+mn-cs"/>
              </a:rPr>
              <a:t>time-delay</a:t>
            </a:r>
            <a:r>
              <a:rPr lang="en-US" sz="2800" b="1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cs"/>
              </a:rPr>
              <a:t> circuit.</a:t>
            </a:r>
            <a:endParaRPr lang="en-US" dirty="0"/>
          </a:p>
        </p:txBody>
      </p:sp>
      <p:pic>
        <p:nvPicPr>
          <p:cNvPr id="70658" name="Picture 2" descr="Hardwired relay logic using three on delay timers and three corresponding NOTC contac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1227138"/>
            <a:ext cx="51117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0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Times New Roman" panose="02020603050405020304" pitchFamily="18" charset="0"/>
              </a:rPr>
              <a:t>Copyright (c) 2017 McGraw-Hill Education. All rights reserved. No reproduction or distribution without the prior written consent of McGraw-Hill Education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7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rdwired relay control circuit for use with a master control rela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183" y="1376363"/>
            <a:ext cx="48545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309891" y="2759076"/>
            <a:ext cx="28289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3300"/>
                </a:solidFill>
              </a:rPr>
              <a:t>Hardwired master control</a:t>
            </a:r>
            <a:r>
              <a:rPr lang="en-US" altLang="en-US"/>
              <a:t> relay circuit.</a:t>
            </a:r>
          </a:p>
        </p:txBody>
      </p:sp>
    </p:spTree>
    <p:extLst>
      <p:ext uri="{BB962C8B-B14F-4D97-AF65-F5344CB8AC3E}">
        <p14:creationId xmlns:p14="http://schemas.microsoft.com/office/powerpoint/2010/main" val="87228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Hardwired sequential time-delayed motor starting circuit. Two on-delay timers and two NOTC contac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1557338"/>
            <a:ext cx="4833938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59338" y="188913"/>
            <a:ext cx="36004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3300"/>
                </a:solidFill>
                <a:latin typeface="Times New Roman" panose="02020603050405020304" pitchFamily="18" charset="0"/>
              </a:rPr>
              <a:t>Hardwired </a:t>
            </a:r>
            <a:r>
              <a:rPr lang="en-US" altLang="en-US" sz="2800">
                <a:latin typeface="Times New Roman" panose="02020603050405020304" pitchFamily="18" charset="0"/>
              </a:rPr>
              <a:t>sequential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time-delayed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motor starting circuit.</a:t>
            </a:r>
          </a:p>
        </p:txBody>
      </p:sp>
    </p:spTree>
    <p:extLst>
      <p:ext uri="{BB962C8B-B14F-4D97-AF65-F5344CB8AC3E}">
        <p14:creationId xmlns:p14="http://schemas.microsoft.com/office/powerpoint/2010/main" val="343097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624388" y="1166813"/>
            <a:ext cx="379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3300"/>
                </a:solidFill>
                <a:latin typeface="Times New Roman" panose="02020603050405020304" pitchFamily="18" charset="0"/>
              </a:rPr>
              <a:t>Hardwired relay circuit</a:t>
            </a:r>
          </a:p>
        </p:txBody>
      </p:sp>
      <p:pic>
        <p:nvPicPr>
          <p:cNvPr id="3" name="Picture 3" descr="Hardwired relay circuit for sequential motor contro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2000"/>
            <a:ext cx="4248150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5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Hardwired relay-operated, time-delay circuit.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Mallette, Carl</dc:creator>
  <cp:lastModifiedBy>Mallette, Carl</cp:lastModifiedBy>
  <cp:revision>1</cp:revision>
  <dcterms:created xsi:type="dcterms:W3CDTF">2019-04-04T18:50:52Z</dcterms:created>
  <dcterms:modified xsi:type="dcterms:W3CDTF">2019-04-04T18:51:49Z</dcterms:modified>
</cp:coreProperties>
</file>