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65" r:id="rId5"/>
    <p:sldId id="266" r:id="rId6"/>
    <p:sldId id="273" r:id="rId7"/>
    <p:sldId id="268" r:id="rId8"/>
    <p:sldId id="259" r:id="rId9"/>
    <p:sldId id="269" r:id="rId10"/>
    <p:sldId id="270" r:id="rId11"/>
    <p:sldId id="263" r:id="rId12"/>
    <p:sldId id="267" r:id="rId13"/>
    <p:sldId id="27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 showGuides="1">
      <p:cViewPr varScale="1">
        <p:scale>
          <a:sx n="92" d="100"/>
          <a:sy n="92" d="100"/>
        </p:scale>
        <p:origin x="114" y="4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4" Type="http://schemas.openxmlformats.org/officeDocument/2006/relationships/image" Target="../media/image12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4-09T22:38:43.48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16161 4959 108 0,'-4'-10'41'0,"8"10"-32"0,-8 0 11 15,4 0 4-15,0 0 2 16,-3 0 4-16,-1 0-7 15,4 0-2-15,0 0-12 16,-3 0-3-16,3 0 0 0,0-3-1 16,0 3 0-16,0 0-1 15,0 0 2-15,0 0-1 16,0 0 2-16,0 0 5 16,0 0 4-16,0 0-6 0,-4 10 6 15,1-1-1 1,-1 10-3-16,-7 0-2 15,1 6-4-15,-4 3 1 16,-4 6-2-16,-3 14 2 16,3 2-2-16,1 6 0 15,-1-3-3-15,4-9 1 16,3 10 0-16,4-10 1 16,4-7 0-16,3 4 0 15,3-13-2-15,4 0-2 16,4-3-4-16,3-6 0 15,0-3-3-15,4-13 2 16,3-3 1-16,4-9 2 16,-1-10-1-16,1-6-1 0,0-3 3 15,-1-1 2-15,-2-5-2 16,-1-1 0-16,-4-2 3 16,-2 9 3-16,-5 2-4 15,-3 8-1-15,0 2 4 16,0 7 2-16,-3 2 2 15,-4 20 0-15,0 6-4 16,0 3-3-16,0 9 0 16,3 0-1-16,1 4 0 15,3-1 2-15,7-6-3 16,0 4 0-16,4-10-1 16,-1-7 0-16,5-5 4 15,-1-10 1-15,3-10 1 0,-2 1 0 16,-5-16 0-16,1-3 2 15,0-16-1-15,-8-3 0 16,1-6-1-16,-1-1 2 16,-3 4-1-16,-3 6 0 15,-4 0 1-15,-4 13 3 16,-3 0-2-16,0 9 1 16,-3-4-3-16,-1 8 2 15,-3-1-9-15,0 3 0 16,3 0-9-16,1 7-3 15,3 0-10-15,3-1-44 16,11 7-4 0,7-3-60-16</inkml:trace>
  <inkml:trace contextRef="#ctx0" brushRef="#br0" timeOffset="555.5527">16803 5097 168 0,'-14'0'66'15,"7"0"-52"-15,3 0 3 0,1 3-2 0,-1-3-6 16,1 6 0-16,3-3 1 16,-4 4 1-16,8-4-5 15,-1-3 3-15,8 6 14 16,3-3 1-16,0-3-8 15,4 0-4-15,-1-3-5 16,4-3-2-16,4 6-6 16,0-3-1-16,3-4-8 15,0 7-4-15,4-3-6 16,-4 3-2-16,-3 0-6 16,-4 3-2-16,-3-3-59 15</inkml:trace>
  <inkml:trace contextRef="#ctx0" brushRef="#br0" timeOffset="840.7895">16739 5323 196 0,'-3'0'74'0,"6"0"-58"0,1 0 3 0,-1 6-4 16,8-6-2-16,0 0 3 16,3 0-3-16,3 0 0 0,1 0-7 15,3-6 0-15,4 6 4 0,-1-10-2 16,5 4 1-16,-1 3-5 16,0-4-1-16,4 7-3 15,0-3-1-15,-1-3-19 16,1 6-9-16,3-3-80 15</inkml:trace>
  <inkml:trace contextRef="#ctx0" brushRef="#br0" timeOffset="3768.2135">19851 3805 220 0,'-4'-6'85'0,"11"2"-66"0,-3-2-6 15,-1 6-4-15,1 0-6 16,-1 0 1-16,1 0 2 15,3 6 3-15,0-2-4 16,0 5 6-16,0 3 4 0,0 1 6 16,-7 12 4-16,-3 3-2 15,-1 10 0-15,-3 6-10 0,0 0-3 16,0 9-4-16,0 0-1 16,3 1-6-16,4-1 1 15,4-9 2-15,3-6 1 16,4-4-6-16,-1 1 0 15,1-7-10-15,-1-9-2 16,1-4-21-16,-8 1-7 16,-3-13-43-1,0-3-57-15,-3 0 36 16</inkml:trace>
  <inkml:trace contextRef="#ctx0" brushRef="#br0" timeOffset="9098.1508">18394 5714 208 0,'-4'-6'79'0,"1"6"-61"0,3 0-16 16,0 0-12-16,0 0 4 15,0 0 7-15,0 6 7 16,0 4 3-16,-4 6-5 15,1 6 9-15,-4 9 5 0,-4 7-4 16,-3 5 1-16,0 1-4 16,0 3 0-16,0 7-5 15,3-1 0-15,-3 0-5 0,3 4 0 16,1 2-1-16,-1-5-2 16,1-1 1-16,-1-6 1 15,4-3-10-15,0-10-4 16,0 1-27-16,3-13-13 15,4 0-52 1</inkml:trace>
  <inkml:trace contextRef="#ctx0" brushRef="#br0" timeOffset="9579.2295">18658 5912 200 0,'-10'0'77'0,"3"6"-60"0,-7-3-3 16,10 7-3-16,-3-1-2 16,-3 1 5-16,-1 12 1 15,-3 6 0-15,-7 9-7 16,-1 7 1-16,5 7 2 0,3-1-2 15,3 9 2-15,4-5-2 16,4-7 0-16,3-3-8 16,7-10 0-16,7-9-6 15,7-12-1-15,7-7-2 16,7-12 0-16,1-7 2 0,2-12 4 16,1-9 5-16,0-4 3 15,-4-12 0-15,-6 9 1 16,-8-9 5-16,-7 6 4 15,-7 6 3-15,-11 4 1 16,-3-1-5-16,-7 4 1 16,-7 0-11-16,0 2-3 15,-4 4-9-15,0 3-3 16,1 4-8-16,3 2-1 16,3 6-17-16,7 4-6 15,4 6-55 1,7 6-47-16,7-2 51 0</inkml:trace>
  <inkml:trace contextRef="#ctx0" brushRef="#br0" timeOffset="9864.7648">19191 6179 264 0,'-14'3'101'0,"7"3"-78"0,-4-6-13 0,11 0-10 15,-3 0 0-15,3 0 7 16,0 0-14-16,0 0-7 15,0 0 7-15,0 0-30 0,3 0-12 16,4 0-44 0</inkml:trace>
  <inkml:trace contextRef="#ctx0" brushRef="#br0" timeOffset="10374.2893">19533 5849 252 0,'-7'0'96'0,"4"0"-75"0,-1 7-1 0,4-4-7 16,-3 6-12-16,3 1 0 16,-4 12 3-16,1-1 2 15,-1 5-2-15,-7 2 4 0,4 6 2 16,0 4-1-16,-3 3 2 16,-1 3-4-16,1 3-2 15,-1 0-5-15,0-3 0 16,1-1-2-16,3-8 0 15,3 3-20-15,4-13-10 16,7-7-26-16,4-2-11 0,7-13-27 16</inkml:trace>
  <inkml:trace contextRef="#ctx0" brushRef="#br0" timeOffset="10794.0527">19713 5931 232 0,'-7'0'88'0,"0"0"-69"0,0 9-7 16,4-2-9-16,-1 2 0 16,4 7 5-16,0 2-4 0,-4 1 0 15,4 9-2-15,0 7 1 0,-3 3 0 16,3-4 3-16,0 10 1 15,3-6 3-15,5-4 4 16,2-6-10-16,4-3-5 16,4-6-2-16,7-12-1 15,3-14-6-15,7-2-2 16,0-4 7-16,4-12 2 16,-7-3 9-16,-4-3 4 15,-7-1-1-15,-7-2 0 16,-7-1 6-16,-10 7 2 15,-11 3-2-15,-7 0-1 0,-4 6-11 16,0 0-1-16,1 0-13 16,2 4-3-16,5 2-24 15,3-2-8-15,3 5-44 16,8 1-44 0,-5-1 46-16</inkml:trace>
  <inkml:trace contextRef="#ctx0" brushRef="#br0" timeOffset="11125.6093">19935 5859 200 0,'-3'-3'74'0,"-8"-4"-58"0,18 7 1 0,-3 0-6 15,7 0-3-15,3 0 0 16,7 0-7-16,3 0 0 15,5-3-1-15,2-3-3 0,5 6 2 16,3 0-17-16,-1 0-5 0,-6-6-64 16</inkml:trace>
  <inkml:trace contextRef="#ctx0" brushRef="#br0" timeOffset="11755.4825">20405 5583 192 0,'-7'-13'74'0,"10"7"-58"0,1 12 3 0,3-6-2 16,3-6-11-16,11 3-3 16,-3-3-2-16,3-4-1 15,4 4 0-15,-4 3 4 0,0-4 5 16,0-2 1-16,-3 9 2 16,-4 0 0-16,-7 0 2 15,-3 9-3-15,-4-2-1 16,-4 12-6-16,-3-4-1 15,0 4-1-15,-3 0 1 16,-1 0 0-16,0-4 1 16,1-2 0-16,-1 3 0 0,1-7 0 15,3-3 2-15,0-3-3 16,3-3-2-16,4 0-3 16,4-3-1-16,3-3-1 15,3-3 3-15,4 9-5 16,0-4 2-16,8 4 2 15,-1 4 3-15,0 5-2 16,4 7 0-16,-4 2-1 16,-4 11 0-16,-2-4 2 15,-8 3 2-15,-11 0 5 16,-7-3 6-16,-10 0-1 16,-7-6 1-16,-4-3-1 15,1-7 2-15,2-6-3 0,1-3-1 16,3 0-13-16,4-3-5 15,7-12-25-15,4-1-9 16,6-3-57 0,11 0-55-16,0 4 50 15</inkml:trace>
  <inkml:trace contextRef="#ctx0" brushRef="#br0" timeOffset="12491.2111">20892 6097 236 0,'-8'-9'90'0,"-2"2"-70"0,3 7-3 16,3 7-7-16,1-7 11 15,-1 0 11-15,4 3-14 16,0 3-5-16,0-3-8 0,0-3-8 0,4 10-3 15,3-10-22-15,3 0-6 16,8 6-82 0</inkml:trace>
  <inkml:trace contextRef="#ctx0" brushRef="#br0" timeOffset="13541.7907">21325 5680 200 0,'4'-9'77'0,"-1"9"-60"0,8 0-5 0,-4 0-4 16,0 6-1-16,4-3 4 15,-4 3 2-15,0 4 3 16,-4 2-9-16,-3 20 9 0,-7 11 4 16,-3 5-4-16,-4 5 1 0,0 10-6 15,-1-1 1-15,5 10-5 16,-1 1-2-16,4-11-2 15,4 1-3-15,-1-10-2 16,4-3 1-16,0-12-6 16,0-10-3-16,4-3-21 15,-1-6-10-15,4-13-11 16,0-12-4-16,4-3-33 16</inkml:trace>
  <inkml:trace contextRef="#ctx0" brushRef="#br0" timeOffset="13842.1388">21735 6110 204 0,'-18'0'77'0,"4"0"-60"0,0 6 8 0,10-6 2 0,1 0-21 16,-1 3-7-16,1 3-16 15,3-6-7-15,0 0-18 16,7 7-6-16,3-7-26 15,8 0-10-15</inkml:trace>
  <inkml:trace contextRef="#ctx0" brushRef="#br0" timeOffset="28119.506">17914 5169 124 0,'-18'0'49'0,"8"-6"-38"0,-1 12 8 16,8-3 1-16,-1-3-4 15,-3 0 3-15,4 6-1 16,-1-6-2-16,1 0-8 0,3 0 1 0,0 0 2 16,0 0 0-16,0 0 3 15,7 3-1-15,0-3 0 16,3 0-5-16,1 0-3 15,3 0 2-15,4-3 2 16,3-3 0-16,3 6 0 16,8-9-1-16,7 9 0 15,3-4-4-15,11-2-3 16,0 3 0-16,4-3-1 16,3-4 0-16,0 4 0 15,0 3 2-15,-1 3 1 16,1-6 1-16,8 6 0 15,-5 0-2-15,-3 0 1 0,0 0-2 16,3 0 2-16,1 0-2 16,6 0 2-16,1 0-2 15,3 0-1-15,0-3 3 16,-3-4 0-16,3 7-4 16,-4-3-1-16,4-3 3 15,1 6 3-15,-5-3-6 16,1-4 0-16,-1 7 2 15,1 0 2-15,-1-6-3 16,1 3-1-16,-1 3 3 16,1-6 1-16,3 6 0 15,-3-3-2-15,-1 3 1 16,1-7-1-16,-1 7 0 0,-3 0 0 16,0 0 2-16,0 0 3 15,4 0-2-15,-4 0-2 16,0-3 0-16,4 3 1 15,-1-6-1-15,4 6-1 16,0 0 3-16,4 0 0 16,0 0-4-16,-4 0 1 15,-4 0-2-15,-3 0-2 16,0 0 5-16,0 0 1 16,0 0 0-16,4 0 1 15,-1-3-2-15,1-3-1 16,-1 6 1-16,5-4 1 15,-1-2-1-15,0 6-1 0,0 0 1 16,-7 0 1-16,-7 0-1 16,-4-3-1-16,1 3 1 15,-4-6 1-15,0 6-3 16,3 0 0-16,0-7 1 16,4 4 2-16,0 3-3 15,0 0 0-15,-3 0 1 16,-8 0 2-16,-10-6-1 15,-7 6-1-15,-4 0-28 16,-14-3-11-16,-10 3-93 16</inkml:trace>
  <inkml:trace contextRef="#ctx0" brushRef="#br0" timeOffset="30536.9948">17219 6517 132 0,'-21'-6'49'0,"10"12"-38"0,1-6-3 16,10 3-2-16,-4-3 10 15,4 0 7-15,0 0 0 16,0 0 0-16,0 0-12 16,0 0 2-16,4 0 1 0,3 0 4 15,3-3 1-15,4-3-6 16,1-3-3-16,2-1-5 16,4 1-2-16,4-1 1 15,0 1 0-15,0 0-2 16,-1 2 1-16,1-2 0 0,0 9 3 15,-1 0-5-15,-3 0-1 16,4 6 2-16,0-3 1 16,-4 7-1-16,0-1 1 15,0 7-4-15,1-7 0 16,-5 10 5-16,1-3 2 16,-1 9 0-16,-6-3 1 15,-4 3-2-15,0 3 0 16,-7 3-3-16,0-9 1 15,0 3-2-15,-3 0-1 16,3-6 1-16,0-6 1 16,0 3-1-16,0-7-1 0,-4-9 3 15,4 0 2-15,0-9-2 16,0-10 0-16,0 0-3 16,4-9-1-16,-1-7-1 15,-3-6-2-15,4 4 5 16,-4-1 1-16,0-3-3 15,0 1-1-15,0-4 1 16,3 0 0-16,-3 0-2 16,0 6 0-16,0-6-1 15,0-6 3-15,0 6 0 16,0-3 1-16,0 3 0 16,-7 0 0-16,0 1 0 15,-4 5 2-15,-6 0-1 16,3 4 2-16,0-1-2 0,3 10-1 15,0-3-2-15,4 3 1 16,0-3 1-16,0 9 2 16,4 0-3-16,-1-6 2 15,1 6 4 1,-1 4-2-16,4-4-2 16,0 9 0-16,4-9-1 15,3 10 0-15,3-7 0 16,4 7-3-16,4-4 2 15,3-2 1-15,7 8 0 16,1-2 0-16,-1-3 0 16,4 2 0-16,-1-2 0 0,5 8 0 15,3-2 2-15,-1-3-3 16,1 6 0-16,3-4 1 16,1 7 0-16,-1 0 2 15,0-9 1-15,4 9-1 16,-3-9-2-16,-1 2 1 15,0 4-1-15,1 3 0 16,-5-6 0-16,5 3 0 16,-4-4 2-16,-1 4-3 15,5-3 0-15,3-3 1 16,3 6 2-16,-3-4-1 16,3-2 2-16,1 3-4 15,-5 2 0-15,5-2 1 16,-1-3 0-16,1 6 0 15,-1-4 2-15,0 7-1 0,1-3-1 16,-1-3 1-16,1 6-1 16,-1 0 0-16,0-3 0 15,1-3-3-15,-1 6 2 16,15-10 1-16,3 4 2 16,-7 3-1-16,-4-4-1 15,1 7-2-15,-5 0 1 16,-2 0 1-16,-1 0 0 15,1 0 0-15,-1 0 2 16,4-3-3-16,0-3 0 16,0 3 1-16,3-3 2 15,1 6-1-15,-8-4-1 16,4 4 1-16,-7 0-1 0,-4 0 0 16,0-6 0-16,-3 6 0 15,4-3 2-15,-1 3-1 16,0 0-1-16,4 0 3 15,0 0 0-15,-4 0-4 16,4 3-1-16,0-3-2 16,0 0 3-16,-4 0 0 15,1 0 3-15,-1 0-1 16,0 0 2-16,4 0 0 16,0-3 1-16,3-3-5 15,1 6-1-15,-1 0 1 16,-3 0 0-16,0 0 1 15,-4 0 2-15,-3 0 1 0,0 0 3 16,0 0-5-16,-1 0-1 16,5 6 0-16,-1-6 2 15,4 0-3-15,0 3-2 16,0-3 2-16,0 6 2 16,-4-6 0-16,7 4 2 15,-3-4-2-15,-4 0-1 16,1 0 1-16,3-4-1 15,0-2-3-15,3 6 2 16,4-3 1-16,3 3 0 16,-3 0 0-16,0 0 2 15,4 0-3-15,-5 3 0 0,-2-3 1 16,3-3 0 0,0-3 2-16,0 6 1 0,3 0-4 15,0 0-1-15,1 6 3 16,3-3 1-16,0-3 0 15,-4 6-2-15,1-6 1 16,-1 0-1-16,8 0 0 16,-4 0 0-16,-4 0-3 15,1 4 2-15,-1-4 1 16,-3 6 2-16,0-3 1 16,-7-3 1-16,0 0-2 15,-1 0 1-15,-2 0-2 16,-1 0-1-16,-3 0 1 15,-7 0 1-15,-4 0 1 16,-3-3 1-16,-4 3-5 0,-4-6 1 16,-3 6-16-16,-3-10-4 15,-4 7-241 1,-32-3 127 0</inkml:trace>
  <inkml:trace contextRef="#ctx0" brushRef="#br0" timeOffset="31527.8162">22010 5714 188 0,'-11'-9'71'0,"4"3"-55"0,7 6-2 0,0 0-6 15,0 0-2-15,0 0 1 16,0 0-1-16,0 0 1 16,4 9-4-16,-4 1 9 0,0 5 5 15,0 14-3-15,-4-4 2 16,1 12 0-16,-4 7 2 16,-8 9-6-16,-2-2-2 0,-1-4-5 15,1 6-4-15,-1 0 0 16,7 1-1-16,4-1 0 15,4-6 0-15,-1 3 0 16,4-15 2-16,4-7-12 16,3-9-3-16,0-1-29 15,0-11-13-15,4-7-51 16</inkml:trace>
  <inkml:trace contextRef="#ctx0" brushRef="#br0" timeOffset="31993.456">22190 5840 156 0,'-4'-16'57'0,"4"16"-44"0,0 0-4 0,0 0-2 16,0 0 5-16,0 7 4 15,0 2 6-15,0 7 1 16,-3 6-12-16,-4 3 2 0,0 19 1 16,0 3-3-16,-4 6-1 15,7-3-4-15,4-3-1 16,4 3-3-16,3-9-2 16,7 0 1-16,7-7 1 15,4-12 3-15,7-6 2 0,6-7-3 16,8-15-3-16,-3-3 0 15,3-13 1-15,-4-10 1 16,-7-5 1-16,-7 2 2 16,-10-2 3-16,-14-1 7 15,-12-3 4-15,-9 7-10 16,-11 5-3-16,-4-8-3 16,-7 9 0-16,4-4-2 15,0 4 1-15,3 0-4 16,0 9 0-16,7 0-8 15,4 4-4-15,4 8-26 16,2 4-10-16,5 3-70 16</inkml:trace>
  <inkml:trace contextRef="#ctx0" brushRef="#br0" timeOffset="32474.1219">22617 5787 176 0,'3'-4'68'0,"-3"4"-52"0,7 0-3 16,-7 0-5-16,0 0 5 16,7 0 3-16,-7 0-1 15,4 0 1-15,-4 0-9 0,0 0-4 0,7 0-2 16,0 0-1-16,3 0 0 16,1 0 0-16,3 0 0 15,0 0-14-15,4-6-3 16,3 6-33-1,4-6-57-15,3 3 15 16</inkml:trace>
  <inkml:trace contextRef="#ctx0" brushRef="#br0" timeOffset="33134.2632">23019 5592 140 0,'-4'0'55'0,"4"6"-43"0,4-2 8 15,-1 2 2-15,-3 0-4 16,4-3 1-16,-4 7-4 0,-4-1 1 16,-3 1-9-16,0 5 5 0,0 4 1 15,0 6-6-15,0 3-4 16,3 1 0-16,4 5 0 15,4-6-1-15,7 4-2 16,3-4 1-16,3-3-1 16,8-3 0-16,3-6 2 15,4-7 1-15,3 0 1 16,4-2-2-16,3-7-2 16,1-7 1-16,-1 4 1 15,4-12-1-15,-4 5-1 16,-3-9 1-16,-4 1-1 0,-6-4 2 15,-5 0 1-15,-6-3-4 16,-8 6 1-16,-6 0 6 16,-4 3 6-16,-7 1-2 15,-4 2 0-15,1 7-6 16,-4 3-3-16,-4 3 2 16,-3 3 0-16,-4 16 5 15,-3 6 5-15,0 3-9 16,3 3-2-16,7-3-2 15,4 1 0-15,4-1-9 16,6-3-2-16,4 3-47 16,11-9-21-16,3-3-26 15</inkml:trace>
  <inkml:trace contextRef="#ctx0" brushRef="#br0" timeOffset="36452.4583">15836 7376 176 0,'0'-12'66'0,"0"6"-52"0,4-4-1 0,-1 10-3 16,1-6-1-16,-1 3 2 15,4-7 1-15,0 4 0 16,0 3-6-16,-3-3 0 0,3 3 4 15,-3-4 5-15,-4 7 3 16,0 0-1-16,-4 19 5 16,-3 13-9-1,0 8-2-15,-4 10 0 0,1-3-6 16,3 13-1-16,3-3-2 16,1 5-2-16,3 1 1 15,3 0 1-15,4-4-1 16,4-12-1-16,-1-6 1 15,5-13-1-15,2-9-3 16,4-10 0-16,11-18-1 16,3-10 3-16,8-6-2 15,-1-19 1-15,-3 0 2 16,-4-3 0-16,-3 3 2 16,-7 10 3-16,-4 6 7 15,-7 0 2-15,-7 12-1 16,0 3 0-16,-7 16-5 15,-4 16-5 1,1 0-2-16,3 16-3 0,0-1 1 16,3 10 1-16,4-6 0 15,8 5-3-15,2-8 2 16,4-7 1-16,4-3 2 16,0-15-1-16,3-10-1 15,0-10 3-15,-3-9 2 16,0-21 4-16,-4-1 5 15,-4-19-10-15,-2-2-2 16,-8-17 7-16,-7 7 5 16,-4 6 3-16,-7 7-1 15,-3 5-8-15,0 10-5 0,0 16-11 16,0 0-5 0,0 3-22-16,0 9-8 0,3 7-28 15,1-1-10-15,-1 17-43 16</inkml:trace>
  <inkml:trace contextRef="#ctx0" brushRef="#br0" timeOffset="36977.0519">16775 7536 268 0,'-22'0'101'0,"15"-3"-78"0,0 6 0 15,7-3-6-15,0 0-10 16,4 0 1-16,3 10-3 16,3-10 2-16,12 0-4 15,2 0 0-15,8 0 3 0,3 0-3 16,4 0-2-16,0 0-3 16,0-3 1-16,0 3 1 15,-1 0 2-15,-2 0-14 16,-1 0-7-16,-3 0-28 15,-8 0-10-15,-2 3-52 16</inkml:trace>
  <inkml:trace contextRef="#ctx0" brushRef="#br0" timeOffset="37247.5982">16806 7765 320 0,'-24'-6'121'0,"13"6"-95"0,4 0-8 0,7 0-11 16,0 0-9-16,7 0 0 15,7 6 2-15,11-6 2 16,7 0-1-16,10 0-1 0,7 0 1 16,1 0-1-16,3 0 2 15,-4 0-3-15,0 0 0 0,-6-6-4 16,-4 6-1-16,-4-3-15 15,-3-3-6-15,-8 6-17 16,-3-7-7-16,1 7-55 16</inkml:trace>
  <inkml:trace contextRef="#ctx0" brushRef="#br0" timeOffset="37652.516">17903 7232 208 0,'-14'-9'77'0,"7"9"-60"0,4 0 6 0,3 0 7 16,-4 9-9-1,1 1 1-15,-1 5-2 16,1 4-11-16,-1 9 8 0,-3 10 5 16,0 6-2-16,0 6-2 0,0 3-6 15,0 4 0-15,3-4-7 16,1 7-1-16,3-4-2 15,0-3 1-15,3-9-9 16,4 0-3-16,0-9-17 16,1-7-7-16,-1-3-31 15,3-12-11-15,4-13-36 16</inkml:trace>
  <inkml:trace contextRef="#ctx0" brushRef="#br0" timeOffset="38103.6372">18186 7411 228 0,'-4'-19'88'0,"4"13"-69"0,0-4-9 0,4 10-8 16,-1 0-2-16,-3 0 4 15,0 0 8-15,0 10 4 16,0 6-8-16,-3 12 7 0,-4 13 4 15,-4 6-4-15,0 0 0 16,4 6-3-16,4 0 0 16,6 1-4-16,8-4-3 15,3-3-2-15,7-10 0 16,7-2-4-16,8-10 0 16,3-6 3-16,3-10 1 0,4-18-4 15,0-10 1 1,-4-6 0-16,-7-3 2 0,-3-10 3 15,-7-12 4-15,-4-3 5 16,-14-1 1-16,-11 1 7 16,-10-4 4-16,-14 4-8 15,-4 9-3-15,-7 7-8 16,-6 2-5-16,-1 10-6 16,0 6-2-16,4 4-15 15,6 5-6-15,8 10-26 16,3 0-9-16,8 6-53 15,13 4-50 1,8-1 61-16</inkml:trace>
  <inkml:trace contextRef="#ctx0" brushRef="#br0" timeOffset="39049.5035">19269 7116 204 0,'-4'-9'77'0,"4"3"-60"0,4 6 4 16,-4 0-1-16,0 0-6 15,3 6 0-15,1 9-2 16,-1-2 0-16,1 6-6 0,-1 6 0 0,4 3 4 16,0 7-2-16,1 9 3 15,-1-1 3-15,-4 14 3 16,1 12-7-16,-4-16-1 15,0 4-5-15,0-4-1 16,-4 0-3-16,1-9-3 16,-1 0-9-16,1-9-5 15,-1-10-18-15,0-3-7 16,4-16-42 0,0-12-19-1</inkml:trace>
  <inkml:trace contextRef="#ctx0" brushRef="#br0" timeOffset="39470.3779">19689 7286 212 0,'-15'6'82'0,"-2"6"-64"0,-4 13-2 15,14-12-5-15,-8 9-6 16,-2 0 2-16,-4 3 0 16,-4 3 3-16,0-3-5 15,-7 0 4-15,-3-6 3 0,0 6-2 16,0-12 0-16,-1 2-4 16,5-5 1-16,2-1 0 0,5 1 3 15,10-10-3-15,7 0-2 16,7 0-2-16,14 0-3 15,7 9 1-15,7-3 1 16,4 7-3-16,0 3 0 16,3 9 1-16,0-6 0 15,0 9-3-15,4-9 2 16,-7 6-1-16,3-7 0 16,-3 1 0-16,0-3-2 15,-1 0-15-15,1-13-5 16,0-3-34-16,0-3-15 15,-4-7-22-15</inkml:trace>
  <inkml:trace contextRef="#ctx0" brushRef="#br0" timeOffset="40056.013">19907 7546 168 0,'-3'9'66'0,"6"-3"-52"0,8 4 6 0,-4-1-3 15,3 1-2-15,1-1 1 16,0 10-4-16,-1-3 0 16,1 2-7-16,-4 1 1 0,0-3 4 15,-4 3 3-15,1-10 2 16,-1 7-2-16,-3-7 2 15,0-6-6-15,0 4-1 16,0-7 0-16,0 0 0 0,-3 0-4 16,-1-10-3-16,1-5 0 15,-4-7 1-15,0-10-3 16,3 4 0-16,1-6 1 16,-1-4 0-16,4 3 0 15,4 7 0-15,3 0-3 16,3 3 2-16,4 0 1 15,4 6 0-15,3 0 0 16,4 3 0-16,3 7-5 16,4 6 1-16,0-3-3 15,-1 6 0-15,-2 0-16 16,-5 6-5-16,-6-3-26 16,-4 6-8-16</inkml:trace>
  <inkml:trace contextRef="#ctx0" brushRef="#br0" timeOffset="40716.2599">20645 7411 208 0,'-7'-25'79'0,"7"25"-61"0,0-10-3 15,0 7-6-15,0-3-3 16,-4-3 1-16,-3 6-3 15,0-4-3-15,-7 1 0 16,0 6 7-16,-8 6 5 0,-2 4 2 16,-4-1 4-16,-4 10-5 15,0 6 0-15,-3 3-8 16,7 7-4-16,3-1-1 16,4 4-1-16,10-4-3 0,4 1 2 15,7-7-4-15,7 0 1 16,4-3 0-16,3-6-1 15,0-9-1-15,7-1 1 16,0-12 3-16,7-7 3 16,-3-5 0-16,0-4 2 15,-4-6 0-15,-3 3 1 16,-4 0 4-16,-4 0 5 16,-3-3-5-16,-7 9 0 15,0-3 0-15,0 10 0 16,0-7-7-16,0 7 0 15,0 6-3-15,0-4 0 16,0 7 8-16,0 10 4 0,0-4-1 16,0 13 0-16,0-3-5 15,4 6-3-15,3 3 0 16,0 0 1-16,7-6-10 16,7 6-4-16,4-13-21 15,7 4-6-15,7-7-29 16,-1-2-9-16,1-7-19 15</inkml:trace>
  <inkml:trace contextRef="#ctx0" brushRef="#br0" timeOffset="41360.6795">21343 7411 152 0,'-14'-25'57'0,"7"22"-44"0,-11-13 12 0,11 16 1 15,-7-9-8-15,-4 6 0 16,-6-4-2-16,-8 7 2 15,-3 7-10-15,-4-4 7 0,-3 12 4 16,-1 4-1-16,1 9 1 0,0 1-6 16,6 5-3-1,8 1-5-15,7-1-4 0,7-6-5 16,7 7 0-16,10-7-5 16,8-9 1-16,7-3 2 15,6-4 1-15,8-6 0 16,0-6 4-16,3-6-5 15,4-6 2-15,-4-4-7 16,0-6-1-16,-3-9-2 16,-7-4 1-16,-4-3 2 15,-3-6 2-15,-4-3 3 16,-7-3 2-16,0 3 6 16,-7 3 6-16,-4 0 11 15,1 10 8-15,-4 6-3 16,0 0 0-16,0 9-9 0,0 3-2 15,3 7-5-15,0 5-3 16,4 8 4-16,4 14 4 16,7 1-3-16,3 16 2 15,3 5-7-15,4 8-1 16,4-5 0-16,0 11 2 16,0-7-5-16,3-6-3 15,-7-4-10-15,-7-2-3 16,0-13-23-16,-7 3-8 15,-3-16-40 1,-4 1-57-16,-4-10 36 16</inkml:trace>
  <inkml:trace contextRef="#ctx0" brushRef="#br0" timeOffset="41826.8612">22123 6944 212 0,'-7'-7'79'0,"3"17"-61"0,-3-1 4 0,4 1-2 16,-8 8-3-16,-3 4-1 16,-4 10 3-16,-3 2 2 15,0 10-11-15,-4 0 3 0,-7 13 3 16,-3 2-4-16,-4 4-2 15,1 0 1-15,-5-1 3 16,1-8-8-16,3-1-3 16,4-6-2-16,3-3-1 15,0-10 0-15,4 1 2 0,7-10-8 16,7-3-3-16,0-6-26 16,3-7-12-16,8 0-27 15,3-9-11-15,10-9-9 16</inkml:trace>
  <inkml:trace contextRef="#ctx0" brushRef="#br0" timeOffset="42291.6178">22363 7339 292 0,'-25'0'110'0,"14"9"-86"0,-10 10-6 0,14-13-8 16,-11 7-7-16,1 3 1 15,-4-7 2-15,-4 7 1 16,-3-4-3-16,0-2-3 0,-1-1 2 16,5-3 0-16,2 4 3 15,5-4 1-15,3-3 3 16,7-3-7-16,7 0-2 15,7 6-3-15,10-3-2 16,4 4 0-16,8 2 3 16,6 1-2-16,4 5-1 15,0 4-2-15,-1 0 1 16,1 9 1-16,-7-3 2 0,-7 3 1 16,-4-2 1-16,-7-1 2 15,-7-3 3-15,-7-4 9 16,-11 4 3-16,-6-3 0 15,-8-6 2-15,-7 2-6 16,-3-5-3-16,3-1-12 16,4-9-6-16,0 0-21 15,7 0-8-15,7-9-39 16,7-4-16-16,3-2-22 16</inkml:trace>
  <inkml:trace contextRef="#ctx0" brushRef="#br0" timeOffset="56719.9022">4120 9104 176 0,'0'-15'68'0,"0"11"-52"0,4-11-5 0,0 9-6 0,3-4-5 16,3-9 0-16,-6 0 2 16,6-6 3-16,1 3-2 15,-1-9 0-15,1 3 3 0,3-7-3 16,-10-9-2-16,3 7 2 16,-4-7 2-16,-3 9 4 15,-3 4 2-15,-8 0 1 16,-3 9 2-16,-7-3-5 15,-4 9-1-15,-10-3-2 16,3 10-1-16,0-1-1 16,4 4 2-16,0 3-5 15,3 3-1-15,1 3 2 16,-1 13 3-16,0 3-4 16,0 15-1-16,4 13 0 0,-3 6 0 15,2 10 4-15,8 6 5 16,0 3-7-16,4 10-1 15,10-4 1-15,0-6 3 16,10 7 0-16,-6-7 2 16,-1 6-4-16,4-6-2 15,-7-6 0-15,0 3 1 16,0-12-1-16,-7-4-1 16,0-9-6-16,-10 0-1 15,6-10-21-15,-3-6-7 16,0-9-31-16,0-3-10 0,0-16-6 15</inkml:trace>
  <inkml:trace contextRef="#ctx0" brushRef="#br0" timeOffset="57035.1256">3355 9380 200 0,'-4'-6'77'0,"8"6"-60"0,3 0-9 16,0 0-7-16,11-6 1 16,-1 3 4-16,15 3-1 0,3-7 2 15,1 7-4-15,13-3 0 0,-3-3 3 16,3 3-3-16,1-4 0 15,-4-2-1-15,-4 6 1 16,0-3-2-16,-10 6-1 16,0 0-10-16,-4-3-4 15,-7 3-59 1,0 0-44-16,-3 3 40 16</inkml:trace>
  <inkml:trace contextRef="#ctx0" brushRef="#br0" timeOffset="57560.6445">4244 9311 244 0,'3'-6'90'0,"4"6"-70"0,4-3-9 0,-7 3-11 0,10 0-6 16,3 0 2 0,8-6 4-16,3 2 2 0,4-2 0 15,3 6-6-15,1-9 0 0,-5 6-7 16,5-4-1-16,-5-2-20 16,-2 3-6-16,-5 12-43 15</inkml:trace>
  <inkml:trace contextRef="#ctx0" brushRef="#br0" timeOffset="57830.7352">4240 9465 216 0,'-21'0'82'0,"18"6"-64"0,3-3-2 0,0-3-7 16,10 0-1-16,4 0 5 16,11 0-5-16,3-9-2 15,15 0-3-15,-1-1-3 0,7 1 1 16,4-1-1-16,0 4 2 16,0 3-10-16,0-3-4 15,-4 2-23-15,-6-2-10 16,-4 6-45-1</inkml:trace>
  <inkml:trace contextRef="#ctx0" brushRef="#br0" timeOffset="58955.9972">8555 7947 168 0,'7'-28'66'0,"3"22"-52"0,-2-4 1 16,-5 10-1-16,1-3-6 15,-1-3 3-15,1 6 7 16,-4 0 3-16,0 0 5 16,0 9-14-16,-7 7 4 15,0 12 4-15,-4 7-2 16,-3 9-1-16,-4 9-5 0,4 3-2 15,4-2-6-15,-1 8-3 16,4 1 0-16,3-3 1 16,1-4-1-16,3-3 2 15,0-18-2-15,3-1-1 16,-3-5 1-16,4-4-1 16,-4-10-31-16,0-2-12 15,0-4-64 1,-7-9-44-16,-4-9 64 15</inkml:trace>
  <inkml:trace contextRef="#ctx0" brushRef="#br0" timeOffset="60307.8098">5218 8991 128 0,'-11'0'49'0,"11"0"-38"0,-7 0 6 0,7 0 1 16,-4 0 3-16,4 0 4 16,0 0-4-16,0-3-1 15,4-3-11-15,3 6 3 0,4-3 2 16,3 3-3-16,7-6 1 15,4 6-5-15,-1 0 1 16,4 0-3-16,4 0 0 16,11 6-6-16,-1-3 1 15,14-3 0-15,11 0 0 16,7 0 0-16,1 0 0 0,9 0 0 16,8 0 0-16,7-3-3 15,7-3 2-15,3 6 1 16,4-10 2-16,7 10-1 15,7-6-1-15,-7 3 1 16,3-3 1-16,4 6-1 16,4-4-1-16,-4-2-2 15,3-3 1-15,8 6 1 16,-4-4 0-16,-4-2 0 16,-3-1 0-16,4 4 0 15,-4-3 0-15,-4 6 0 16,4-7 0-16,-3 1-3 15,-4 3 2-15,3-4 1 16,-3 1 2-16,-3-1-1 0,-1 1 2 16,0 3-4-16,4-4 0 15,22-5 1-15,-12 5 0 16,-3-2-3-16,-4 2 2 16,-6 1 3-16,-8-1 1 15,-3-2-1-15,3 2-2 16,-3 1 1-16,0 6-1 15,-7-6 0-15,0-1 0 16,-1-6-3-16,1 10 0 16,4-6 4-16,-5 2 1 15,1 4-3-15,-4-3 1 16,-3 5 2-16,0-2 1 0,-4-3-1 16,0 9 1-16,-3 0 0 15,0 0 1-15,-1 0-2 16,1 0-2-16,3 0-2 15,-3-7 1-15,-8 7 5 16,-3 0 5-16,-3 0-3 16,-8 7-1-16,1-7 0 15,-8 0-1-15,-3 0-5 16,-7 0 1-16,-7 0-13 16,-7 0-7-16</inkml:trace>
  <inkml:trace contextRef="#ctx0" brushRef="#br0" timeOffset="61598.7146">5295 9578 140 0,'7'-10'55'0,"-3"4"-43"0,6-3-3 0,-3 6-3 15,4-4-3-15,0 1 1 16,-1 3 4-16,-3-3 3 16,4-4-6-16,-1 1 8 0,1-1 6 15,0 1 1-15,3 0 3 16,0-1-9-16,7 1-3 15,4-7-4-15,3 7-2 16,7 6-3-16,-3 3 1 16,0 3-4-16,-1 6 0 15,-2 10 3-15,-5 6 3 16,-6 13 0-16,-7 12 2 16,-11-3 0-16,-8 6 3 15,-6 0-10-15,-7 1-2 0,-3 5 1 16,-5-5 2-16,-2-7 6 15,-5 0 4-15,-3-13-6 16,1 1-1-16,-5-16-2 16,1-4 1-16,0-12-2 15,-1-12-1-15,4-10-2 16,8-6-1-16,6-6-1 16,11-4 0-16,7 1 3 15,3-1 0-15,11 7-2 16,4 3 0-16,7 0 2 15,-4 12 0-15,7 4 3 16,4-1 1-16,-1 10 1 16,5 4 0-16,-1 5 0 15,0 7 0-15,0-1-2 16,0-2 1-16,4 6-2 0,0 6 2 16,0-6 0-16,-4-1 1 15,0 4-18-15,0-9-5 16,-3 3-26-16,-4-13-12 15,0 3-44 1</inkml:trace>
  <inkml:trace contextRef="#ctx0" brushRef="#br0" timeOffset="61929.5972">5740 9634 216 0,'-11'0'82'0,"15"0"-64"0,10 0-2 15,-4 0-7-15,8 0-5 16,10-3 0-16,7-3-2 15,4 3-2-15,4-4 1 16,-1 7-1-16,4-3 0 0,0-3 0 16,0 6 2-16,3-6-1 15,-10 3-1-15,0 3-17 0,-4-7-9 16,-3 4-44 0,-4 3-41-16,-7 0 36 15</inkml:trace>
  <inkml:trace contextRef="#ctx0" brushRef="#br0" timeOffset="62214.9258">5976 9634 116 0,'-7'-19'44'0,"7"19"-35"0,-4 0 1 0,4 0-2 16,0 0 15-16,0 0 7 0,4 0-2 15,0 10 0-15,-1-1-11 16,1 1-5-16,-1-1-7 16,1 13 1-16,-4 0 0 0,0 3 0 15,-4 3-1-15,1-3-3 16,-4 4-2-16,-1-1-2 16,1 3 1-16,0-9-6 15,4 0 0-15,-1-3-24 16,4-10-9-16</inkml:trace>
  <inkml:trace contextRef="#ctx0" brushRef="#br0" timeOffset="62500.0496">6149 9644 132 0,'0'-10'52'0,"0"10"-41"0,-7 0 15 0,7 0 4 16,-4 0-4-16,1 10-1 16,-4-4-5-16,0 3 0 15,0 7-11-15,0 3 6 0,0 0 2 16,3 9-7-16,0-3-1 16,1 3-3-16,3 0 1 15,0 4-2-15,0-10 0 16,0 3-3-16,3 3 1 0,1-12-18 15,0 3-4-15,-1-10-55 16,1 0-63 0,-1 1 31-16</inkml:trace>
  <inkml:trace contextRef="#ctx0" brushRef="#br0" timeOffset="63730.8175">6392 9970 200 0,'0'0'74'0,"-3"-6"-58"0,17 6-4 0,-7 0-6 16,4-4-6-16,3-2 0 15,3-3 2-15,12-1 1 16,-1-5-1-16,0 5 1 0,4 1 0 16,-4-1-4-16,4 1-1 15,-4 3 3-15,-3 3 1 16,-4 3-3-16,-4 3 1 15,-2 6 6-15,-1 7 6 16,-4 3-4-16,-3 6-2 0,0 0-3 16,-3 3-3-16,-4 0 1 15,0-3 1-15,0 4-1 16,-4-1-1-16,1-6 1 16,-1-10-1-16,1 4 0 15,-1-7 2-15,1-9-3 16,-1-6-2-16,1-6-3 15,3-20 1-15,3-9-4 16,4-3 1-16,0-6 2 16,0-3 3-16,0 0 2 15,-3-4 1-15,-1-2 0 16,-3 2 0-16,-3-2 0 16,-1 2 0-16,1 4 6 15,-4 9 4-15,0 6-3 0,-4-2 1 16,1 8-1-16,-1 1 3 15,0 3-1-15,4 3 2 16,0 6-6-16,0 6-1 16,4-2 4-16,-1 8 3 15,1-2-6-15,-1 9-1 16,4-3-2-16,0 3-2 16,4 0-2-16,3 3 1 15,3 6 1-15,8-2 0 16,3-7-3-16,7 9 2 15,4-3 1-15,10-3 2 0,8-3-1 16,6 0 2-16,11 0-2 16,11-3-1-16,7-3 1 15,6 6 1-15,8-9-3 16,10 9 0-16,4-7 1 16,7 4 0-16,4-3 0 15,10-4 0-15,10 1 0 16,1 0 0-16,10-1 0 15,0-5 2-15,4 5-1 16,-4 1 2-16,1-4-2 16,-1 1 2-16,0 2 0 15,-7 7 3-15,0-6-1 16,-3-1 2-16,-4 1-4 16,4 3-2-16,0-4-3 15,-8 1-1-15,-6-1 2 0,-4 1 2 16,-4 0 0-16,-7-1 2 15,1-6-2-15,-8 7 2 16,1-7-4-16,-8 7 0 16,-3 0-1-16,0 5 0 15,-4-8 2-15,-4 3 0 16,-2-1 2-16,-1 7 1 16,-3-3 1-16,-4 3 0 15,0-4-2-15,-7 7 1 16,-4-3-4-16,-3-3 0 15,-3 6 3-15,-1-6 1 16,1 2-4-16,-4 4 1 16,0 0 0-16,-4 0 0 0,-3 0 0 15,-7 0 0-15,-4 0 4 16,-6 0 2-16,-1 0 0 16,-7 0-1-16,-7 0-3 15,-3 0-2-15,-7 0-10 16,3-6-4-16,-7 6-72 15,-7 0-33-15,0 6 12 16</inkml:trace>
  <inkml:trace contextRef="#ctx0" brushRef="#br0" timeOffset="64736.7169">7320 9481 236 0,'-14'3'90'0,"14"12"-70"0,0 10-5 0,4-12-6 16,-1 12-10-16,4 3-2 16,-3 7 4-16,-1-1 1 15,-3 10 0-15,-3-6-4 0,-1 12 1 16,-3 3 3-16,-3 4 1 16,-1-4-1-16,0 7-2 15,4-13 1-15,0 0-1 16,4-6-7-16,-1-13 0 15,4 0-30-15,0-9-11 16,7-10-41 0</inkml:trace>
  <inkml:trace contextRef="#ctx0" brushRef="#br0" timeOffset="65171.5531">7634 9716 240 0,'-21'15'90'0,"14"-5"-70"0,-4 15-5 16,8-16-6-16,-4 10-10 15,0 0-2-15,0 0 2 16,0 12 2-16,3-3 0 0,1 1-1 0,3-1 1 15,0 3-1-15,7-3 2 16,0-9-1-16,7 0 2 16,3-3 0-16,8-16 3 15,10-7-3-15,4-11-2 16,3-1 0-16,4-6-1 16,-3-3 2-16,-5-7 1 15,-6 4 7-15,-7-10 4 16,-11 3 1-16,-7 1 1 15,-7-4 7-15,-10 6 3 16,-8 7-8-16,-10 0 0 16,-4 12-13-16,-3-3-6 15,-1 10-19-15,5 3-8 0,2 3-25 16,5 3-9-16,6 0-57 16</inkml:trace>
  <inkml:trace contextRef="#ctx0" brushRef="#br0" timeOffset="65441.831">8396 9882 316 0,'-25'-6'121'0,"15"6"-95"0,-1 0-6 0,8 0-11 16,-1 6-36-16,4-6-9 16,0 0-28-16,0 0-10 15,7 0-25-15,0 3-10 16</inkml:trace>
  <inkml:trace contextRef="#ctx0" brushRef="#br0" timeOffset="65982.7861">8661 9509 236 0,'3'0'90'0,"-3"0"-70"0,0 0-5 16,0 9-19-16,0 16 1 16,0 4 1-16,0 5 4 15,-3 4-1-15,-1 12 4 0,-3-3 4 16,-3 6 1-16,-1 0 2 0,-3 1-6 16,0 5-4-16,0-5-1 15,-1-7-1-15,8-10-16 16,0-2-4-16,4-7-41 15,13-22-61 1</inkml:trace>
  <inkml:trace contextRef="#ctx0" brushRef="#br0" timeOffset="66387.7108">8855 9678 264 0,'-7'-3'99'0,"3"3"-77"0,1 3-13 0,3 7-12 15,0 5-1-15,0 4 1 16,0 0 3-16,-4 9 0 16,1 7 0-16,-1-1-3 0,0 4 2 15,4-4 1-15,4-6 0 16,3 4 0-16,4-10 2 15,3-13-6-15,7-3 1 16,4-6-1-16,6-9 2 16,5-7 1-16,-1-2 1 15,0-1 2-15,-7-6 1 16,-3 3 5-16,-7-3 3 16,-8-4 0-16,-10-2 3 0,-7 9 4 15,-7-3 1-15,-7 0-6 16,-7 6-3-16,-4 3-5 15,4 4-4-15,0-4-9 16,3 7-3-16,4-1-29 16,3 4-12-16,8 6-63 15</inkml:trace>
  <inkml:trace contextRef="#ctx0" brushRef="#br0" timeOffset="66748.5344">9137 9553 192 0,'3'0'74'0,"5"0"-58"0,-5 0 5 0,-3 0 6 15,11 6-10-15,-1-6-6 16,4 3-5-16,0-3-3 15,4 0-5-15,3-3 1 0,4-3-26 16,0 3-11-16,-1-4-54 16</inkml:trace>
  <inkml:trace contextRef="#ctx0" brushRef="#br0" timeOffset="67514.4271">9377 9339 276 0,'-18'-18'104'0,"15"15"-81"0,-1 3-8 0,4-7-9 0,7 7-11 16,4 0 1-16,3 0 0 15,4-6-1-15,3 6 4 16,7 0 0-16,0 0 1 0,0 0-3 16,4 6 2-16,-4 1 1 15,1-4 2-15,-8 6-1 16,-4 0 2-16,-10 10-2 15,-3-3-1-15,-4 3 1 16,-7 0-1-16,-4 3 2 16,-3-4 3-16,-3-5 0 15,-1 3 0-15,0-7-1 16,1 0 2-16,-1 1-3 0,4-10 0 16,3 0-3-16,8 0-1 15,6-10-4-15,8 7 1 16,7-3 0-16,3-3 2 15,3 2 1-15,5 7 1 16,-1 0 0-16,-3 7 0 16,-1 2 0-16,-3 7 2 15,-3 2-3-15,-4 1 0 16,-7 10 1-16,-3-14 2 16,-4 4 3-16,-7 0 2 15,0 0 3-15,-11-10 4 0,-3 7-6 16,-4-7 0-16,-3 1-6 15,0-4-2-15,-1-6-20 16,1-6-7-16,4 2-35 16,2-2-12-16,5-3-28 15</inkml:trace>
  <inkml:trace contextRef="#ctx0" brushRef="#br0" timeOffset="67740.1421">9941 9882 300 0,'-39'0'112'0,"25"3"-87"0,-10 3-4 0,17-6-10 15,0 0-40-15,-1 0-15 16,5 0-77-16,3-6-32 16</inkml:trace>
  <inkml:trace contextRef="#ctx0" brushRef="#br0" timeOffset="68249.7864">10537 9437 220 0,'-10'-3'85'0,"10"6"-66"0,0 3-3 0,0-3-7 16,0 7-1-16,0 8 3 15,0 4 5-15,-4 6 4 16,-3 10-10-16,-3 6 5 0,-4 9 3 16,-4-6-8-16,0 7-3 15,-3 5-4-15,4-2-3 16,2-4 1-16,5 0-1 0,-1-9-7 15,4-9-3-15,4-7-36 16,-1-9-17-16,4-10-48 16</inkml:trace>
  <inkml:trace contextRef="#ctx0" brushRef="#br0" timeOffset="68580.8931">10823 9804 288 0,'-3'0'110'0,"3"0"-86"0,0 9-11 0,0-3-11 16,3-6-32-16,4 3-8 15,0 4-66-15,0-7-28 16,4 3 60-16,0 3 31 15</inkml:trace>
  <inkml:trace contextRef="#ctx0" brushRef="#br0" timeOffset="69151.371">11292 9452 236 0,'0'-6'90'0,"7"16"-70"0,4-1-5 16,-7 0-6-16,-1 7-8 16,-3 12-1-16,-7 13 1 15,0 6 1-15,-11 6-1 16,1 4 6-16,-4 2 5 0,-1-2-6 15,1 2-1-15,0 4-5 16,3-10-1-16,8-9-19 16,3-6-9-16,3-4-65 15,8-15-39 1,3-9 58-16</inkml:trace>
  <inkml:trace contextRef="#ctx0" brushRef="#br0" timeOffset="69540.3278">11497 9515 244 0,'-14'-19'90'0,"7"13"-70"0,-4 6-1 0,8 6-6 16,-1-3-12-16,1 16 0 15,-4 6-1-15,0 13 2 16,0 6-1-16,-1 0-1 0,1 9 3 15,4-6-2-15,3 3 2 0,7-3-2 16,7-3-1 0,4-6-2-16,6-7-1 0,8-18-1 15,7-7 0-15,3-6 0 16,-3-6 3-16,0-13 4 16,-4-6 6-16,-7-3-1 15,-3-10 3-15,-11 3-6 16,-10-8-3-16,-11 5 3 15,-11-6 4-15,-3 10-5 16,-7-4-2-16,-4 3-17 16,-7 7-5-16,0 3-17 15,0 6-4-15,1 10-46 16,-1 3-33 0,7 6 50-16</inkml:trace>
  <inkml:trace contextRef="#ctx0" brushRef="#br0" timeOffset="69871.4417">11684 9339 228 0,'0'0'85'0,"4"10"-66"0,10-4-8 16,-4-3-6-16,11 7-3 16,8 5 1-16,2-5-1 15,5 5-2-15,2-5 1 16,8 6-4-16,0-4 0 0,0-2-5 15,0-1 0-15,-7-3-23 16,-4-3-7-16,-7-3-44 16</inkml:trace>
  <inkml:trace contextRef="#ctx0" brushRef="#br0" timeOffset="70531.6882">12481 9202 240 0,'-7'-7'90'0,"7"-2"-70"0,0 9-9 15,0 0-11-15,0 0-6 16,0 0 4-16,0 3 1 16,-3 13 3-16,-1 2-1 15,-3 1 8-15,-3 13 4 0,-5-1 2 16,-2 13 1-16,3 0-6 16,0 9-2-16,6-9-4 15,8 3-3-15,8 3 0 16,6-15 1-16,7-7-3 0,11-9-2 15,6-4-1-15,8-11 0 16,7-4 0-16,0-13 0 16,4-12 0-16,-8 0 0 15,-3-3 7-15,-11-10 5 16,-7 7-2-16,-7-1-1 16,-10 1 11-16,-7 9 4 15,-12-3-2-15,-6 9 0 16,-3 7-8-16,-8-1-4 15,-10 10-3-15,0 7-3 16,-1 5 3-16,4 7 2 16,8 12-7-16,10-2 0 15,10 8-31-15,18-5-11 0,14-1-89 16</inkml:trace>
  <inkml:trace contextRef="#ctx0" brushRef="#br0" timeOffset="73653.5802">16478 9330 220 0,'-7'-12'85'0,"4"-1"-66"0,3 10-8 15,3-3-6-15,4-4-5 16,4-9 0-16,6 1 0 15,1-1 0-15,0-9 0 16,-4-4 0-16,-4 4 2 0,-6 3 8 16,-8-3 3-16,-3-1 2 15,-7 1 1-15,-7-3-4 16,0 3 0-16,0 9-3 0,0 0 2 16,-1 0-6-16,1 3-1 15,0 10-2-15,0-3 1 16,0 9-2-16,0 9-1 15,-4 7 3-15,0 9 0 16,-3 13 3-16,0 15 1 16,-4 10-1-16,0-1 1 15,4 10-2-15,3 7 2 16,8 2-2-16,3-2 2 16,7-7-2-16,7 0 0 15,3-3-1-15,4-3 0 16,4-7-2-16,-1-2-2 15,1-7 1-15,-4-9-1 16,0 0-11-16,-7-13-3 0,-4 0-15 16,1-12-4-16,-4-1-14 15,-4-11-5-15,1-4-56 16</inkml:trace>
  <inkml:trace contextRef="#ctx0" brushRef="#br0" timeOffset="73968.8103">15621 9625 208 0,'-28'-10'79'0,"31"10"-61"0,-13-3 8 0,10 3 1 16,3 0-12-16,4 0-1 15,11 0-2-15,10-6 0 16,11 6-6-16,10-9-2 0,18 2 0 16,0-2 0-16,4 0 2 15,0-1-5-15,-1 1-1 16,-3-1 0-16,-7 1 0 16,-7 9-5-16,-7-6-1 15,-7 6-26-15,-8 0-9 16,-2 0-21-16,-1 0-9 0,-3 0-8 15</inkml:trace>
  <inkml:trace contextRef="#ctx0" brushRef="#br0" timeOffset="74411.5098">16916 9393 252 0,'-4'-3'96'0,"11"6"-75"0,7-3-5 0,-3 0-7 16,3 6-6-16,4-3 3 0,3 7-5 15,0-4-3-15,4-3 1 16,3 3 0-16,0-6 1 0,0 0-9 16,1 0-4-16,-1 0-31 15,-7 0-13-15,-3 0-35 16</inkml:trace>
  <inkml:trace contextRef="#ctx0" brushRef="#br0" timeOffset="74645.5872">16965 9581 264 0,'-7'0'101'0,"3"6"-78"0,1 4-5 16,3-10-5-16,0 0-6 16,0 0 1-16,3 0 0 0,5 3 0 15,2 3-4-15,8-6-5 0,6-6 0 16,12 3 1-16,6-4 0 15,4 4-7-15,3-3-3 16,1-3-8-16,-1 9-1 16,1 0-17-16,-5 0-6 15,-6 6-58 1</inkml:trace>
  <inkml:trace contextRef="#ctx0" brushRef="#br0" timeOffset="75305.9869">18048 9042 264 0,'-25'12'101'0,"15"19"-78"0,-8 17-5 16,11-20-5-16,0 6-8 15,0 4 0-15,0 12 3 16,0 3 5-16,3 4-7 15,1-4 3-15,-1 0 2 0,1-2-2 16,-4-4 0-16,0-3-3 16,0-7-1-16,0-2-6 15,0-1 1-15,-1-6-16 16,5-9-4-16,-1 6-25 16,8-12-9-16,7 2-62 15</inkml:trace>
  <inkml:trace contextRef="#ctx0" brushRef="#br0" timeOffset="75516.4405">18366 9669 256 0,'3'0'96'0,"-6"-10"-75"0,-11 10-19 0,10 7-12 15,-10 2 6 1,-4 4 2-16,1-4 2 0,-1 7 1 16,4-7-12-16,3 0-3 0,4 1-81 15</inkml:trace>
  <inkml:trace contextRef="#ctx0" brushRef="#br0" timeOffset="75966.1867">18676 9114 280 0,'-18'-16'104'0,"11"16"-81"0,-7 9-6 16,7-2-9-16,-3-4-8 0,-4 13 0 15,-4-7 0-15,-3 7 2 16,3-4-1-16,4-2-3 0,3-1 1 16,4 4 1-16,4-4 2 15,6-6 3-15,8-3 4 16,7 0-6-16,10 0-2 16,0 0-3-16,4 0-2 15,-1 9 5-15,1 7 1 16,-4 3-3-16,1 9 1 15,-5 4 0-15,-2-1 0 16,-5 3 0-16,-3 1 0 16,-7-1 0-16,-7-5 2 15,-7-1 8-15,-10-3 5 0,-8-6-5 16,-7 0-3-16,-3-10-4 16,0-3-3-16,-1-12-17 15,5-3-6-15,2-20-31 16,1 4-13-16,11-9-41 15</inkml:trace>
  <inkml:trace contextRef="#ctx0" brushRef="#br0" timeOffset="76206.6792">18510 9042 192 0,'-7'-26'71'0,"7"26"-55"0,-3-6 6 16,3 6 0-16,3-3-10 0,4-3 1 15,4 6 1-15,3-10 1 16,7 7-8-16,11-3 5 0,0-3 3 16,6 5-1-16,8-2 0 15,0-3-8-15,0 3-2 16,-4 2-2-16,-6-2-2 16,-5 6-15-16,-2-3-5 15,-8 3-41-15,-7 3-17 16,-7 3-20-1</inkml:trace>
  <inkml:trace contextRef="#ctx0" brushRef="#br0" timeOffset="76837.0319">19537 9095 224 0,'-7'-22'85'0,"7"13"-66"0,0-1-1 15,0 1-6-15,0-1-8 16,0 1-1-16,0-10-3 0,-4 0-3 15,1 0 2-15,-4-2 6 0,-11 8 5 16,-3 4 3-16,-7 2 3 16,-4 4-3-16,-7 3 0 15,-3 10-3-15,-4 12 1 16,4 9-2-16,3 6 0 16,7 7-3-16,7 0-1 15,8-6-6-15,6 0 1 16,4-4-2-16,7-6-2 15,7-6 0-15,7-9 0 16,7 2 3-16,8-11 0 16,2-8-2-16,8-11 2 15,0-4-1-15,0 0 0 0,-4-6 4 16,0-3 1-16,-6 9 1 16,-5 0 2-16,-6 4 1 15,-4 8 1-15,0-2 2 16,-14 9 4-16,-7 9-2 15,-4 16 1-15,-3 4-3 16,-3 5-1-16,-4 10 3 16,3 0 3-16,0 3-8 15,4 3-4-15,4-3 0 16,3-3 0-16,3-6-8 16,4-7-4-16,4-3-24 15,3-9-11-15,3-3-28 16,4-16-12-16,0-10-35 15</inkml:trace>
  <inkml:trace contextRef="#ctx0" brushRef="#br0" timeOffset="77392.5337">19777 9064 232 0,'0'-10'88'0,"3"7"-69"0,11-6 2 0,-3 2-3 0,7 4-6 16,3-3 1-16,7-10-14 15,4 7-4-15,-1-1 2 16,-2 1 10-16,-5 0 5 0,-2-1 1 15,-5 10 2-15,-6-6 5 16,-4 12 4-16,-11 13-6 16,-6 9-3-16,-4 13-6 15,-8-3-4-15,-2 6-2 16,-4 3 0-16,-1-4 0 16,1 1 1-16,0 0 0 15,3 0 2-15,0-6 1 16,4-10 1-16,7 3 0 15,4-9 0-15,-1-6-4 0,4 3-3 16,3-10 4-16,4 7 1 16,7-7 0-16,4-2 1 15,3-4-4-15,4 3-2 16,10-6 2-16,4-6 0 16,7 6-4-16,3-3-1 15,4-4 1-15,-4 7 0 16,0-6 1-16,-3 3 2 15,-7 3-3-15,-4 0-2 16,-3 0-16-16,-7 0-5 16,-1 0-37-16,1-6-13 15,-4-4-67 1</inkml:trace>
  <inkml:trace contextRef="#ctx0" brushRef="#br0" timeOffset="78338.6319">20909 8678 200 0,'-3'-10'77'0,"-1"10"-60"0,1 0 15 0,3 0 2 0,0 0-13 15,0 10-4-15,3 6-4 16,1 2 1-16,-1 7-7 15,1 7 2-15,-4 12 4 0,-4 9-5 16,-3 10 0-16,-3-4-2 16,-1 7 1-16,-3-6-6 15,3-4-1-15,1-3 0 16,-1-2 2-16,0-4-3 16,4-10 0-16,4-2-15 15,-1-7-4-15,1-3-25 16,3-25-95-1</inkml:trace>
  <inkml:trace contextRef="#ctx0" brushRef="#br0" timeOffset="78728.7402">21336 8857 232 0,'-4'0'88'0,"-3"6"-69"0,-7 13-5 0,11-10-7 15,-8 4-7-15,-6 12 0 16,-8 0 2-16,-7 3 1 16,-7 0-1-16,-7 4 7 0,-3-10 4 15,-4-7 2-15,0 4 4 0,7-10 0 16,11 1 1-16,7-4-3 15,7-3 2-15,10 4-12 16,11 2-5-16,11 0-3 16,6 7-1-16,12 3 0 15,2 0 0-15,5 6 0 16,-1-6-2-16,0-1-4 16,0 1-2-16,1 0-9 15,-5-3-2-15,-2-1-11 16,-1-5-3-16,-3-7-32 15,-1 6-58 1,1-9 25-16</inkml:trace>
  <inkml:trace contextRef="#ctx0" brushRef="#br0" timeOffset="79059.0444">21491 8662 228 0,'-3'-3'88'0,"6"12"-69"0,-6 10-5 0,3-9-5 16,-4 5-6-16,-3 4 3 0,0 16 3 15,0 2 2-15,0 7-5 16,0 9-2-16,0 4 2 0,3-4-3 16,1 7 0-16,-1-7-3 15,1-9-3-15,3-6-3 16,0-1-1-16,0-12-27 16,0 0-13-16,3-12-50 15</inkml:trace>
  <inkml:trace contextRef="#ctx0" brushRef="#br0" timeOffset="79359.3113">21876 8440 236 0,'-7'6'90'0,"-4"9"-70"0,-3 23-5 0,10-19-6 16,-3 9-6-16,-3 7 1 16,-1 9-2-16,1 9-2 15,-4 10 1-15,3-1 1 0,0 10 3 16,1 1 0-16,-1-5 2 16,-3 1-4-16,0-12-2 15,0 3 0-15,0-13-1 0,0 0-5 16,0-7-1-1,3-11-50-15,7-11-20 0,4-8-17 16</inkml:trace>
  <inkml:trace contextRef="#ctx0" brushRef="#br0" timeOffset="79571.0527">21357 9045 236 0,'-10'-10'90'0,"3"1"-70"0,3-1-14 16,4 10-10-16,0 0 10 16,7 0 7-16,4 10 3 15,10-4 1-15,0-3-9 16,0 7-10-16,7-4-1 0,4-3 1 0,0 7 3 16,0-10-18-16,3 0-6 15,4 0-72 1</inkml:trace>
  <inkml:trace contextRef="#ctx0" brushRef="#br0" timeOffset="80079.7718">21946 8885 296 0,'-14'-19'110'0,"18"25"-86"0,3-3-6 0,0-3-10 16,3 0-11-16,5 0 0 0,6 7-1 16,0-7 0-16,4 0 3 15,-4-7 0-15,0 7 1 0,-3-3 4 16,-1-3 2-16,-3 6 2 16,0-3 2-16,-3-3-3 15,0 6 1-15,-4 0-7 16,0 9-3-16,-4 0 1 15,-3 1 0-15,-3 5 3 16,-4 4 1-16,-11 10 3 16,-7 2 1-16,-10 6 1 15,0 7 0-15,-1-6 0 16,5 0 0-16,2 2-7 0,8-5 0 16,4-4 1-16,6-6 1 15,4 4-1-15,7-4-2 16,4-7 7-16,3-2 3 15,3-6-3-15,11-1 1 16,8-9-5-16,6 0 0 16,4 0-1-16,7 0 1 15,3-6-2-15,0 3-1 16,-3 3-10-16,-4 0-6 16,1 0-21-16,-11 0-6 15,-4 0-53-15,-7-7-23 16,-14-2 16-1</inkml:trace>
  <inkml:trace contextRef="#ctx0" brushRef="#br0" timeOffset="80364.2626">21897 9107 276 0,'-21'-9'104'0,"14"0"-81"0,3 9-8 16,4 0-11-16,0 0 1 15,0 0 4-15,7 6 0 16,0-3 0-16,4-3-5 16,-4 9 2-16,4-9 3 0,3 7-1 0,3-7 1 15,4-7-5-15,11 7-1 16,3-3-19-16,8-3-9 15,-1-3-34-15,4 9-14 16,-7-4-35 0</inkml:trace>
  <inkml:trace contextRef="#ctx0" brushRef="#br0" timeOffset="83397.0245">2967 12525 256 0,'-7'-18'96'0,"14"18"-75"0,-7 0 1 16,3 0-3-16,8 6-4 15,0-3 0-15,-1 6-3 16,15 7 0-16,0 12-7 16,-1 1-3-16,12 11-1 0,-1-2-1 15,-3 0 0-15,3 6-3 16,0-1 0-16,0 1 4 15,1-6 1-15,-1-4-3 16,-3-5 1-16,-1-4-9 16,-2-6-2-16,-1-10-32 0,0 0-14 15,0-2-54 1</inkml:trace>
  <inkml:trace contextRef="#ctx0" brushRef="#br0" timeOffset="83728.1446">3450 12507 184 0,'-25'-3'68'0,"18"3"-52"0,0 3 10 0,0 3 4 0,4-3-5 16,-8 6 3-16,1 7-1 16,-4 3 3-16,-1 9-16 15,-9 7 3-15,-1 2 3 0,-3 13-2 16,-4-2-1-16,0 5-9 16,-3 0-3-16,0-9-1 15,-1 0 2-15,8 0-8 16,4-10 0-16,-1-2-33 15,14-7-12-15,1-6-91 16</inkml:trace>
  <inkml:trace contextRef="#ctx0" brushRef="#br0" timeOffset="84853.9344">3870 12783 244 0,'-11'0'90'0,"11"9"-70"0,-3 0-5 0,3 7-8 15,0 3 4-15,0 0 5 16,0 9 0-16,-7-3 1 16,3 13-9-16,4-7 1 0,-10-3 4 15,6 7-3-15,-3-7 2 16,4 0-3-16,-8-9 2 0,4 3-4 15,0-10 1-15,0 4-3 16,3-6 0-16,4-7-6 16,0 3 1-16,4 3 4 15,6-9 2-15,5 7-2 16,6-4-3-16,10-3 0 16,8 0 1-16,0 0-3 15,3 0 0-15,1-3-17 16,-1-4-8-16,-7 7-46 15,-3 0-18-15,-14 0-29 16</inkml:trace>
  <inkml:trace contextRef="#ctx0" brushRef="#br0" timeOffset="85457.3149">4586 12682 280 0,'0'-6'104'0,"7"3"-81"0,0-3 9 0,-3 6-2 16,6-7-12-16,4 4 0 15,8 3-11-15,2-6-4 16,8 6-2-16,7-3-1 0,-4-4 2 16,0-2-3-16,4 6-2 15,-3-3-29-15,-1 6-14 16,-14 6-86-1</inkml:trace>
  <inkml:trace contextRef="#ctx0" brushRef="#br0" timeOffset="85679.7163">4636 12933 324 0,'-18'-6'123'0,"18"6"-95"0,7 0 3 15,-7 0-6-15,7 0-15 16,7 0-3-16,11 0-4 16,10 0 0-16,4 0-2 15,7-3-3-15,3-4-1 0,1 7-23 16,-1-3-7-16,0-3-41 16,-6 6-16-16,-8-3-23 15</inkml:trace>
  <inkml:trace contextRef="#ctx0" brushRef="#br0" timeOffset="86580.3093">5701 12623 200 0,'0'-16'74'0,"3"16"-58"0,1-3 7 0,-4 3 1 16,3 0-2-16,1 0 2 15,0 0-5-15,-4 0 1 16,0 0-11-16,3 9 8 0,-3 7 3 15,0-4-4-15,-7 23 1 16,-4 18-10-16,4 1-2 16,4 8-3-16,6-8-2 0,8-7-2 15,3 3-1-15,7-13 2 16,4-8 2-16,7-4 2 16,-1-16 3-16,5-9-8 15,-1-3 0-15,-3-6-2 16,-1-7 2-16,-2 0 1 15,-5-3 1-15,-6 10 2 16,-4-7 1-16,-7 7 5 16,0 9 3-16,-3-3-9 15,3 3 0-15,0 3-7 16,7 3-1-16,4-3 3 16,3 4 1-16,4-7-3 15,3-7-1-15,0 4 0 0,4-3 4 16,-4-7 1-16,-3-2 3 15,-4-4 1-15,-7-6 1 16,-4-3 9-16,-6-7 6 16,-8 1 3-16,-3-4 2 15,-7 10-13-15,0-7-4 16,-3 10-5-16,2 6-2 16,1 1-37-16,4 2-15 15,6 13-93 1,8-4-52-16,3 7 92 15</inkml:trace>
  <inkml:trace contextRef="#ctx0" brushRef="#br0" timeOffset="87270.4601">6890 12372 252 0,'3'-35'96'0,"4"35"-75"0,-3-3 1 0,-4 3-3 16,0 0-4-16,0 10 0 0,0 12 4 15,-4 3 0-15,-3 12-10 16,-7 13-1-16,0 7 2 0,-4 12-6 16,4 0-2-16,0-3-1 15,-3-4 1-15,-1-8 3 16,4-4 2-16,0-12 3 15,0-10 1-15,-1 0 3 16,5-12 4-16,3 2-8 16,0-8-3-16,3-1-4 15,8-2 0-15,3-4-4 16,7-3 0-16,7 0-1 16,7 6-2-16,11-6 3 15,7 3 0-15,7-3-2 0,7-3 2 16,7 3-4-16,0-6-1 15,0 6 3-15,-4-3 1 16,1-4-12-16,-11-2-5 16,-4-1-19-16,-13 7-6 15,-8-3-94 1</inkml:trace>
  <inkml:trace contextRef="#ctx0" brushRef="#br0" timeOffset="88172.0487">8093 12632 304 0,'-4'-19'112'0,"4"19"-87"0,7-6 7 0,0 3-5 15,4 3-15-15,7-6-4 16,10 2-8-16,7-2 0 16,4-3 0-16,3 9 0 0,4-3 2 15,-4 3-21-15,-6 0-7 16,-5 0-58-16,-13 3-22 0,-14 6-1 16</inkml:trace>
  <inkml:trace contextRef="#ctx0" brushRef="#br0" timeOffset="88262.8761">8086 12801 292 0,'-21'0'110'0,"21"7"-86"0,0-4 11 16,0-3-1-16</inkml:trace>
  <inkml:trace contextRef="#ctx0" brushRef="#br0" timeOffset="88366.531">8079 12811 527 0,'21'6'18'0,"14"-3"-10"16,7-3-6-16,11 0-1 0,7 0-21 15,0 0-7-15,-3 0-43 0,-4 6-18 16,-4-6-31 0</inkml:trace>
  <inkml:trace contextRef="#ctx0" brushRef="#br0" timeOffset="88772.444">9257 12334 236 0,'-11'-22'88'0,"8"22"-69"0,3 0 11 15,0 0 1-15,0 6-4 16,0 10 2-16,-4 6-1 16,-3 9 0-16,-3 10-15 15,-8 19-6-15,-3 9 0 0,0 6-2 16,3 7 2-16,0-7-6 15,4-3-3-15,4-9 1 16,-1-10 0-16,4-9-30 0,3-13-14 16,1-6-48-16,10-15-18 15,11-4 7 1</inkml:trace>
  <inkml:trace contextRef="#ctx0" brushRef="#br0" timeOffset="89132.4868">9578 12463 284 0,'-7'-13'107'0,"3"13"-83"0,-6 0 2 0,6 3-4 16,-6 7-10-16,-8 9 1 0,-7 6-4 15,-3 9 2-15,3 19-6 16,8 4-5-16,6-4-1 0,8 7 1 15,6-7 2-15,8-6-3 16,6-3 0-16,5-9 1 16,2-10 0-16,4-13-5 15,1-2 1-15,-1-14 4 16,0-11 2-16,-7-10 0 16,-3-16 1-16,-4-9-2 15,-7-4 2-15,-10 1-2 16,-8 9 2-16,-7-3-7 15,-3 13-1-15,-4-1-29 16,1 16-13-16,3 1-33 0,3 8-14 16,7 4-1-1</inkml:trace>
  <inkml:trace contextRef="#ctx0" brushRef="#br0" timeOffset="89537.3973">9998 12428 252 0,'-11'-9'96'0,"11"9"-75"0,-7 9-1 0,0 4-4 0,-4-1-6 16,-6 13 2-16,-4 10-2 15,-1 3-1-15,5 9-5 16,3 6-3-16,7-3 2 0,3-6-4 16,4-6 0-16,7-1 1 15,7-2 2-15,4-10 3 16,7-6 4-16,6-10 0 16,1-3 0-16,0-12-5 15,3-3-3-15,0-7 0 16,-6-12 1-16,-8-10 3 15,-7-6 2-15,-3 0 1 16,-11 0 2-16,-8 7-5 16,-6-4-3-16,-3 10-15 0,-4 6-4 15,-4 6-29-15,0 3-12 16,8 16-67 0</inkml:trace>
  <inkml:trace contextRef="#ctx0" brushRef="#br0" timeOffset="90723.2264">10569 12409 224 0,'0'-18'85'0,"0"18"-66"0,-3-4 5 15,-1 4 1-15,-3 4-12 16,-11 11 0-16,-6 4 2 16,-11 16 0-16,-4 12-8 15,3 6 2-15,5 10 2 0,6-10-4 16,7 10 1-16,4-13-5 15,7 0 0-15,4-9-1 16,6-13-2-16,8-3 5 16,10-12 4-16,11-13-10 15,6-10-1-15,5-9-1 16,-1-9-2-16,-3-9 4 0,-4-4 0 16,-7 3 1-16,-6 4 2 15,-12-1-6-15,-6 7 1 16,-11 9-23-16,-7 0-8 15,-4 4-73 1</inkml:trace>
  <inkml:trace contextRef="#ctx0" brushRef="#br0" timeOffset="91129.4447">10894 12441 260 0,'-21'3'96'0,"10"6"-75"0,-10 10-3 16,14-9-6-16,-7 15 0 15,-4 9 2-15,4 13-3 16,7 3 1-16,7 4-7 15,3 2-1-15,8-3 0 0,7-2-2 16,3-14 1-16,7-2-2 16,0-13 2-16,4-13 0 15,3-3 1-15,1-12-2 16,-1-13 1-16,-7-9 0 0,-7-10 3 16,-7-12 1-16,-10-3 3 15,-8 0-3-15,-10 6 1 16,-7 9-10-16,-4-3-3 15,-3 13-30-15,3 9-15 16,4 0-45 0,7 10-59-16,7 3 45 15</inkml:trace>
  <inkml:trace contextRef="#ctx0" brushRef="#br0" timeOffset="92990.7162">11800 11858 176 0,'4'-4'68'0,"-4"8"-52"0,-4-4 14 15,4 0 20 1,-3 12-14-16,-4-3-8 15,-4 4-8-15,1 3-12 16,-1-1 1-16,-3 4 2 0,-7 9 2 16,-7 10 5-16,-4 22 1 15,-7 12 3-15,-3 9-1 16,-4 7-1-16,4 12-13 16,6-2-4-16,8 2-2 15,10-6-1-15,11-12 0 16,11-1 0-16,10-18-27 15,11-4-9-15,6-15-42 0,8-12-17 16,0-7-23 0</inkml:trace>
  <inkml:trace contextRef="#ctx0" brushRef="#br0" timeOffset="94597.4777">11931 12228 200 0,'-4'-26'77'0,"4"20"-60"0,-3-3 10 15,3 9 4-15,3-3-8 16,-3-4-1-16,0 7-1 15,0 10-1-15,0-4-11 16,0 19 3-16,-3 7 2 0,-1 11-3 16,-3 8 1-16,0 2-5 0,0 3 1 15,-3 7-5-15,-1 0-2 16,-3-1 2-16,0-8 0 16,0-1-4-16,3-9 1 15,4 0-18-15,0-16-8 16,0-9-37-16,3-10-15 15,11-9-34 1</inkml:trace>
  <inkml:trace contextRef="#ctx0" brushRef="#br0" timeOffset="94991.927">12181 12290 196 0,'11'-34'74'0,"-7"28"-58"0,3-4 12 0,-4 10 2 0,1 0-5 16,-4 0 3-16,3 6-1 16,-3 4 1-16,-3 15-15 15,-4 12 1-15,-4 7 0 0,0 3-3 16,1 7-1-16,3-1-6 16,3 0-3-16,1 1 0 15,3-10 1-15,3-7-1 16,1-12-1-16,3 0 3 15,0-12 0-15,3-7-4 16,1-15-1-16,3-10-4 16,0-12 1-16,-3-1 3 0,-1-9 1 15,-2-12 1-15,-5 6 2 16,-6-3 8-16,-5 9 5 16,-2 0-5-16,-4 13-1 15,-4 0-7-15,0 3-2 16,1 9-27-16,3 7-9 15,3-1-42-15,4 7-17 16,4-3-19 0</inkml:trace>
  <inkml:trace contextRef="#ctx0" brushRef="#br0" timeOffset="95348.4402">12559 12604 312 0,'-18'-10'118'0,"15"10"-92"0,-1 0-5 0,4 0-9 15,0 0-17-15,4 4-2 16,3 2-49-16,3-6-23 15,4 9-36-15,4-2-14 16</inkml:trace>
  <inkml:trace contextRef="#ctx0" brushRef="#br0" timeOffset="95830.2335">12813 12256 212 0,'0'-6'79'0,"3"12"-61"0,4-3 10 0,-7 3 0 15,0 10 3-15,0 6 4 16,-3 12-11-16,-8 10-4 16,1 0-11-16,3 9-6 0,-4 4 0 15,1 6-2-15,-1-4 2 16,0 4-2-16,1-10-1 16,3-6-17-16,0-6-9 15,3-13-33-15,4-3-12 16,4-12-36-16</inkml:trace>
  <inkml:trace contextRef="#ctx0" brushRef="#br0" timeOffset="96218.4601">13032 12453 220 0,'-4'-34'85'0,"4"31"-66"0,0-4 1 16,4 7-2-16,-4 0-1 15,0 0 2-15,0 0-2 16,0 7 0-16,0 2-9 16,-4 7 1-16,1 6 2 0,-1 3-2 15,1 12 2-15,-5 7-4 0,5 0-2 16,-1-6-5-16,4 3 0 16,0-10 0-16,4 0 2 15,3-9-1-15,4-6-1 16,3-7-8-16,3-9-3 15,4-9-3-15,1-10 1 16,-1-15 7-16,4-4 3 16,-4-6 7-16,-4 7 5 15,-6 2 10-15,-8 1 6 16,-6-1-9-16,-4 7-2 16,-4 3-13-16,1 6-3 15,-4 0-19-15,-1 3-9 16,-2 4-28-16,3-4-14 0,-4 10-41 15</inkml:trace>
  <inkml:trace contextRef="#ctx0" brushRef="#br0" timeOffset="96565.284">13286 12256 300 0,'-11'-19'112'0,"15"13"-87"0,3 6-9 0,0 0-9 15,3 0-9-15,4 0-2 16,4 0-24-16,7 6-9 16,3-6-38-16,4 0-15 15,-1 3 5-15,1-6 4 16</inkml:trace>
  <inkml:trace contextRef="#ctx0" brushRef="#br0" timeOffset="97089.3694">13571 11999 308 0,'-10'-10'115'0,"10"10"-89"0,3 0-8 16,4 0-9-16,0 0-9 16,8 0 0-16,2 0-3 15,4 7 2-15,4-4 1 16,3-3-3-16,0 9 2 0,1-3 1 16,-5-3 2-16,-6 4-1 0,-4 2 2 15,-7-3-2-15,-7 4 2 16,-7-1 0-16,-7 1 3 15,-4-1-3-15,1 0 0 16,-1 1-3-16,4-1-1 16,0 1 1-16,3-4 0 15,4-3-3-15,4 6 2 16,3-2-1-16,0 2-2 16,7 1-2-16,3-1 1 15,1 7-4-15,7-4 1 16,-1 4-1-16,1 0 1 15,0-4 2-15,-1-2 2 16,-3 5 2-16,-3-5 3 0,-8 5 13 16,-3-2 8-16,-7-4-2 15,-7 4 0-15,-3-4-2 16,-8-6 0-16,0 7-9 16,0-10-5-16,1 6-21 15,6-6-6-15,4 0-75 16,7 3-33-16,7-6 19 15</inkml:trace>
  <inkml:trace contextRef="#ctx0" brushRef="#br0" timeOffset="97464.7478">13762 11676 252 0,'7'-35'96'0,"0"32"-75"0,7-3 1 0,-3 6-5 16,3 0-6-16,0 9 3 15,7 7 4-15,7 6 3 16,8 22-11-16,-1 15 3 0,0 4 3 0,-3 19-4 16,-7 15 1-16,-8 0-8 15,-6-6-1-15,-8 6-2 16,-6-6-2-16,-11-3 1 16,-15-7 1-16,-6-2-10 15,-11-7-2-15,-14 0-37 16,-3-3-16-16,-4-6-70 15</inkml:trace>
  <inkml:trace contextRef="#ctx0" brushRef="#br0" timeOffset="98727.631">2981 13855 272 0,'0'6'101'0,"11"7"-78"0,-1 12 4 15,4 0-3-15,-3 0-12 16,6 6 1-16,5 4-2 16,6 3 1-16,7 12-6 15,0 3-4-15,8 0 1 0,-4 1-4 16,6-7 0-16,-9 3 1 16,3-12 2-16,-4-1-1 15,-7-2-1-15,-3-7-2 16,-8-9 1-16,-3 3-37 0,-3-10-16 15,-7-2-75 1</inkml:trace>
  <inkml:trace contextRef="#ctx0" brushRef="#br0" timeOffset="98861.4721">3461 13874 212 0,'-14'-19'79'0,"14"25"-61"0,0-12 17 0,0 6 5 15</inkml:trace>
  <inkml:trace contextRef="#ctx0" brushRef="#br0" timeOffset="99026.8462">3443 13874 443 0,'-7'25'45'0,"-4"13"-24"16,-3 15-3-16,-10 16-4 0,-5 12-1 15,1-2 0-15,0 2-5 16,0-9-3-16,0 1 2 15,-4-4 2-15,4-13-4 16,3-3-1-16,4-12-7 16,3-13-2-16,8-3-49 15,-1-12-19-15,11-13-75 16</inkml:trace>
  <inkml:trace contextRef="#ctx0" brushRef="#br0" timeOffset="99672.0146">3944 14247 280 0,'0'-19'107'0,"0"19"-83"0,0 0-3 15,0 0-4-15,7 3-2 16,-7 13 3-16,0 3-1 0,-7 12 2 15,4 1-10 1,-12 8 3-16,5-2 2 0,-8 6-3 0,4 3-1 16,4-13-2-16,-1 1 2 15,4-7-1-15,-4 0 0 16,1-12-1-16,6 3 2 16,-3-10-5-16,7 1-3 15,7-4-1-15,-3-3 1 16,10-3-1-16,7-3 2 15,7 3-4-15,4-6 0 16,3 6 1-16,4 0 0 16,-4 0-7-16,1 0-3 15,2 6-16-15,-2-6-7 16,-5 3-22-16,5 3-10 0,-12-6-73 31</inkml:trace>
  <inkml:trace contextRef="#ctx0" brushRef="#br0" timeOffset="100061.3222">4851 13996 300 0,'0'-6'112'0,"3"12"-87"0,8-6 0 0,-4 0-7 16,11 3-9-16,6 4 2 15,8-7-6-15,7 0-1 16,7-7-2-16,3 4-4 0,4-3 1 16,0-4-30-16,-11 1-14 15,-3 9-85-15</inkml:trace>
  <inkml:trace contextRef="#ctx0" brushRef="#br0" timeOffset="100256.7981">4794 14407 324 0,'-14'6'123'0,"25"-6"-95"0,-4-6 9 15,3 6 0-15,8 0-19 16,10-9-4-16,8 2-7 15,9-2-2-15,8-1-3 16,4-2-8-16,3-1-4 0,-11 10-38 16,4-3-19-16,-4 12-78 15</inkml:trace>
  <inkml:trace contextRef="#ctx0" brushRef="#br0" timeOffset="101563.9408">6308 13695 304 0,'-11'-3'112'0,"4"12"-87"0,-4 10-2 0,4-3-9 16,-3 12-4-16,-4 10 1 15,-4 6-3-15,0 6 0 16,1 6-5-16,-1 4 5 0,4 3 2 15,0 2-5-15,3-2-3 16,4-10-1-16,0 1-1 16,0-4 0-16,0-9 0 15,0-7-9-15,4 1-4 16,-1-7-24-16,4-12-11 16,0-1-55-1,7-12-54-15,4-6 54 16</inkml:trace>
  <inkml:trace contextRef="#ctx0" brushRef="#br0" timeOffset="101952.9029">6526 13933 244 0,'-7'-25'90'0,"7"22"-70"0,-3-3 8 15,3 6-2-15,-4 0-8 16,1 6 2-16,-4 7-5 15,-7 12 1-15,-4 9-9 16,-7 10 2-16,4 10 2 0,3 2-2 16,4 7 0-16,7-1-8 15,4-2 0-15,6-4 1 0,8-5 1 16,7-11-1-16,3-5-2 16,7-16-6-16,0-7-1 15,7-18-6-15,1-10-2 16,-1-6 6-16,-3-22 5 15,-4-9 5-15,-3-10 2 16,-8 1 1-16,-6-1 2 16,-11 3 8-16,-7 7 3 15,-7 9-4-15,-4 7-3 16,-3 2-10-16,0 13-5 16,0 0-24-16,3 13-11 15,7-1-54-15,4 10-25 16,11 10 16-16</inkml:trace>
  <inkml:trace contextRef="#ctx0" brushRef="#br0" timeOffset="102342.8986">7056 13874 292 0,'-22'0'110'0,"8"9"-86"0,-7 13 5 15,7 0-3-15,-7 10-11 16,-4 5 2-16,0 16-6 16,4 4-1-16,7 12-6 15,4-6-5-15,6-1 0 0,8-2 1 0,3-7 2 16,7-12-1-16,7 0 2 16,4-19-9-16,3-7-3 15,4-5-2-15,3-13-1 16,0-13 7-16,0-3 2 15,1-22 0-15,-5-9 2 16,-2-9 10-16,-12-4 3 16,-10 0 8-16,-7 4 2 15,-14 5 2-15,-7 7 0 16,-11 13-11-16,1-1-5 16,-8 13-12-16,0 4-5 15,7 8-22-15,4 4-7 16,7 12-67-16,10 7-29 15,8 5 15-15</inkml:trace>
  <inkml:trace contextRef="#ctx0" brushRef="#br0" timeOffset="103108.902">7366 14507 316 0,'-14'-19'121'0,"14"19"-95"0,0-3 0 0,3 3-5 16,8-6-13-16,3 6-2 15,18-9-3-15,3 2 0 16,7-5-2-16,8 6-1 0,10-7 1 16,3-6-4-16,1-3 2 15,-1 0-10-15,-3-9-3 16,-3 3-2-16,-8-7 2 0,-7-2-3 15,-6-1 0-15,-8-12 1 16,-7 3 2-16,-14-3 8 16,-10 9 5-16,-11 0 11 15,-8 7 3-15,-9 5 0 16,-5 4 2-16,1 6-2 16,3 7 2-16,4 2-8 15,10 4-4-15,8 3-2 16,10 3-1-16,14 3 0 15,14 7 2-15,11-1-1 16,7 7-1-16,3-4-4 16,4 4 0-16,0 3 0 15,-7-4-1-15,-7 4 1 0,-15 0 0 16,-13 6 7 0,-14 3 3-16,-12 13 10 0,-6 0 7 15,-3 3 1-15,2 0 1 16,5-10-10-16,3 4-2 15,7-4-7-15,7-5-2 16,10-11 0-16,11 4 2 16,11-9-3-16,10-4 0 15,8-9-1-15,6 0-2 16,1-3 1-16,-8-3-1 16,-7 6-3-16,-6-3 2 15,-12-4 1-15,-2 7 0 16,-15 7-40-1,-11-4-40-15,-7 13-18 0,-3-7-39 16</inkml:trace>
  <inkml:trace contextRef="#ctx0" brushRef="#br0" timeOffset="106127.1827">15074 11773 228 0,'-10'-6'88'0,"13"6"-69"0,4 9 8 0,0-3-1 16,4 4-10-16,3 8 1 15,4 1-1-15,3 6-1 16,3 0-7-16,5-3 1 0,-1 13 2 16,0-1-4-16,4 10 1 15,-4 3-5-15,0-3-2 16,1 6 0-16,-1-9-1 15,-4 0-11-15,-2-13-3 16,-8 0-26-16,-4-9-12 16</inkml:trace>
  <inkml:trace contextRef="#ctx0" brushRef="#br0" timeOffset="106442.3348">15399 11776 192 0,'-7'-22'71'0,"14"10"-55"0,0-7 6 16,-4 19 0-16,4-10-3 16,-3 10 1-16,-1-3 2 15,-3 3 3-15,-3 10-13 16,-8 2 4-16,-6 23 2 0,-8-1-4 15,-7 10 2-15,1 3-3 16,-5 6 0-16,4 7-5 0,1-4 0 16,-1-2-5-16,4-1 0 15,0 0-1-15,3-9-2 16,4 0-19-16,3-6-8 16,4-13-46-16,3 3-17 15,1-12-25 1</inkml:trace>
  <inkml:trace contextRef="#ctx0" brushRef="#br0" timeOffset="107162.4233">15752 12281 204 0,'7'-16'77'0,"0"7"-60"0,3-7 10 0,-6 13 1 0,-1-6-10 15,1-7-3-15,-4 0 0 16,0 4 3-16,-4-4-10 16,-3 7 0-16,-10 5-1 0,-1 8-3 15,-7 5-1-15,-3 10 1 16,-4 6 0-16,4 3 4 16,3 3 3-16,4 7-4 15,7 0-2-15,7-4 2 16,11-6 2-16,6 4-4 15,8-10-1-15,6-3 0 16,8-4 0-16,4-8-2 16,2-4 1-16,1-3-11 0,-4 0-4 15,-6-3-25-15,-5-4-11 16,-6 7-81 0</inkml:trace>
  <inkml:trace contextRef="#ctx0" brushRef="#br0" timeOffset="107853.4524">16175 11911 280 0,'-11'-13'104'0,"15"7"-81"0,3 6 5 16,0 0-2-16,7 0-15 16,4 0-3-16,10-3-8 15,7-3 0-15,8 6 0 16,-1-4 0-16,0 4 0 0,-3 0-40 15,-7 4-15-15,-15 5-66 16</inkml:trace>
  <inkml:trace contextRef="#ctx0" brushRef="#br0" timeOffset="108033.6492">16157 12168 300 0,'-3'-9'112'0,"10"9"-87"0,3 0 7 0,1 0-5 16,3-4-20-16,7-2-3 16,11-3-3-16,7-1-1 15,3 1 0-15,4 3-25 0,0-4-10 16,-4 10-97 0</inkml:trace>
  <inkml:trace contextRef="#ctx0" brushRef="#br0" timeOffset="108633.7607">17628 11099 260 0,'-7'-29'96'0,"4"26"-75"0,3-3 1 16,0 6-3-16,0 0-4 15,7 6 3-15,-4 7 3 16,1 6 4-16,-4 15-13 16,0 10 2-16,0 9 2 0,0-6-6 15,0 13-3-15,7-4-4 16,-4 4-3-16,4 3 1 15,-3-10 1-15,-4-6-17 16,0-6-4-16,-4-13-46 16,-3 0-18-16,-10-18-43 15</inkml:trace>
  <inkml:trace contextRef="#ctx0" brushRef="#br0" timeOffset="109203.9641">16662 11870 200 0,'-25'-16'74'0,"14"10"-58"0,4 6 18 15,4 0 4-15,-1 0 0 16,1 0 2-16,3 0-9 0,0 0-4 16,10 0-15-16,12 0 1 0,9-3 1 15,19 3 1-15,20 0 1 16,22-6-6-16,17-4-4 15,22 10-1-15,21-9 1 16,6 9-3-16,8-3-2 16,7-4-3-16,-11 7-1 15,-7-9-12-15,-10 0-2 16,-14 2-10-16,-15-2 0 16,-17 0-10-16,-22-1-2 15,-17 1-32-15,-42 9-71 31</inkml:trace>
  <inkml:trace contextRef="#ctx0" brushRef="#br0" timeOffset="109655.5535">16845 12250 188 0,'4'-10'71'0,"3"1"-55"0,3-1 15 16,-3 10 5-16,0-3-5 16,-3-3 2-16</inkml:trace>
  <inkml:trace contextRef="#ctx0" brushRef="#br0" timeOffset="110060.8996">16877 12231 444 0,'-11'25'26'0,"-3"22"-3"0,0-3-11 15,0 9-5-15,7-3-7 16,3 7 0-16,4-4 0 16,4-6 0-16,3-3 0 15,4-10 0-15,3-5-3 16,3-20 0-16,8-9-3 16,7-9-1-16,3-13 4 15,4-10 1-15,0 1 4 0,-4-4 3 16,-3 7 7-16,-11 3 4 15,-7 9 5-15,-3 4 4 16,-8 6-13-16,-3 12-5 16,0 6-6-16,7 4-2 15,4 9 1-15,6-3 0 16,4-6-3-16,4 0 2 16,3-13 1-16,1-3 0 15,-1-3 0-15,-3-13 2 16,-4-9 3-16,-7 3 4 15,-4-13 7-15,-10-5 4 16,-3-7-10-16,-4-7-3 16,0 1-7-16,-4 6-3 0,-3 12-14 15,4 7-6-15,-1 12-24 16,0 7-9-16,1 9-35 16,6 9-13-16,4 7-8 15</inkml:trace>
  <inkml:trace contextRef="#ctx0" brushRef="#br0" timeOffset="110525.1471">18009 12237 224 0,'7'-25'85'0,"-7"9"-66"0,-3-3 19 0,-1 10 5 15,-3-4-9-15,-7-2-2 16,-4 8-14-16,-6 4-6 15,-4 6-7-15,-4 7 7 0,-7 15 5 16,0 9-1-16,0 4 3 16,4 15-8-16,7-9-2 0,7 6-5 15,10-2-3-15,8 5 0 16,10-6-1-16,7-6 0 16,7-13 2-16,4-3 1 15,6-13 1-15,1-12-5 16,3 0-1-16,1-9-4 15,-5-3 1-15,-2-4-13 16,-8 6-3-16,-7-5-20 16,-7 5-9-16,-7 10-70 15,-4 0-52 1,4 10 70-16</inkml:trace>
  <inkml:trace contextRef="#ctx0" brushRef="#br0" timeOffset="111501.3099">18934 11723 284 0,'-4'-10'107'0,"11"10"-83"0,7 0-5 0,-3 0-8 15,10 0-12-15,7 0-1 16,4 0-24-16,3 0-10 16,1 0-78-16,-5 10-34 15</inkml:trace>
  <inkml:trace contextRef="#ctx0" brushRef="#br0" timeOffset="111697.1071">18867 12043 316 0,'-15'0'118'0,"19"0"-92"0,0 0-7 15,10 0 1 1,10 0-15-16,12 0-16 16,9-10-5-16,8 4 8 15,4 3-45-15,-4 3-18 0,-7 0-44 16</inkml:trace>
  <inkml:trace contextRef="#ctx0" brushRef="#br0" timeOffset="113017.2677">21272 10766 240 0,'4'-19'90'0,"0"19"-70"0,3 4 6 0,-4 2-3 15,1 3 2-15,-1 7 7 16,1 6-11-16,-4 3-2 16,0 3-11-16,0 16 1 0,-4 6 2 15,1 7-2-15,3 5 0 16,0-8-8-16,0 5 0 15,0-5-1-15,0-14 0 16,-4 1-3-16,1-13 2 16,-1 1-45-16,1-14-20 15,-5 4-70 1</inkml:trace>
  <inkml:trace contextRef="#ctx0" brushRef="#br0" timeOffset="113633.2634">19636 11660 148 0,'-22'-9'55'0,"12"15"-43"0,-4-3 16 0,10-3 5 15,-3 6-1-15,0-6 1 0,0 3 1 16,4-3 4-16,3 0-21 15,7 0 4-15,10 0 0 0,19 0-5 16,13 0 1-16,28 0-4 16,29-9 0-16,32 0-7 15,35-10-4-15,31 9-1 16,26-5-1-16,10 2-3 16,-4-3 0-16,-3-2 4 15,-11 2 3-15,-21-3-3 16,-14 3-3-16,-21 7-2 15,-18 0 3-15,-17-1-18 16,-26 1-4-16,-16 9-38 16,-26 0-13-16,-21 9-43 15</inkml:trace>
  <inkml:trace contextRef="#ctx0" brushRef="#br0" timeOffset="114385.2633">19600 12049 252 0,'18'-32'93'0,"-11"29"-72"0,4-3 0 15,-4 6-4-15,0 0-6 16,-4 9 3-16,-3 17 4 16,-7 8 3-16,-7 22-11 15,-4 4-1-15,1 3 1 0,-1-1-4 16,1 1 2-16,2 0-5 15,1 0-2-15,0-4 0 16,4-12 1-16,-1-9-19 16,7-13-8-16,4 0-49 15,11-12-20-15</inkml:trace>
  <inkml:trace contextRef="#ctx0" brushRef="#br0" timeOffset="114759.1354">19890 12240 252 0,'-4'-34'96'0,"8"24"-75"0,-1 1-3 0,1 9-6 16,-4 0-3-16,0 0 11 16,-7 6-2-1,-4 13-9-15,-3 9 4 0,-4 7 2 16,1 2-5-16,3 4-1 15,3-3-5-15,4-4-3 0,7 4 0 16,3-4-1-16,4-6 0 16,4-9 0-16,0-3 0 15,3-10 0-15,3-6-3 16,1-6 2-16,-7-13 1 16,-1 0 0-16,-3-15 2 15,-3-1 1-15,-8 1 3 16,1-4 1-16,-4 4-1 15,-4-1-1-15,1 7-10 16,-1 0-4-16,0 9-33 16,4 3-15-16,0 7-74 15</inkml:trace>
  <inkml:trace contextRef="#ctx0" brushRef="#br0" timeOffset="115135.323">20179 12105 168 0,'-18'-9'66'0,"11"18"-52"0,0-2-8 0,7-4-7 16,-3 12 6-16,-1 4 7 15,-3 6 7-15,0 3 3 16,-4 10-11-16,1 12 4 0,-1-6 5 15,4-3-7-15,4 3-2 16,3-3-6-16,7-10-4 0,3 0 2 16,4-12 0-16,4-3-1 15,7-13 1-15,-1-3-2 16,5-9-1-16,-5-7 7 16,-3-6 5-16,-6-9 3 15,-5-1 0-15,-10 1 1 16,-3 3 3-16,-8 3-11 15,-3 3-4-15,0 3-23 16,0 3-10-16,0 0-38 16,7 7-79-1</inkml:trace>
  <inkml:trace contextRef="#ctx0" brushRef="#br0" timeOffset="115510.0554">20595 12133 176 0,'-10'0'66'0,"3"7"-52"0,-1 2 10 0,5-3 2 15,-1 7-6-15,-3 6 0 16,0 12 4-16,0 1 5 15,4 8-16-15,-1-2 0 0,1 0 0 16,3-4-5-16,0 1-2 0,3-7-3 16,4-3 0-16,0-6-2 15,4-10-1-15,3 0 1 16,4-9 1-16,-1-9-1 16,-3 0 2-16,-3-7 0 15,-4-3 1-15,-7-9 4 16,-3-7 5-16,-8 1-7 15,-3 3-3-15,-4-4-9 16,1 10-1-16,-5 6-28 16,5 4-12-16,3 5-77 15</inkml:trace>
  <inkml:trace contextRef="#ctx0" brushRef="#br0" timeOffset="116259.9247">20842 12193 228 0,'-10'-6'85'0,"6"6"-66"0,0 6 1 0,1 3-2 15,-4 1-3-15,-4 9 0 16,-3 6 1-16,0 9 3 15,0 1-11-15,3-4 0 0,4 4-1 16,7-7-6-16,7 3-2 0,4-9 2 16,7 3 1-1,6-15 2-15,5-1 2 0,2-3-3 16,1-12 0-16,-4-3 1 16,-3-10 0-16,-4-6 6 15,-3-10 4-15,-8 4-3 16,-6-4 1-16,-8 1-5 15,-6 9-2-15,3-3-20 16,-11 12-10-16,0 7-42 16,1 9-18-16,3-10-34 15</inkml:trace>
  <inkml:trace contextRef="#ctx0" brushRef="#br0" timeOffset="118541.961">21537 11829 236 0,'4'-12'88'0,"-8"5"-69"0,4 7 8 0,0 0-1 15,0 0-16-15,0 0-3 16,0 0 1-16,0 0 5 16,0 7-7-16,-3 5 8 0,-5 4 3 0,-9 12 2 15,-8 7 3-15,-7 12-6 16,-6 12 1-16,-5 4-8 15,-3 9-3-15,11-3-1 16,7-3-1-16,7-3-2 16,7-1-2-16,10-8-13 15,8-1-6-15,6-3-41 16,11-12-16-16,1-10-56 16</inkml:trace>
  <inkml:trace contextRef="#ctx0" brushRef="#br0" timeOffset="119548.3942">21625 12080 176 0,'11'-28'66'0,"-1"19"-52"0,5-10 12 0,-5 12 4 15,1 4-3 1,-1-3 2-16,-3 3-3 0,0-3 1 16,0 6-15-16,-7 0 2 0,4 9 2 15,-8 10 3-15,-3 22 3 16,-3 6-8-16,-1 3-3 15,1 3-6-15,-1-6-4 16,1 6-3-16,-5-9 1 16,5-6 3-16,-1-3 3 15,1-7-35-15,3-3-15 16,0-9-34-16,-1-4-14 16,5-3-12-1</inkml:trace>
  <inkml:trace contextRef="#ctx0" brushRef="#br0" timeOffset="120058.5755">21943 12265 260 0,'-7'-6'96'0,"10"6"-75"0,-3 0-3 16,0 0-6-16,4 0-27 16,3 0-7-16,0 0-86 15,0 6-36-15</inkml:trace>
  <inkml:trace contextRef="#ctx0" brushRef="#br0" timeOffset="120629.5018">22186 12071 264 0,'-3'-10'99'0,"6"10"-77"0,-3 0 4 15,0 0-2-15,0 0-12 16,0 10 1-16,4 5-4 16,-1 1 2-16,1 3-6 15,3 0 1-15,0 9 1 0,0-3-1 16,0 3 1-16,0 1-2 0,0 2 0 16,4 0-6-16,-4 1 1 15,0-10 0-15,0 3 0 16,-4 0 0-16,1-6 2 15,-4-4-14-15,3-2-5 16,1-4-37-16,-4 1-16 16,0-4-49-1</inkml:trace>
  <inkml:trace contextRef="#ctx0" brushRef="#br0" timeOffset="121154.3556">22497 12077 260 0,'-11'-16'96'0,"15"16"-75"0,-8 0 1 16,4 0-5-16,0 10-4 15,-3 5 5-15,-1 4-1 0,-3 16 1 16,0 2-9-16,0-2-1 0,3 9 2 15,1 0-6-15,3-7 0 16,0-2-2-16,3-7 1 16,4-3-2-16,4-6-1 15,3-10-8-15,7 1-3 16,0-10-1-16,1-10 0 16,-1-15 7-16,0-3 2 15,-3-6 3-15,-4 2 2 16,-7-2 8-16,-7-7 5 15,-7 13-7-15,-4-1-4 16,0 4-19-16,-3 3-7 0,0 7-31 16,0-1-11-16,0 7-51 15</inkml:trace>
  <inkml:trace contextRef="#ctx0" brushRef="#br0" timeOffset="121425.5873">22624 11980 280 0,'0'-10'107'0,"10"10"-83"0,1 0-5 0,-4 4-6 16,7 2-10-16,4-6-2 15,-1 0-14-15,1 0-6 16,3 0-50-16,-3 0-20 16,-1 6-5-16,-3-3 0 15</inkml:trace>
  <inkml:trace contextRef="#ctx0" brushRef="#br0" timeOffset="121875.2637">23029 11742 232 0,'7'-4'88'0,"-3"8"-69"0,3 2 8 16,-4 3-1-16,-3 1-1 16,0 5 4-16,-3 4-9 15,-4 9-4-15,0 7-9 16,0-7-3-16,0 7 0 0,3-1-5 16,4 4 1-16,0-10 2 0,4 3 1 15,3-12-1-15,7 0-2 16,4-3-2-16,6-13-1 15,4-3-5-15,1-3-2 16,-1-13-2-16,4-3 0 16,-1 3 7-16,-6-6 2 15,-7 0 5-15,-8 10 3 16,-6-4 7-16,-8 1 2 16,-6 5-5-16,-4 7-1 15,-4 3-2-15,-7 3 1 16,8 3-6-16,-1 4-1 15,7-1-2-15,4 7 0 16,7-4-36-16,4-2-16 16,3 6-75-1</inkml:trace>
  <inkml:trace contextRef="#ctx0" brushRef="#br0" timeOffset="122206.3789">23297 11488 272 0,'4'3'104'0,"7"12"-81"0,10 20 3 0,-7-13-4 16,3 28-3-16,5 6 3 16,-5-5 1-16,-3-8 1 15,8 33-13-15,-1 37-4 0,-7-7-1 16,-11-15-1-16,-13 0 0 16,-11-6-3-16,-11-10 1 15,-10 3-22-15,-8-12-7 16,-6-6-53-16,-8-7-22 15</inkml:trace>
  <inkml:trace contextRef="#ctx0" brushRef="#br0" timeOffset="123406.1695">15102 13535 304 0,'-3'-3'112'0,"17"19"-87"0,7 3-4 0,-7-7-8 16,11 13-10-16,7 19 0 15,7 3 3-15,3 6 1 16,4 7-3-16,0-4-3 0,3 7 2 15,0 0-2-15,-3-10 2 16,0 0-2-16,-4 1-1 16,-3-13-8-16,-3-10-5 15,-8-6-33-15,-4-6-13 16,-6-13-62-16</inkml:trace>
  <inkml:trace contextRef="#ctx0" brushRef="#br0" timeOffset="123722.3252">15653 13419 240 0,'0'-3'90'0,"3"-3"-70"0,1 6 8 16,-4 0 0-16,0 0-2 15,0 6 2-15,-4 13-4 0,-6 6-1 16,-19 13-12-16,-6 15 0 0,-14 19 2 16,-8 6 4-16,1 1 2 15,-1-4-4-15,8 13-1 16,3-10-11-16,4-3-1 16,7-6 0-16,3-12 1 15,7-4-30-15,8-9-12 16,9-16-42-16,8-3-18 15,8-18-30 1</inkml:trace>
  <inkml:trace contextRef="#ctx0" brushRef="#br0" timeOffset="124291.8024">16242 14175 224 0,'0'-19'85'0,"3"3"-66"0,1-2 21 0,-1 8 7 16,1-6-18-16,-4-2-4 16,0-1-6-16,-4 3-1 15,-3 7-9-15,-7 6-8 0,-10 12-1 16,-8 10 6-16,-3 9 4 0,-4 16 8 16,4 9 3-16,3 1-2 15,11-1-1-15,6 0-8 16,12-6-2-16,10-3 0 15,7 0 2-15,14-16-5 16,4-12-3-16,3 0-8 16,4-13-1-16,0-3-17 15,-4-3-7-15,-7-4-12 16,-3-2-6-16,-7 0-61 16</inkml:trace>
  <inkml:trace contextRef="#ctx0" brushRef="#br0" timeOffset="124802.4383">16951 13579 316 0,'-4'-19'118'0,"4"19"-92"0,11 0 4 16,0-3-3-16,10-3-16 0,7 3-1 16,11-4-6-16,7-2-3 15,3 0 0-15,0 2-8 0,-3-2 0 16,-3 9-48-16,-12 0-20 16,-13 16-55-1</inkml:trace>
  <inkml:trace contextRef="#ctx0" brushRef="#br0" timeOffset="124997.9117">16870 13908 352 0,'3'0'132'0,"11"0"-103"0,11-3 5 0,-4 3-5 0,11-6-19 15,10-3-6-15,11-1-2 16,4 1-2-16,6-1 0 15,-3 1-25-15,-3 3-10 0,-8-4-48 16,-7 10-20-16,-13-3-19 16</inkml:trace>
  <inkml:trace contextRef="#ctx0" brushRef="#br0" timeOffset="125522.5083">18193 13391 332 0,'-11'-9'123'0,"11"9"-95"0,-3 9-2 16,-1 10-7-16,-6 6-6 16,-5 19 5-16,-2 18-1 15,-4 17 1-15,3-4-9 16,0 4-1-16,4-7-1 0,0 6-3 15,4-6-3-15,-1-9-3 16,4 0 1-16,0-16-23 16,3-7-12-16,8-11-39 15,3-14-17-15,3-15-39 16</inkml:trace>
  <inkml:trace contextRef="#ctx0" brushRef="#br0" timeOffset="125898.9108">18517 13639 232 0,'-7'-10'88'0,"0"4"-69"0,-3 12 19 0,3-3 6 16,-4 7-10-16,-3 5 0 15,-7 14-4-15,0 11 1 16,3-2-17-16,4 9 1 0,7 6-1 0,7-9-10 15,7 0-4-15,3-6 2 16,12-7 0-16,6-9-3 16,3-6 1-16,8-7-2 15,0-2 0-15,7-14-3 16,-7-12-1-16,-4-6 3 16,-7-12 1-16,-7-17 4 15,-10-5 3-15,-11 2 4 16,-7 7 5-16,-11 3-4 15,-6 13 0-15,-5-4-15 16,-2 13-6-16,2 6-22 16,5 10-6-16,-1-1-33 15,11 10-14-15,7 3-42 16</inkml:trace>
  <inkml:trace contextRef="#ctx0" brushRef="#br0" timeOffset="126305.1956">19029 13535 284 0,'-18'-3'107'0,"11"3"-83"0,-14 19 2 0,7-10-4 15,-4 16-3-15,-6 19 1 0,-1 3-3 16,4 7 2-16,7 8-10 16,10-2-3-16,8-4-2 0,6-2-2 15,11-10 1-15,11-7-4 16,7-12 0-16,3-6-6 16,4-13-3-16,0-12 3 15,0-3 2-15,-4-20 5 16,-7-5 2-16,-3-19 4 15,-7-4 3-15,-11-2 9 16,-11 5 3-16,-10 10-4 16,-10 1-2-16,-8 11-16 15,-7 7-6-15,-6 6-17 16,-5 4-5-16,4 5-29 0,4 10-11 16,7 6-67-1</inkml:trace>
  <inkml:trace contextRef="#ctx0" brushRef="#br0" timeOffset="127084.7052">19399 14006 312 0,'4'-10'115'0,"6"13"-89"0,8-12-6 16,-4 9-8-16,7-3-10 0,7-4-2 15,11 4-2-15,4-3 1 16,3-3 1-16,-1-4 0 0,-2-3 0 15,3 1-5-15,-8-7-1 16,-2-3-8-16,-8-4-2 16,-7-2 0-16,-7-6 2 15,-10 2 12-15,-11 1 6 16,-7 2 7-16,-8 1 6 16,-6-1 0-16,0 7-1 15,3 0-2-15,4 13 1 16,7-4-8-16,10 10-2 15,11-4-5-15,15 10-3 16,6 0 2-16,7 0 0 0,4 7 1 16,0-4 0-16,0 6-3 15,-8 7 2-15,-3 0 1 16,-10 5 2-16,-11 14-1 16,-10 9-1-16,-4 6 5 15,-4-3 4-15,0 0-1 16,4-3 3-16,4 0-2 15,6-6 2-15,4-4-2 16,15-9 2-16,6-9-4 16,11-7-2-16,3-6-2 15,4-3 0-15,0 0-2 16,-8-9 2-16,-2 0 0 16,-12-1 3-16,-6 1-23 15,-7-1-10-15,-8 1-42 16,-6 3-19-16,-11 6-48 15</inkml:trace>
  <inkml:trace contextRef="#ctx0" brushRef="#br0" timeOffset="129622.8635">24892 10911 240 0,'-14'-10'90'0,"14"10"-70"0,0 0 8 16,3 0-2-16,8 0-14 16,10 0-2-16,11-3-4 15,10-3 1-15,11 6-4 16,11-3-2-16,-4-4 2 0,-4-2-2 15,-7 9 2-15,-6-6-4 0,-8 6-2 16,-7 6 2-16,-7 0 2 16,-10 4 0-16,-11 2-1 15,-7 13 5-15,-11 3 1 16,-10 7 0-16,-11 12 1 16,-3 6-2-16,-7 7 2 15,-1 3 0-15,1-7 1 16,-4-3-2-16,11-3 1 15,3-2 0-15,7-5 1 16,7-8-2-16,4-7 1 16,7-9-2-16,7 0 2 15,3-4-2-15,12-8 0 16,13-7-6-16,14-7-1 0,11 4 3 16,7-3 1-16,7-3 0 15,-4 2-2-15,-3-2-6 16,-4 0-1-16,-3-1-10 15,-7 7-4-15,-7-3-27 16,-7-4-11-16,-11 10-68 16</inkml:trace>
  <inkml:trace contextRef="#ctx0" brushRef="#br0" timeOffset="129908.3016">24786 11259 236 0,'-35'0'88'0,"35"0"-69"0,3 6 15 0,4-3 1 15,8-3-7-15,9 0-2 16,12 0-8-16,16 0-1 15,16-3-10-15,6-3-2 0,10-4 1 16,-6 1-3-16,-1-1-2 16,-10 1-3-16,-7 3 1 15,-14 3-30-15,-10-4-12 16,-15 4-90 0</inkml:trace>
  <inkml:trace contextRef="#ctx0" brushRef="#br0" timeOffset="144664.8421">25583 11434 148 0,'-14'-6'57'0,"11"6"-44"0,-1 0 21 0,4 0 5 0,0 0-13 16,4 0-2-16,-1 0-8 15,4 0-2-15,0-3-8 16,4-3 5-16,3 6 4 0,4-4-3 16,-1-2 1-16,5 3-4 15,2-3 0-15,1-1-5 16,3 4-1-16,4 3-3 15,3-6-1-15,0 6 1 16,4-9 2-16,0 9-1 16,-4-4-1-16,-3 4-6 15,-7 0-4-15,0 0-30 16,-11 4-13-16,-11 2-57 16</inkml:trace>
  <inkml:trace contextRef="#ctx0" brushRef="#br0" timeOffset="145025.7719">25770 11437 156 0,'-3'-9'57'15,"6"9"-44"-15,4 0 10 0,-3 0 0 0,3 0-2 16,-7 0-1-16,7 0 3 16,-3 6 2-16,-1 4-13 15,-6-1 9-15,-4 10 5 0,0 9-12 16,-1 7-2-16,1-1-8 15,0 4-3-15,0-4 0 16,4 1 1-16,-1-7-1 16,4-9-1-16,0 6-35 15,0-10-14-15,0-11-65 16</inkml:trace>
  <inkml:trace contextRef="#ctx0" brushRef="#br0" timeOffset="145611.035">26437 11014 228 0,'0'-16'88'0,"7"16"-69"0,0-3 8 0,-7 3-1 16,7 0-12-16,4 0-3 16,0 0-2-16,6-6-1 15,4 6-4-15,8-6-3 0,6 3 2 16,4 3-4-16,-1-7 0 15,-2 7-28-15,-8 7-13 16,-10-4-69 0</inkml:trace>
  <inkml:trace contextRef="#ctx0" brushRef="#br0" timeOffset="145807.7265">26423 11259 260 0,'-35'-4'99'0,"21"-2"-77"0,7 6 0 15,7 0-3-15,0 0-9 16,7 6 2-16,7-2 4 16,7-4 2-16,11 9-9 15,10-9-5-15,4 6-3 0,3-3-1 16,1 4 0-16,-1-1-29 16,-7-3-13-16,-6 6-84 15</inkml:trace>
  <inkml:trace contextRef="#ctx0" brushRef="#br0" timeOffset="149244.4609">27347 10810 140 0,'4'-25'55'0,"-1"25"-43"0,1-9 10 0,-4 9 3 15,0 0-8-15,0 0 1 16,0 0 0-16,0 9 3 0,0-3-11 15,0 4 5-15,-4-1 5 0,4 10 2 16,-3 6 2-16,-4 3-9 16,0 10-2-16,-4 12-5 15,1 7 0-15,-5 5-3 16,1 1 2-16,0-3-4 16,-3-4 0-16,3-12-3 15,-1 0-1-15,1-7 3 16,0-2 1-16,4-4-4 15,-1-9 1-15,4-6-35 16,0-7-17-16,3-9-70 16</inkml:trace>
  <inkml:trace contextRef="#ctx0" brushRef="#br0" timeOffset="149786.0129">27675 10848 176 0,'-7'-10'68'0,"0"17"-52"0,-7 2 6 16,7 0-1-16,-3 7 2 15,-8 6 3-15,-3 3-5 16,0 10 0-16,-1 2-12 16,1 1-1-16,4 3-1 0,3-4 1 15,6 1 0-15,5 3-2 16,3-7-1-16,3-2-3 15,8-7 1-15,3-7-2 16,4-8-1-16,6-1-2 16,8-12-1-16,0-3-3 15,3-7-1-15,4-9 1 16,-4 0 4-16,1-12 1 0,-5-1 1 16,-6-2 6-16,-7-1 4 15,-11-3 8-15,-7 7 6 16,-11 3-4-16,-6-1 0 15,-8 4-11-15,0 9-5 16,-3 0-8-16,3 4 0 16,1 12-22-16,2 3-11 15,8 3-44-15,4 12-19 16,10-2-4 0</inkml:trace>
  <inkml:trace contextRef="#ctx0" brushRef="#br0" timeOffset="151019.7169">28409 10688 192 0,'0'0'74'0,"0"6"-58"0,4 10 9 0,-1-4 0 16,-3 7-7-16,0 3 2 16,-3 6-7-16,-1 1-3 15,-6-1-5-15,6 6-2 0,-3 4 1 16,0 6-2-16,0 0 1 15,0-7 0-15,0 7 1 16,0-9-27-16,0-7-9 16,0-3-19-16,3-6-9 15,-3-3-25-15</inkml:trace>
  <inkml:trace contextRef="#ctx0" brushRef="#br0" timeOffset="151287.6268">28127 11042 192 0,'-14'-15'71'0,"14"15"-55"0,0-4 6 16,0 4 2-16,3-6-4 15,4 6 3-15,4-3-2 16,7-3 2-16,6 6-13 15,8-3-3-15,10-4-3 0,4 7-2 0,4 0-2 16,3 0 1-16,-4 0 1 16,-3 0-6-16,-4-3-1 15,-7-3-31-15,-6 6-12 16,-8 0-59 0</inkml:trace>
  <inkml:trace contextRef="#ctx0" brushRef="#br0" timeOffset="151842.2746">28843 11014 192 0,'0'13'74'0,"7"2"-58"0,-3 13 3 16,-1-9-4-16,-3 6 1 15,0 4 4-15,0 14-6 16,-3 8-1-16,-8 2-7 15,8 3 0-15,-8 17 1 0,-7 8-1 0,4 7-1 16,-3-7-1 0,-5 4 0-16,12-13-2 0,-8-6-2 15,1-6 1-15,-1-13 1 16,0-3 1-16,-3-10 1 16,-4-9-2-16,1-12 1 15,-4-13-2-15,6-10-1 16,1-9 1-16,4-6 1 15,6-9 1-15,4-4 1 16,3 4 0-16,11-4 0 16,8 0 2-16,6 4 1 15,10-1-8-15,8 1-1 0,7 6 0 16,4-7 3 0,2 7-2-16,-2 3 0 0,-4 6-8 15,-11 0-4-15,-10 1-33 16,-11-1-15-16,-14-3-45 15</inkml:trace>
  <inkml:trace contextRef="#ctx0" brushRef="#br0" timeOffset="152083.4603">28755 10694 184 0,'-7'-16'68'0,"7"13"-52"0,3-3 8 0,1 6 2 16,-1-3-13-16,8 3-4 16,0 0-9-16,3 3-2 15,0 6-61-15,-4 7-25 16,-3 3 13-16,-7-3 8 15</inkml:trace>
  <inkml:trace contextRef="#ctx0" brushRef="#br0" timeOffset="152566.0343">29337 10785 176 0,'11'-19'66'0,"-11"19"-52"0,0 7-3 0,0-4-4 15,0 6 5-15,-4 7 7 16,-3 3 5-16,-7 6 3 15,3 3-14-15,-3 16 1 0,-3 3 0 16,-1 12-7-16,4-2-2 16,3-4-3-16,1 0-2 15,-1 1 1-15,-3-17-1 16,7-2-3-16,0-4 2 16,3-9-50-16,-3-6-20 15,18-13-27-15</inkml:trace>
  <inkml:trace contextRef="#ctx0" brushRef="#br0" timeOffset="152924.1363">29587 10898 184 0,'11'-16'71'0,"-11"16"-55"0,7 0 0 16,-7 0-5-16,-7 7 10 15,4 2 6-15,-12 4-2 16,-2 2-1-16,-8 10-13 0,4 4 0 0,0 8 2 16,0 7-7-16,6 0-3 15,5-6-2-15,3 2 1 16,7-8 1-16,7-1 1 16,3-12-2-16,8-10-2 15,3-9-2-15,8-6-1 16,-1-7 2-16,0-12 0 15,-3-9 1-15,-4-4 0 16,-7 1 4-16,-11 2 2 16,-3 1 4-16,-7 5 1 15,-3 4-8-15,-8 7-3 16,1 8-30-16,2 4-12 16,-2 3-81-1</inkml:trace>
  <inkml:trace contextRef="#ctx0" brushRef="#br0" timeOffset="153284.2394">29958 10882 208 0,'0'0'77'0,"0"0"-60"0,-11 16-1 16,4-3-1-16,-10 2-5 15,-1 20 4-15,-3 2-1 16,0 7 0-16,14 10-7 16,0-7-4-16,7-4-1 0,3 1 1 0,8-6 1 15,6-7-1-15,1-9 1 16,14-12 0-16,-4-4 1 16,7-15-2-16,0-10-2 15,-6-16 5-15,-8-2 4 16,4-14 6-16,-15 4 3 15,-6-3 4-15,-8 6 1 16,-10 7-10-16,-7 2-5 16,3 7-12-16,-10 3-5 15,10 16-37-15,1-1-15 16,3 10-66 0</inkml:trace>
  <inkml:trace contextRef="#ctx0" brushRef="#br0" timeOffset="153676.5919">30304 11161 288 0,'-7'-28'107'0,"10"28"-83"0,4 0-7 0,0 0-9 16,7-3-8-16,7-3 2 16,8 6-3-16,6-3 0 15,4-4 1-15,-4 4-18 0,0-3-5 16,4-3-40-16,-11 9-16 16,-10-7-14-1</inkml:trace>
  <inkml:trace contextRef="#ctx0" brushRef="#br0" timeOffset="154199.0865">30914 11023 148 0,'3'4'57'0,"1"-4"-44"0,0 6 10 0,-1-3 0 16,1 3-2-16,3 4-1 16,-4-1 1-16,4 7 1 15,-3 6-12-15,-4 12 3 0,0 10 3 16,-4 9-2-16,-3 1 0 15,-7 15-4-15,0 12 1 16,-4 1-4-16,4 6 1 16,-3-13 1-16,-1 3 2 15,4-15-3-15,-7-10 0 16,-4-3 1-16,0-12 2 16,-3-10-1-16,3-9 1 15,-3-10-6-15,3-9-1 16,11-9-2-16,4-10 1 15,6-15-4-15,8-13 0 16,6-7-1-16,4 1-2 0,11 0 3 16,-4 9 2-16,4 0-2 15,0 16 0-15,-1 0-1 16,12 2 0-16,-1 1-5 16,0 7-3-16,8 5-14 15,-12-3-7-15,1 7-72 16</inkml:trace>
  <inkml:trace contextRef="#ctx0" brushRef="#br0" timeOffset="154350.5552">30829 10829 248 0,'4'-38'93'0,"-1"32"-72"0,4-3-8 0,-3 6-8 16,6-4-21-16,-6 7-4 16</inkml:trace>
  <inkml:trace contextRef="#ctx0" brushRef="#br0" timeOffset="154696.3038">31323 10741 200 0,'18'-12'74'0,"-11"12"-58"0,-4 12 12 16,4-6 2-16,-3 13-1 15,-4 0 5-15,0 9-14 16,-4 7-6-16,-3-1-9 16,-3 10-2-16,6 3 3 0,-6 7-1 15,-1-4 0-15,8-3-6 16,-8-3-1-16,-3 0-4 0,3-10 1 16,1-6-48-16,6-9-19 15</inkml:trace>
  <inkml:trace contextRef="#ctx0" brushRef="#br0" timeOffset="155039.5376">31697 10879 272 0,'0'-16'104'0,"0"20"-81"0,-3 2-6 0,-15 3 6 15,0 7-9 1,-13 6-1-16,2 3 0 16,-2 10-7-16,13 8-2 0,0 1 0 0,8 0-5 15,6-3 1-15,4-7 2 16,4-5 1-16,13-4-1 16,1-10-2-16,3-5 3 15,4-7 0-15,0-12-1 16,6-1 1-16,-6-18-2 15,-7-7 2-15,3-2-2 16,-18-7 2-16,-3 6-4 16,-3-2-2-16,-11 8-14 15,-7-2-6-15,-4 2-32 16,4 14-13-16,3-1-46 16</inkml:trace>
  <inkml:trace contextRef="#ctx0" brushRef="#br0" timeOffset="155400.1679">32085 10848 272 0,'-3'-10'101'0,"-8"17"-78"0,0 2-5 0,8-6-7 15,-8 13-5-15,-3 3 3 16,0 6-4-16,-4 9-3 15,4 10-1-15,11 3-1 0,-4 7 2 16,14-7 1-16,-4-4 1 0,11 1-2 16,4-9-2-16,0-10 3 15,14-13 0-15,-4-2-1 16,7-20-2-16,-3-2 3 16,-4-19 0-16,7-7 7 15,-10-6 6-15,-11 0 9 16,-3 7 5-16,-22-1-12 15,-7 3-3-15,-13 7-11 16,-5 6-5-16,-2 10-33 16,2 5-13-16,1 7-95 15,24 16-51 1,8-6 89-16</inkml:trace>
  <inkml:trace contextRef="#ctx0" brushRef="#br0" timeOffset="156645.2543">24800 12811 260 0,'-10'-3'99'0,"13"3"-77"0,8-7 7 0,-1 7-1 15,8-9-8-15,7 0-2 16,14-10-6-16,6-6 0 15,5 6-7-15,-1-6 1 0,8 6 1 16,-8 0-1-16,-7 3-1 16,-6 7-3-16,-8 6-2 0,-7 3-2 15,-3 9-1-15,-8 13 4 16,-3 19 1-16,-3 6 2 16,-11 13 0-16,-4 2 0 15,-6 4 0-15,-8 3 0 16,-7 10 2-16,-7-4-5 15,-7-3-1-15,-7-3 9 16,8 0 5-16,2-6-6 16,8-16-2-16,7-3-6 15,7-16-1-15,7 0 5 16,3-12 5-16,14-10 1 16,15-12 4-16,10-4-9 15,15 4-3-15,6-6-7 0,4-4 1 16,7 6 0-16,-4-5-1 15,-3 5-5-15,-3 1-2 16,-4 0-15-16,-4 5-6 16,-3-2-22-16,-8-3-10 15,-9-1-67 1</inkml:trace>
  <inkml:trace contextRef="#ctx0" brushRef="#br0" timeOffset="156916.2171">24783 13087 244 0,'-32'-19'90'0,"28"13"-70"0,1 6 24 15,3 0 4-15,10 0-19 16,12 0-5-16,6-3-7 15,18-4-1-15,14 7-8 16,10-3-5-16,11-3 0 0,8 3-2 16,-5-4-1-16,-6-2-24 15,-8 0-9-15,-10 2-38 16,-14 7-17-16,-14-3-27 16</inkml:trace>
  <inkml:trace contextRef="#ctx0" brushRef="#br0" timeOffset="157323.1907">25876 13033 308 0,'11'-9'115'0,"10"9"-89"0,18-3-3 16,-14 3-6-16,10 0-13 15,11 0 0-15,3 0-2 16,4 0 1-16,3 0-2 16,-3 0-3-16,-7 0 1 0,-7 0-34 15,-11 3-15-15</inkml:trace>
  <inkml:trace contextRef="#ctx0" brushRef="#br0" timeOffset="157520.301">26099 13077 288 0,'0'0'110'0,"3"10"-86"0,4 9 11 0,-3-4 1 15,-1 13-16-15,1 1-3 16,-4 15-10-16,-4 0-3 15,1-1-2-15,-4 1 1 0,0 3 0 16,-1-6-19-16,5-10-9 16,3 1-47-16,7-10-21 15,7-7-26-15</inkml:trace>
  <inkml:trace contextRef="#ctx0" brushRef="#br0" timeOffset="157833.2641">27002 12754 320 0,'-22'-31'121'0,"19"22"-95"0,6 5-2 0,5-2-9 15,2 6-14-15,8-3-2 16,10 3 0-16,7 0 0 16,8 3 1-16,-1-3-11 0,4 10-5 15,-4-4-50-15,-7-3-21 16,-10 3-26-1</inkml:trace>
  <inkml:trace contextRef="#ctx0" brushRef="#br0" timeOffset="158014.1202">27044 12980 308 0,'-14'-9'115'0,"17"9"-89"15,-6 6 3-15,3-6-2 0,7 0-16 16,7 3-1-16,7-3-8 15,7 0-2-15,4 0 0 16,7 0-20-16,3 0-7 0,1 6-48 16,-8-2-19-16,-3 5-17 15</inkml:trace>
  <inkml:trace contextRef="#ctx0" brushRef="#br0" timeOffset="158433.0405">28000 12588 280 0,'0'-9'107'0,"0"15"-83"0,7 3 8 0,-3 1 1 16,-4 9-6-16,0 15 2 0,-7 19-10 15,-4 4-4-15,-3 12-8 16,-7 3-5-16,-1 6 1 0,1-2-4 16,0 2 0-16,0-15 1 15,7-10 2-15,7-9-32 16,7-6-14-16,7-23-49 16,11-15-18-16,17-19-2 15</inkml:trace>
  <inkml:trace contextRef="#ctx0" brushRef="#br0" timeOffset="158816.5474">28339 12792 288 0,'-4'-34'110'0,"1"24"-86"0,-1 1 7 0,4 9-2 15,0 0-18-15,-3 9-4 16,-5 7 5-16,-2 9 1 15,-1 6-6-15,4 4-4 0,4 2-2 16,-4 7-1-16,14-3 2 16,0 3-3-16,3-3-2 15,4-7 4-15,8 1 3 16,2-10-3-16,5-13-3 0,6-2-4 16,4-13 1-16,-1-13-2 15,-2-12 2-15,-5-7 1 16,-2-18 2-16,-8 0 3 15,-11-10 2-15,-10 0 14 16,-14 10 8-16,-10 0-10 16,-12 9-3-16,-6 12-10 15,-4 7-4-15,4 6-30 16,3 13-14-16,7 15-86 16,11 1-57-1,11 6 80-15</inkml:trace>
  <inkml:trace contextRef="#ctx0" brushRef="#br0" timeOffset="159470.8299">29284 12344 252 0,'14'-26'93'0,"-3"20"-72"0,3 6 7 16,-7 6-2-16,0 4-3 15,0 6 1-15,-7 6-2 16,-7 12 1-16,-14 16-13 16,-11 16-1-16,-7 16 1 0,-7 12-2 0,-3-10 1 15,3 4-3-15,0-6 1 16,11-4 2 0,0-9 2-16,3-13 1 0,4-5 0 15,3-14-4-15,11-2 0 16,0-13-5-16,3 0-2 15,8-10 0-15,6 4-1 16,11-7 0-16,22 1 0 16,13-10-3-16,25 0 0 15,21 0-1-15,22-10 0 16,10-5-2-16,10 5 1 16,-3 1 1-16,-3-1-1 0,-15 4 4 15,-13 3 2-15,-22 3-13 16,-7 0-5-16,-18-6-29 15,-17 6-12-15</inkml:trace>
  <inkml:trace contextRef="#ctx0" brushRef="#br0" timeOffset="159933.6263">29556 12598 180 0,'3'-10'68'0,"1"10"-52"0,-4 0 17 0,0 0 21 16,-7 19-12 0,-11 15-8-16,4 1-4 15,-7 9-18-15,3 9-5 0,1-6-2 16,9 3-3-16,5-6 1 16,3-6-2-16,7-10 2 0,7 0-2 15,11-12 2-15,10-7-7 16,4-12 1-16,3-12-1 15,-3-10-1-15,7-13 1 16,-14-6 3-16,-8-9 2 16,-17-4 4-16,-14 7-2 15,-14 16 0-15,-4 2-10 16,-6 7-3-16,-5 6-28 16,12 4-11-16,-1 12-69 15</inkml:trace>
  <inkml:trace contextRef="#ctx0" brushRef="#br0" timeOffset="160398.1256">30000 12325 236 0,'-17'-16'88'0,"6"16"-69"0,-3 0 8 0,10 9-1 0,-6 1-12 16,-1 9-1-16,1 0-3 16,3 6-1-16,3 0-5 15,4-6-1-15,4 6 1 0,3-7 0 16,14-5 2-16,0 3-1 16,7-10 0-16,4-6-3 15,3-6 1-15,-3-4-2 16,-4-15 2-16,-10 3-2 15,-8-9 2-15,-10 3-2 16,-10 3-1-16,-15 6-10 16,-10 9-6-16,-4 10-50 0,0 7-19 15,7-4-22 1</inkml:trace>
  <inkml:trace contextRef="#ctx0" brushRef="#br0" timeOffset="161255.3471">30469 13102 300 0,'-7'-15'112'0,"21"15"-87"0,22 0-7 0,-15 0-9 15,18 6-9-15,7-3 2 16,3-3-1-16,18 0-1 15,-3-3 1-15,3-3 1 0,-4 6 1 16,-3-10-1-16,-4 4-2 16,-3-3-4-16,-7-10 0 15,-7-3-9-15,-7-9-2 16,-15-7 3-16,1-6 3 16,-14 0 5-16,-15 0 2 15,-3 7 6-15,-11-1 2 16,-7-3 0-16,-3 13 1 0,0 0-2 15,3 3 0-15,7 0 1 16,4 12 1-16,0-3 1 16,21 7 0-1,14 9-2-15,14 0-4 16,4 6-1-16,11-3 0 16,-1 7-1-16,-7-1 0 15,7 7 0-15,-6 3 0 16,-8 6 0-16,-14 3-3 15,-3 10 2-15,-15 6 1 16,-6-1 2-16,-1 8-1 16,0-11-1-16,8 4 3 15,6-9 0-15,8-1 1 16,14-6 2-16,17-2-5 0,11-14-1 16,7 4 0-16,7-16 2 15,7 0 1-15,-10-3 3 16,-5-10-3-16,-13 4-2 15,-10 6 0-15,-12-4-1 16,-10-2-25-16,-3 9-8 16,-15 0-102-1</inkml:trace>
  <inkml:trace contextRef="#ctx0" brushRef="#br0" timeOffset="166104.6617">9197 16505 296 0,'-7'-3'110'0,"3"-4"-86"0,4 7-11 0,0 0-11 0,7 0 1 16,4 0 5-16,3 0 1 15,11 7 0-15,10-4-5 16,4-3 4-16,10-3 4 0,4-4-6 16,11-2-1-16,-1 0-3 15,1-7-2-15,3 6 1 16,-4 1-1-16,-3 0 0 16,-3 2 0-16,-4-2-3 15,-8 9 2-15,-6 0-10 16,-11 0-5-16,-6 0-30 15,-8 0-12-15,-14 6-61 16</inkml:trace>
  <inkml:trace contextRef="#ctx0" brushRef="#br0" timeOffset="166465.9327">9656 16549 276 0,'3'0'104'0,"-3"0"-81"0,0 15 7 0,0-5-3 15,-3 9-6-15,-5-1-1 0,1 17 1 16,0-7-1-16,0 0-11 16,-3 7-3-16,-1-1 0 0,1 4-3 15,2-4 0-15,1-5 1 16,0-4 0-16,0 9-5 16,0-6 1-16,-3-2-20 15,3 2-9-15,0-3-27 16,0-3-10-16,-1 3-62 15</inkml:trace>
  <inkml:trace contextRef="#ctx0" brushRef="#br0" timeOffset="166764.7181">9215 17163 276 0,'-25'0'104'0,"14"0"-81"0,4 3 12 0,4-3-2 16,3 0-12-16,0 0-1 16,10 7-4-16,8-7 0 15,7 0-8-15,13-7-3 0,8 7-1 16,4-9-7-16,6 6 0 16,4-3 1-16,4-4 1 15,-1 1-4-15,-3 9 1 16,-3-10-3-16,-8 4 2 0,-7 3-15 15,-7-3-6-15,-6 3-18 16,-8-4-5 0,-3 7-62-16,-8-3-37 15,-3-3 69-15</inkml:trace>
  <inkml:trace contextRef="#ctx0" brushRef="#br0" timeOffset="167185.0501">10446 16605 304 0,'-18'-12'112'0,"15"12"-87"0,3 0 13 0,0 0-1 16,0 0-20-16,7-7-7 0,3 7-4 16,4 0-2-16,8 0-2 15,2 0-2-15,4-3 1 0,1 3-12 16,-1-6-5-16,-3 6-36 16,-4 0-14-16,-7 6-65 15</inkml:trace>
  <inkml:trace contextRef="#ctx0" brushRef="#br0" timeOffset="167394.7127">10453 16756 292 0,'-4'0'110'0,"8"-3"-86"0,3-4 18 0,-4 7 1 15,4 0-25-15,4-3-7 16,7-3-8-16,-1 6-3 15,4-3 1-15,4 3-4 0,0 0 0 16,0 0-23-16,3 0-10 16,0 0-23-16,0 0-11 15,4 3-44 1</inkml:trace>
  <inkml:trace contextRef="#ctx0" brushRef="#br0" timeOffset="168357.0976">12051 15827 244 0,'-4'-12'90'0,"4"6"-70"0,0 6 17 16,0 0 4-16</inkml:trace>
  <inkml:trace contextRef="#ctx0" brushRef="#br0" timeOffset="168536.3019">12040 15824 469 0,'-3'19'24'0,"-4"16"-14"16,-4 2 1-16,-3 7 1 0,0 3-2 15,0 3 2-15,-4-3-7 16,4 4-1-16,-4-11 2 0,1 4 1 15,-1 0-3 1,4-9-3-16,0-7-9 0,7-3-3 16,0-6-29-16,7-10-12 15,7-9-39-15,7-3-17 16,4-13 6 0</inkml:trace>
  <inkml:trace contextRef="#ctx0" brushRef="#br0" timeOffset="168932.1871">12273 15868 192 0,'0'-9'71'0,"4"9"-55"0,-1 0 15 0,-3 0 5 0,0 3-11 15,0 13-3-15,-3 6-6 16,-1 9-2-16,-3 7-8 15,0 5 3-15,0 1 3 0,3 0-4 16,4-6 0-16,4 6-2 16,7-10 1-16,-1-2-4 15,8-7 0-15,3-6-3 16,4-10-3-16,3-9-1 16,0-3 0-16,-3-13 0 15,-1-3 0-15,-2-6 7 16,-5-3 3-16,-6-6 3 15,-4-4 2-15,-7 3-1 0,-4-8 1 16,-3-1-6-16,-3 6-3 16,-4 3-10-16,0 7-3 15,3 9-12-15,0 1-3 16,1 8-35-16,3 4-13 16,3 12-34-1</inkml:trace>
  <inkml:trace contextRef="#ctx0" brushRef="#br0" timeOffset="169481.7748">13250 15668 260 0,'14'-13'96'0,"-10"7"-75"0,0 6 3 16,-4 0-4-16,0 0 0 15,0 0 2-15,-4 9-5 16,-7 1-2-16,-6 5-9 0,-8 13 7 0,-7 13 4 15,-6 6-3-15,-5 7 2 16,-3 2-3 0,-3 4 0-16,-4 2-3 0,7-8-1 15,4-1-1-15,3-6 2 16,7-6-1-16,4-10 2 16,7-6-6-16,3 0-1 15,8-9 2-15,3-4 1 16,7-2-3-16,14-4-3 15,10-6-5-15,15-6 0 16,7 6-3-16,7-3 0 16,7 3-1-16,14 3 0 15,0 6 5-15,4 1 1 16,-1 5-1-16,-6-5 0 0,-4 5-3 16,-7-11-1-16,-7 2-10 15,-4-12-1-15,-6 2-13 16,-8-11-5-16,-7-4-34 15,-10 3-15-15,-8-3-35 16</inkml:trace>
  <inkml:trace contextRef="#ctx0" brushRef="#br0" timeOffset="169917.4733">13441 15871 264 0,'-11'0'101'0,"8"7"-78"0,-4 5 0 0,3 4-4 16,-3 3-4-16,-3 6 3 16,-1 3-6-16,-3 10-2 15,0-4-5-15,3 1 3 0,4-1 2 0,0-12-8 16,3 3 0 0,8-6 0-16,7-3 3 0,6-7-2 15,11-12-2-15,1-10 0 16,2 1-1-16,-2-13 0 15,-1 0 2-15,-3 3-1 16,-8-13 2-16,-6 10-11 16,-8-9-2-16,-6 5-15 15,-4 1-4-15,-4 9-20 16,-3-6-9-16,0 10-53 16</inkml:trace>
  <inkml:trace contextRef="#ctx0" brushRef="#br0" timeOffset="170248.3186">13709 15658 288 0,'-21'0'107'0,"14"6"-83"0,-4 4-3 0,8-7-4 16,-1 9-13-16,1 1-2 15,3 3-4-15,3-4 1 16,4 4 1-16,7 0 2 0,4-4 1 16,3-6-1-16,0-2-2 15,0-8 1-15,-3-2-1 16,0-3 4-16,-4-4 2 0,-4-2 6 16,-3-4 3-16,-7 0-2 15,-3-6 2-15,-4 6-6 16,-4 3-1-16,-3 4-15 15,-3 5-8-15,-5 7-28 16,1 7-10-16,0 5-80 16</inkml:trace>
  <inkml:trace contextRef="#ctx0" brushRef="#br0" timeOffset="170968.2113">11314 16765 256 0,'7'0'96'0,"10"-3"-75"0,11-3-1 0,-10 6-4 15,10-3-8-15,15-4 1 16,17 7-1-16,21-3 0 15,14-3-4-15,21-4-3 0,15-5 0 16,17 2-1-16,11-12 2 16,14 6-1-16,7-6-1 15,10 6-6-15,4 1-1 16,-7 2-6-16,-10 3 1 16,-15-2-3-16,-17 15 2 15,-22 0-9-15,-21 0-3 0,-17 0-4 16,-29 9 0-16,-24-9-55 15</inkml:trace>
  <inkml:trace contextRef="#ctx0" brushRef="#br0" timeOffset="171509.5564">11776 17138 236 0,'-14'-9'88'0,"14"18"-69"0,0-9 6 16,0 10 0-16,-4-1-7 15,-3 16-1-15,-4 3 2 16,-3 16 2-16,-3 19-11 16,-4 0 1-16,-1 6 0 0,1-3-4 15,0-4 1-15,3 1-5 16,1-3-2-16,3-4-3 15,0-12 1-15,3-10-15 16,4-5-6-16,7-14-36 16,3-15-14-16,8-9-43 15</inkml:trace>
  <inkml:trace contextRef="#ctx0" brushRef="#br0" timeOffset="171868.131">12076 17245 192 0,'-11'-6'74'0,"4"12"-58"0,-11 22 7 0,11-12 1 16,-7 12 2-16,-3 10 5 16,-1 12-6-16,4-6-3 15,3 9-12-15,4-6-2 0,0-3-1 0,7-6-6 16,4-4 0-16,3-6-1 15,7-3 0-15,3-9-5 16,5-13 1-16,6-6 0 16,4-22-1-16,-1 6 4 15,-3-19 2-15,1-5 0 16,-12-8-1-16,-10-2 5 16,-10 9 1-16,-11 3 2 15,-7 10 2-15,-8 3-10 16,-2 12-4-16,-5 16-14 15,-2 0-4-15,6 0-39 16,4 10-17-16,10 5-22 16</inkml:trace>
  <inkml:trace contextRef="#ctx0" brushRef="#br0" timeOffset="172394.3755">12841 16912 240 0,'7'-31'90'0,"7"31"-70"0,7 0-1 0,-14 0-3 0,4 0-1 16,0 6 3-16,-4 4-3 16,-4 15 1-16,-6 3-9 15,-8 7 5-15,-10 12 3 0,-7 6 2 16,-8 0-1-16,-6 16-2 16,-4-3 1-16,-3 6-6 15,-1-3-3-15,1-6 1 16,3 0 0-16,0-10 1 15,8 0 2-15,6-15-3 16,4 6-2-16,10-16-2 16,7-3-3-16,15 0 1 15,6-12 1-15,15 2-3 0,14-8-2 16,17-4 2-16,15 6 2 16,14-3-7-16,-1 4-1 15,5-7-1-15,-1 13 0 16,0-7-2-16,-10 0 1 15,-8-2-11-15,-10-7-4 16,-11 3-16-16,-10-3-7 16,-14-3-48-1,-14 3-54-15,-15-7 43 16</inkml:trace>
  <inkml:trace contextRef="#ctx0" brushRef="#br0" timeOffset="172830.6475">13123 17229 272 0,'-17'0'104'0,"10"0"-81"0,-4 16 3 16,4-7-4-16,-4 10-8 16,-3 6 2-16,-3 10-3 15,-1 2 2-15,4 1-8 16,3 3-2-16,4-4-1 0,4-2-2 0,6-1 1 16,4-12-7-16,4-6-1 15,3 3-5-15,4-10 1 16,6-9 3-16,1-9 1 15,0-10 5-15,-4 0 2 16,0-15 4-16,-7-10 1 16,-7 0-6-16,-7 6-2 15,-3 1-5-15,-8 2 1 16,-3 7-6-16,-4 3-3 16,1 9-12-16,-1 4-4 15,0 5-52 1,4 7-62-16,7 0 39 15</inkml:trace>
  <inkml:trace contextRef="#ctx0" brushRef="#br0" timeOffset="173446.4664">13466 16997 240 0,'-11'-19'90'0,"7"16"-70"0,4-3 2 0,-3 6-4 16,-4 0-3-16,-4 6 0 0,-3 4-1 15,-3 8-1-15,-1 11-7 16,0-1 3-16,4 6 3 0,4 1-6 16,6-7-1-16,4-3-3 15,4 0 1-15,3-12-2 16,7-4-1-16,7-9 1 15,0-3 1-15,0-13-1 16,0-2-1-16,-3-17 7 16,-7-3 5-16,-4 4-8 15,-7-1-5-15,-7 7-6 16,-8 3-1-16,-6 13-18 16,0 5-6-16,0 7-58 15,0 7-66 1,3 2 42-16</inkml:trace>
  <inkml:trace contextRef="#ctx0" brushRef="#br0" timeOffset="174676.9589">17145 16461 280 0,'-4'-10'107'0,"4"7"-83"0,8-6-16 15,2 9-11-15,8-6 0 16,3 6 6-16,7 6-8 0,7-3-1 15,4 6 3-15,7 1 5 16,7-4 7-16,3-3-7 0,8-3-1 16,-1 0-6-16,4 0-1 15,-3-3-13-15,-4-3-5 16,-4-4-14-16,-10-2-4 16,-7-1-45-1</inkml:trace>
  <inkml:trace contextRef="#ctx0" brushRef="#br0" timeOffset="174932.8579">17642 16458 188 0,'-17'3'71'0,"13"3"-55"0,1 4 15 16,3-7 5-16,-4 12-3 15,1 1 1-15,-1 6-11 16,-3 19-1-16,-3 6-13 15,-5 12 6-15,-2 7 4 0,-1 6-4 16,4-3 0-16,0 0-7 16,0-12-3-16,0 6-5 15,3-20-2-15,0-5-15 16,1-3-4-16,-1-10-31 16,1-13-14-16,-4 4-56 15</inkml:trace>
  <inkml:trace contextRef="#ctx0" brushRef="#br0" timeOffset="175172.0967">17036 17217 300 0,'-36'-7'112'0,"33"7"-87"0,-4 0 18 0,7 0 0 16,0 0-23-16,10 0-6 15,12 7-3-15,9-7 0 16,15 3-5-16,11 3-6 0,10-6-1 15,10 0 1-15,4 0 2 16,8 0-8-16,-5 0-1 16,1-6-5-16,-11 6-3 15,-11 0 0-15,-10-3-1 0,-10 3-5 16,-12 0-1-16,-9-7-21 16,-8 4-10-16</inkml:trace>
  <inkml:trace contextRef="#ctx0" brushRef="#br0" timeOffset="175548.6432">18330 16693 212 0,'-10'-28'79'0,"17"21"-61"0,7-2 1 0,-3 9-1 15,-4 0-1-15,3-9 2 16,4 9 7-16,0-10 6 15,4 10-17-15,3-3 12 0,0-3 3 16,4 3-9-16,3-4-2 16,4 7-11-16,3-6-5 15,-6 6-22-15,-1 0-10 0,-7 0-32 16,-3 6-11-16,-15 4-52 16</inkml:trace>
  <inkml:trace contextRef="#ctx0" brushRef="#br0" timeOffset="175743.0669">18327 16800 320 0,'-14'6'121'0,"21"-3"-95"0,-7-3 16 16,3 6-1-16,4-3-19 16,4-3-4-16,7 7-11 15,3-7-5-15,7 0-1 16,4 0-10-16,6 0-4 0,8 0-24 15,7 0-11-15,0 0-46 16,0 0-19-16,4 0 4 16</inkml:trace>
  <inkml:trace contextRef="#ctx0" brushRef="#br0" timeOffset="176462.836">19667 16085 264 0,'0'-16'101'0,"4"13"-78"0,-1-3 9 0,-3 6 0 0,4 6-7 15,3-3 3-15,0 13-5 16,-3 12 0-16,-4 0-12 15,0 22 2-15,-4 7 3 0,-3 12-4 16,-4 0 1-16,1-4-6 16,-4-2-2-16,0 6 0 15,0-3-1-15,-4-3-5 16,4-10 1-16,0 0-2 16,3-18-2-16,4-7-22 15,0-3-7-15,3-6-24 16,4-19-6-16,0-9-77 15</inkml:trace>
  <inkml:trace contextRef="#ctx0" brushRef="#br0" timeOffset="177395.1968">21018 16132 4 0,'0'6'0'0</inkml:trace>
  <inkml:trace contextRef="#ctx0" brushRef="#br0" timeOffset="187946.0583">20518 16041 164 0,'17'-19'63'0,"1"3"-49"0,10 4 16 16,-14 5 3-16,7-2-1 15,1-7 1-15,-5 7 6 16,-3-1 2-16,-3 1-21 15,-8 0 2-15,-3 9 1 0,-3 9-12 16,-4 10-6-16,0 6-1 0,-7 9-1 16,-4 10 3-16,-7 13 1 15,-6 6 3-15,-8 15 4 16,-7 0-6-16,-7-2 0 16,-7 2-2-16,4-6 1 15,-1 0-2-15,8 0 0 16,6-9 3-16,8-13 3 15,3-12-4-15,11-10-2 16,4 3 4-16,2-9 4 16,8-6-5-16,4-7-2 15,3 1-6-15,10-1 0 16,8-9 0-16,7 0 0 16,7 0-3-16,10 0 2 0,7 7-1 15,15-7-2-15,6 9 0 16,18-6 0-16,11 3-2 15,4 4 1-15,2-10-6 16,1 9-1-16,0-9 5 16,-4-9 1-16,-6 9-7 15,-12 0-2-15,-10-6-16 16,-7 2-8-16,-17-2-30 16,-15 6-13-16,-14 0-41 15</inkml:trace>
  <inkml:trace contextRef="#ctx0" brushRef="#br0" timeOffset="188592.9493">21089 16194 224 0,'-7'-18'85'0,"7"8"-66"0,-7 1 16 16,7 9 4-16,-7 0-21 15,-4 0-5-15,-6 6-2 16,-8 7 0-16,-3 2-5 16,-4 13 7-16,0 1 6 0,4 11-4 15,0 4 0-15,7-3-7 0,3 3-3 16,7 6-2-16,8-3 0 16,10-3-2-16,11 0-1 15,3-6-2-15,14-4 1 16,4-9-6-16,7-12 0 15,3-7-2-15,0-6 1 16,-3-9 2-16,-3-10 2 16,-8-6 4-16,-10-10 4 15,-8-9-1-15,-13-3 0 16,-11-6 3-16,-11 9 1 16,-10 0-3-16,-4 7-1 0,-7 8-14 15,4 4-6-15,0 10-31 16,3 5-14-16,4 7-62 15</inkml:trace>
  <inkml:trace contextRef="#ctx0" brushRef="#br0" timeOffset="188968.2372">21431 15853 256 0,'-10'-26'96'0,"6"26"-75"0,4-3 6 0,0 3-4 16,0 0-13-16,0 3-1 16,-3 13 4-16,-1 3 3 15,1 9-8-15,-4 7-2 0,3-7-2 16,0 6-2-16,4 1 1 15,0-7-2-15,8-3-1 16,2 3 1-16,8-12 1 16,6-13-1-16,5-3 2 15,-1-9-2-15,0-1 2 16,-3-15 0-16,-8 7 1 16,-6-4-2-16,-11-4-2 0,-11 1 1 15,-10 7-1 1,-7 2-25-16,-4 6-10 0,-3 17-99 15</inkml:trace>
  <inkml:trace contextRef="#ctx0" brushRef="#br0" timeOffset="189764.0256">22193 16386 228 0,'-3'-16'88'0,"6"16"-69"0,-3 16 0 0,4-4-4 0,-4 7 6 15,-4 6 7-15,1 10 3 16,-8 12 1-16,1 6-17 16,-5 10-2-16,1-1 0 0,0 1-5 15,4 12 0-15,3-9-4 16,3-13-3-16,-3-5 6 16,3-8 5-16,1-11 3 15,3-11 0-15,-4-11-3 16,8-14 0-16,-1-15-9 15,5-12-4-15,2-16-5 16,4-4 1-16,4-18-2 16,3-9 0-16,4-1-5 15,3-15 0-15,4 0 1 0,-1 9 5 16,5-3 1-16,-8 13 0 16,-3 6 4-16,-4 9 2 15,-4 10 9-15,-2 9 3 16,-1 12-6-16,0 7-2 15,-4 9-3-15,1 13-2 16,0 13 7-16,-1 15 5 16,-3 16 0-16,-3 18 1 15,-4 23-7-15,0 9-4 16,3 12 1-16,8-6 0 16,-1-3-4-16,1 4 1 15,0-4 2-15,3-13 1 16,0-15-1-16,0-3 1 0,-4-13-4 15,1-12 0-15,-4-13-26 16,-3-16-68 0,-11-15-10-16,-8-7-40 15</inkml:trace>
  <inkml:trace contextRef="#ctx0" brushRef="#br0" timeOffset="189974.4579">22031 16693 356 0,'-4'-35'132'0,"8"26"-103"0,24 0-12 15,-7 9-12-15,11 0-5 16,14 0 4-16,14 9-3 16,7-9-1-16,11 16 0 0,-4-16 0 0,0 9 0 15,-4 1-16-15,-10-4-4 16,-10-3-80-16,-15 6-37 15,-10 1 27 1</inkml:trace>
  <inkml:trace contextRef="#ctx0" brushRef="#br1" timeOffset="194493.3752">15166 7006 140 0,'-7'-15'55'0,"3"15"-43"0,-3 0 1 0,7 0 0 16,-3 9-5-16,-1-3 1 15,1 7 1-15,-1 6 4 16,1 6-8-16,-1 13 3 0,1 5 2 16,3 1-2-16,-4 16 0 0,4 6 1 15,0 6 4-15,-3 13-4 16,-5 5 2-16,-2 17-1 15,-4 19 1-15,-4 8-2 16,-3 29 1-16,-4 13-2 16,4 3 2-16,0 9 0 15,7-3 1-15,3 3-2 16,4-6 1-16,4-13-4 16,-1-12-2-16,4-3-2 15,0-23-3-15,0-15 1 16,0-15-1-16,4-20-14 15,-1-18-5-15,4-19-43 16,4-25-20-16,3-41-26 16</inkml:trace>
  <inkml:trace contextRef="#ctx0" brushRef="#br1" timeOffset="196490.0328">15307 7044 112 0,'0'-6'44'0,"0"-4"-35"0,0 7 1 16,0-3-2-16,0 6-1 15,0-3 1-15,0-3-2 16,0 6 1-16,4-4 0 16,-4 4 3-16,7 0-5 15,3 0 6-15,8 0 4 0,7-6-3 0,6 6 1 16,8-6-6-16,3 3-2 16,8 3-2-16,10-7-3 15,7 4-2-15,7-6 1 16,11 0 1-16,-1-1 2 15,1 1 3-15,3-4 4 16,0 10 2-16,0-3 1 16,4 6-4-16,-4 6-3 15,1-6-2-15,2 3-3 16,12 3 3-16,-1-6 0 16,4-6-1-16,0 3 1 15,6-3-4-15,1 3 0 16,-3-4 1-16,-4 7 0 0,-8 0 2 15,1 7 1-15,-7-4-1 16,0 6-2-16,-1 4 1 16,5-4-1-16,-1-6 0 15,4 4 0-15,6-7 0 16,1-7 0-16,-3 7 2 16,2-9 1-16,19-1 1 15,-8 1 0-15,-10 3-2 16,-4 6-2-16,-3-10 3 15,-4 7 0-15,4-3 1 16,7-3 2-16,7 5-5 16,-4-2-1-16,4-3 2 15,0 2 3-15,0 4-7 16,-4-3 0-16,-6 6 0 0,-8-3 1 16,4-3 5-16,-4 6 5 15,0 6-3-15,4-3-1 16,0-3-2-16,3-3-3 15,4-3 1-15,3 6 1 16,1 0-3-16,2-10 0 16,1 1 3-16,-3-1 1 15,-4 1-4-15,-1 3 1 16,-9-4 0-16,-1 1 0 16,-3 0 0-16,3 5 0 15,4-2-3-15,-4 0 2 16,-7 3 3-16,-7-4 1 0,-3-2-1 15,-8 9-2-15,-6-3 1 16,-8-3 1-16,-6 6 1 16,-4 6 3-16,-4-3-5 15,-3-3-1-15,-1 0 0 16,-6 9 2-16,0-9-1 16,-4 0 2-16,0 0-2 15,-3 0 2-15,-4 0 2 16,0 0 4-16,-6-3-2 15,-1 3 1-15,0 0-5 16,-4 3 0-16,1-3-1 16,0 0-2-16,-1 7 3 15,1-4 0-15,-1 3-1 16,1 4-2-16,-4-1 3 0,0 0 0 16,0 10-4-16,0 6 1 15,-3 19 2-15,-1 0 1 16,1 12-1-16,-1 4-2 15,1 3 1-15,3 9-1 16,0 19-3-16,0 6 2 16,0 7 1-16,-3-4 0 15,-1 16 0-15,1 9 0 16,-4 1 0-16,0-4 2 16,0 13-1-16,0 0-1 15,0-4 1-15,3-2 1 16,1 6-1-16,3 3 2 0,0-13-2 15,0-6-1-15,0-3 3 16,3 0 0-16,1-9 1 16,0-10 2-16,3-6-3 15,0-19 0-15,0-3 1 16,0-6 2-16,0 0-5 16,0-10-1-16,0-9 0 15,-3 0 2-15,-4-16-1 16,0 0 2-16,-7-9 0 15,-3-3 3-15,-5 0 1 16,-2-7 1-16,-4 0-2 16,-7 1-1-16,-4-1-6 15,-7 1 1-15,-7-1 0 16,-3 0 2-16,-7 7-3 0,-4-7-2 16,-11 10-3-16,-17-3 1 15,-7 3 1-15,-11 0-1 16,-10-1 1-16,-8-2 3 15,-13 0-2-15,-4-4-1 16,-11 7 3-16,-10-13 2 16,0 10-2-16,-8-3 0 15,-6-7 5-15,-4-3 2 16,-3 6-5-16,-4-12 0 16,3 3-1-16,1 0 0 15,-4-6 0-15,0 3 0 16,-7-3-3-16,0-4 2 15,-3 10-4-15,-1-3-1 0,4-3 3 16,0 6 1-16,-3 0-3 16,-4 0 1-16,3 0 0 15,-6 0 2-15,-4 0-1 16,3 0 1-16,-6 0 2 16,6 0 2-16,-7-6-1 15,4 2-1-15,14 4-2 16,-3-6 1-16,6 6 1 15,12-3 0-15,6-3 0 16,7 3 0-16,4-4 0 16,10 7 2-16,4 0-1 15,3 0-1-15,15 0 1 16,7 0 1-16,13 0 1 16,12 0 1-16,9 0-2 0,12 0 1 15,13 0-4-15,15 0 0 16,10 7-15-16,11-4-4 15,14 3-41-15,14-3-17 16,14 7-46 0</inkml:trace>
  <inkml:trace contextRef="#ctx0" brushRef="#br1" timeOffset="198591.9552">24208 12419 184 0,'-11'-10'71'0,"8"10"-55"0,3 0-2 0,0 0-6 15,3 10 0-15,1-4 5 16,3 4 8-16,0 5 7 16,-4-2-15-16,-3 12 6 0,0 3 4 15,-3 16-3-15,-8 19-2 16,-3 15-6-16,-4 4 0 15,1 24-5-15,3 10 1 16,7 3-3-16,-1 4 0 16,8 8-3-16,0-11 1 15,0-4-2-15,4-10-1 16,-4-18 1-16,-4-16-1 0,1-9-3 16,-1-10 2-16,-3-15-30 15,0-4-14-15,0-15-32 16,0-13-12-16,0-15-8 15</inkml:trace>
  <inkml:trace contextRef="#ctx0" brushRef="#br1" timeOffset="200378.4276">24268 12460 164 0,'0'-32'63'0,"-4"29"-49"0,1-6 3 0,6 2-3 16,1 7-5-16,-1-3 0 15,1-3 1-15,-1 3 1 16,8-7 3-16,3 4 4 15,7-3-8-15,4 3-1 16,6 2-3-16,12-5-1 16,6 0-6-16,11-7 1 15,7 6 0-15,7 1 0 0,11-7 0 16,14-2 0-16,14 2 0 16,3-3 2-16,15 0-1 15,3 0-1-15,3 1 1 16,4-1 1-16,4 3-3 15,-4 7 0-15,-3-1 1 16,-1 4 2-16,1 3-1 16,-1 3-1-16,-6 0-2 15,-1 0 1-15,1 0 1 16,3 3 2-16,-7-3-3 16,-7 0 0-16,3 0 7 15,1-3 4-15,-1-3-3 16,-3 3 1-16,0-7-5 15,7-2-2-15,-7 8-3 0,0-5 1 16,-3 3 1-16,-1 3 2 16,-3-4-3-16,21 7 0 15,-11 0 1-15,-10-3 2 16,-7-3-6-16,0-3 1 16,0 9 5-16,3 0 4 15,-3 0-3-15,0-4-2 16,3 4 0-16,1 4 1 15,-12 5-3-15,-6-9-2 16,-7 6 2-16,-4-6 0 16,-4 0 5-16,5 3 2 15,-1-3-5-15,3 10 0 16,1-10 1-16,0 0 1 0,3-3-4 16,-7-4 1-16,-7 4 2 15,-3-3 1-15,-8 6-4 16,-3-3 1-16,-3-3 6 15,-1 6 4-15,4-4-5 16,7 4-1-16,4 0-4 16,3 4-1-16,3 2 1 15,-3-3 0-15,-3 3 0 16,-8-6 0-16,-3 0 4 16,0 0 2-16,-14 0 0 15,18 0 1-15,-4 3-2 16,-4-3 0-16,-6 7-3 15,6-4-2-15,-14-3 1 16,4 0-1-16,-14 0 0 0,-4 0 2 16,-14 0 8-16,7-3 3 15,-10 3-2-15,0 0 1 16,-8 0-7-16,8 0-1 16,-8 0-4-16,8 3-1 15,-4 3-1-15,-4-3 0 16,8 7 2-16,-7 5 0 15,6-5 0-15,-6 8 0 16,6 8 0-16,-10-1 0 16,0 3 2-16,0 10 1 15,0 12-1-15,0-3-2 16,0 3 1-16,0 6-1 0,0 7 2 16,0 19 1-16,0 2-4 15,0 1 1-15,0-7 0 16,0 4 0-16,7 6 4 15,-3 9 2-15,6-6-2 16,5 0-1-16,-5-3-1 16,-6-7-2-16,3 7 1 15,-7 0-1-15,-7-7 0 16,3-2 0-16,4-14-3 16,-10-2 2-16,10-10 3 15,-4-9 1-15,-3-3-4 16,3-10 1-16,4 1 0 15,-3-10 2-15,-4 3-3 16,7-9 0-16,0-4 3 16,0-2 3-16,-4-4 0 0,-3-6 2 15,4 0-4-15,-18 0-2 16,-4-6 0-16,-14 2 1 16,-17-5-3-16,-15-7-2 15,-3 13 2-15,-11 3 0 16,-3 3 1-16,-14 7 0 15,-8-1-3-15,-2 16 2 16,-8 3-1-16,-11 1 0 16,-21 5 0-16,-3 1-2 15,-14-7 3-15,-22-9 0 16,-3-4 1-16,-14-5 0 16,-3-4 0-16,-5-6 0 0,-6-6 2 15,0 6 3-15,7 0 0 16,3 0 0-16,0 0-6 15,-3 9 1-15,7 1 0 16,-4-4 0-16,11 6 0 16,0 4 0-16,4-10-3 15,13-3 2-15,8 7 1 16,-1-10 2-16,4-3-1 16,4-4-1-16,3 7-2 15,-3-3 1-15,0-3-8 16,-1 3-2-16,-3-3 4 15,15-4 1-15,-1 1 4 16,0 3 1-16,11-4 1 16,7 1 0-16,-7 9 0 0,3-3 0 15,4-4 0-15,10 7 2 16,8-3-1-16,3 3-1 16,7 3-2-16,7-3 1 15,18 7 5-15,14-4 2 16,14-3-2-16,18 6-3 15,14-6-7-15,10 3-1 16,11-3-32-16,14-9-14 16,11-4-90-1</inkml:trace>
  <inkml:trace contextRef="#ctx0" brushRef="#br1" timeOffset="201534.5153">16320 16113 188 0,'3'-28'71'0,"4"18"-55"0,7-5 9 16,-7 5-1-16,4 7-3 15,-1-3-1-15,1-4-2 16,0 10-1-16,-1 7-9 16,1 5-1-16,-4 13 0 0,-7 13 1 15,-4 15 2-15,-3 29 1 16,-7 24 3-16,0 10-5 0,-4 32-1 16,4-1-4-16,0 19-1 15,0-3 1-15,7 4 0 16,0-23-5-16,0 0 1 15,3-9 4-15,-3-10 2 16,0-28-5-16,0-15 0 16,0-13-14-16,4-16-5 15,-1-9-32-15,1-25-13 16,3-35-53 0</inkml:trace>
  <inkml:trace contextRef="#ctx0" brushRef="#br1" timeOffset="202809.4467">16224 16075 160 0,'-14'-34'60'0,"11"15"-47"0,3 3 17 16,0 7 5-16,0-1-4 15,3-8-1-15,4 2-3 16,4 3-2-16,6-5-14 16,15-4-4-16,14 9-3 0,10-3-2 0,19 4 1 15,13-4-2-15,18 0 2 16,21 7-2-16,10-10 2 15,18 4-4-15,18-4-2 16,7 0 2-16,7 0 2 16,14-6 0-16,4 0-1 15,6 6 1-15,-2-3-1 16,6-3 0-16,-7 9 0 16,4-2-3-16,-1-1 0 15,-3-6-1-15,4 6 3 16,-7-6 0-16,-8-7 1 0,-3-2 0 15,0-7 0-15,-7 4 0 16,-3-1 0-16,-8 3 0 16,-3 1 0-16,3 9 2 15,-6 6 1-15,-12 6-4 16,1-2-1-16,-11-1 1 16,-10 7 2-16,-11-4 0 15,-7-3 2-15,-11-2 11 16,-6 2 6-16,13-3-4 15,-17 7 1-15,-11-4-8 16,-10 10-3-16,-15 3-6 16,-6 3 0-16,-8 3 0 15,-7 3 2-15,1 3-1 16,-15 1 2-16,-4-1 0 0,-2 1 3 16,-8 5-1-16,0-2 2 15,-4 9-4-15,1 0-2 16,0 12 0-16,-4 20-1 15,0 8 0-15,0 7 0 16,-4 3 0-16,1 0 0 16,-4 19-3-16,0 22 0 15,0 3 2-15,0-6 0 16,0 16 1-16,3 21 2 16,4-9-1-16,-3 6-1 15,0 16 1-15,-1-3 1 16,1-19-1-16,-4 12-1 15,0 1 1-15,-4-16-1 0,1-10 0 16,-1-3 2-16,0 7-3 16,4-16 0-16,0-13 1 15,4-12 2-15,3-16-1 16,0-12 2-16,0-13 2 16,0-10 2-16,-3-12 3 15,-4-6 4-15,-4-9 1 16,-3-4 0-16,-7-12-7 15,-7-4-3-15,-4 1-3 16,-7-10-2-16,-3 0 1 16,-4-6 1-16,-10 0-6 15,-18 13 1-15,-14 5 1 16,-11 7 1-16,-7 0 1 0,-10 7 0 16,-15 2-3-16,-6 0 2 15,-18 10 1-15,-18-9 0 16,-7 8-3-16,-17-18 0 15,-15 7 2-15,-10-4 2 16,-15-3 0-16,-2 0-1 16,-15-3 1-16,-7 3-1 15,-14 0 0-15,-1 0 0 16,-2 0 0-16,-4-7 0 16,0 7 0-16,3 0 0 15,7-12-3-15,1 2 0 16,3 1-1-16,3-7 3 15,-6 7 0-15,6 3 1 16,-3 6-3-16,10 6 2 0,1 3 1 16,24 10 0-16,39-9 2 15,39 5 1-15,42-12-8 16,85-6-72 0,42-16-27-16,32-12-40 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4-09T23:14:49.146"/>
    </inkml:context>
    <inkml:brush xml:id="br0">
      <inkml:brushProperty name="width" value="0.08819" units="cm"/>
      <inkml:brushProperty name="height" value="0.35278" units="cm"/>
      <inkml:brushProperty name="color" value="#00B050"/>
      <inkml:brushProperty name="tip" value="rectangle"/>
      <inkml:brushProperty name="rasterOp" value="maskPen"/>
    </inkml:brush>
  </inkml:definitions>
  <inkml:trace contextRef="#ctx0" brushRef="#br0">11127 13639 140 0,'-4'0'52'0,"4"-7"-41"0,-3 7 4 15,3 0 1-15,0 0-1 16,0 0 0-16,0 0-7 16,0 0-3-16,0 0-3 15,0 0-2-15,0 7 1 0,0-7-1 16,0 3 2-16,0-3 3 0,-4 6 4 15,-3-3 2-15,3 3 1 16,1 4-4-16,-1-4 0 16,1-3-3-16,-1 7 0 15,1-1-3-15,-1 1 1 16,-3 2 0-16,0 1 1 16,0-4 0-16,0 7 0 15,-4-7 4-15,1 7 3 16,-1-4-4-16,1 4-2 15,-1-3 4-15,1 2 2 16,-5 4-2-16,5-10 0 0,-1 7-5 16,1 0-3-16,-1-4-3 15,1 7 1-15,-1-3 1 16,0 3 2-16,1-4-1 16,-1-2-1-16,1 3 3 15,-1 2 0-15,0-2 3 16,-3-3 1-16,0 2-1 15,0 4-1-15,-4-3-3 16,1 3 1-16,-4-1-2 16,3 1-1-16,-3 6 1 15,0-6 1-15,0 6-3 16,-1 0 0-16,-2-3 5 16,-1 3 2-16,0 4-2 15,4-4-3-15,0 0 2 16,-4-6 2-16,1 9-4 0,-1-3-3 15,0 3 1-15,0-3 2 16,1 0 0-16,-1-3 2 16,0 3-2-16,1 3-1 15,-1-9 1-15,-3 6-1 16,3 0 0-16,0 1 2 16,-6-4 1-16,2 3 1 15,-2 3-2-15,-1 6 1 16,0-5-2-16,0 5-1 15,1-6-2-15,2-3 1 16,1 4 1-16,4-4 0 16,-5 9 0-16,5-12 0 0,-5 3 0 15,1 3 2-15,-4 7-1 16,1-10-1-16,-5 9 1 16,1-5-1-16,-4 5 0 15,0 1 0-15,1 2 0 16,-1-2 0-16,0 2 0 15,-3-2 0-15,-1 3 0 16,5-4 0-16,-1 4 0 16,0-4 0-16,-3-6 0 15,3 7 0-15,0-7-3 16,-3 7 2-16,-1-1 1 16,-10 10 0-16,4 0 0 15,3-6 2-15,4-1-1 16,0-2-1-16,3-1 5 15,3-6 1-15,1 7-2 16,0-7-3-16,-4 0 0 0,0 7-1 16,0-10 0-16,-3 3 0 15,-4-3 0-15,0 13 2 16,1-4-3-16,-1 10-2 16,-4 3 4-16,8-3 1 15,3-3-3-15,0-3 1 16,1 5 0-16,-1-5 0 15,-4-3 0-15,1-1 0 16,0-3 0-16,-1 4 2 16,1-1-1-16,0 1 2 15,3 3-2-15,0-4 2 0,4 4-4 16,0-4 0 0,3 1 3-16,0 2 1 0,-3-2-4 15,-4 2-1-15,0-2 1 16,-3-1 0-16,0 4 1 15,-1-3 2-15,-3-7-3 16,4 6-2-16,0 1 2 16,-1 2 2-16,5 7 0 15,-1-6 2-15,3 3-2 16,-2-4-1-16,-5 1 1 16,5 3-1-16,-1-13 0 15,0 6 0-15,0-5 0 16,4-1 0-16,-4-3-3 15,0 9 2-15,0-5 1 16,1 5 2-16,2 1-1 0,1-4 2 16,3 3-4-16,-3 1-2 15,3 9 2-15,-3-10 2 16,-4 4 0-16,0-3 2 16,1 2-4-16,-1-2 0 15,0 2 1-15,0-12 0 16,-3 19 0-16,3-9 0 15,0-4 0-15,4 10 2 16,0-4-3-16,3 1 0 16,0 3 3-16,-3-13 3 15,3 10-2-15,0-4-2 16,-3-6-3-16,0 7 1 0,0-10 1 16,3 3 2-16,-3-3-1 15,3-6-1-15,0 6 1 16,4-6-1-16,3 9 0 15,0-9 0-15,4 0 2 16,0 3 3-16,0-3-7 16,3-7 0-16,1 13 0 15,3-9 3-15,-1 3 0 16,1 6-1-16,-3-6-2 16,3 9 1-16,-1-9-1 15,1 0 0-15,0 6 2 16,-3-7 2-16,2 1-1 15,1-3 2-15,-3 9-4 16,3-6-2-16,-8 0 2 0,1-1 2 16,4 1-2-16,-1-3-2 15,0 3-27-15,4-4-12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4-09T23:06:29.9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2127 6850 212 0,'-17'-10'79'0,"24"10"-61"0,-7 0-7 16,0 0-7-16,0 0-4 16,0 0 0-16,0 0 6 15,0 0 4-15,0 0-5 16,0 10 8-16,0-1 6 0,0 7-6 15,0 3-2-15,-7 9 0 16,0 16 3-16,0 9-4 16,-4 16 0-16,4 13-4 15,-4 5 1-15,11 4-4 16,0 0-2-16,14-6 4 16,1-10 4-16,6-6-7 15,3-12-1-15,1-4-1 16,7-19 0-16,-8-9-3 15,12-21 2-15,-8-14 1 0,7-12 0 16,1-19 0-16,-1-12 2 16,-7-19-1-16,4-10 2 15,-15 4 2-15,1 15 4 16,-11 16 11-16,0 13 7 16,-14 24-12-16,0 29-3 15,0 16-10-15,3 12-2 16,4-3-2-16,4 0 0 15,7-1 0-15,3-8-2 16,3-7 0-16,-3-9 3 16,11-10 0-16,-4-18 3 0,4-10 8 15,-7-15 3-15,-1-13 0 16,1-22 0-16,-4-10-3 16,-7-5-1-16,4-1 1 15,-11 13 4-15,0 15-8 16,0 4-3-16,-7 9-27 15,3 10-9-15,-3 5-38 16,4 11-17-16</inkml:trace>
  <inkml:trace contextRef="#ctx0" brushRef="#br0" timeOffset="630.2382">3020 7571 220 0,'-4'-16'82'0,"4"7"-64"0,-7-10 0 15,7 10-3-15,0-17-7 16,0-8 1-16,0-4 6 16,0 1 4-16,-3 2-9 15,-1 10 10-15,-6 13 3 0,-1 5-11 16,-14 23-5-16,1 6-6 15,-1 12-2-15,4 10 1 16,0 0 2-16,6-6 1 0,5 6 1 16,6-3 4-16,8-10 3 15,6 3-4-15,12-8 1 16,2-8-3-16,1 1 0 16,10 0-1-16,-7-13 0 15,8 4-2-15,-1-10 1 16,-3 0-9-16,-4 0-3 15,-3-7-17-15,-1 4-9 16,-2-6-47-16,-1-7-22 16,-7 7-1-1</inkml:trace>
  <inkml:trace contextRef="#ctx0" brushRef="#br0" timeOffset="1038.8909">3475 7053 240 0,'3'7'90'0,"8"-7"-70"0,7 3-1 0,-4-3-6 15,-4 0-7-15,15 0-1 16,0 0-3-16,-1-3-2 16,12-4 1-16,-1-2-6 0,-7 3-1 15,4-4-30-15,-7 7-14 16,-1-3-45-16</inkml:trace>
  <inkml:trace contextRef="#ctx0" brushRef="#br0" timeOffset="1232.4154">3482 7314 300 0,'0'0'112'0,"7"6"-87"0,7-6 4 16,-7 3-2-16,4-3-20 16,6 0-4-16,5 0-2 15,9 0 1-15,1 0-1 16,14 0-20-16,0-9-10 0,3-1-40 15,8 1-19-15,-12 0-17 16</inkml:trace>
  <inkml:trace contextRef="#ctx0" brushRef="#br0" timeOffset="7400.878">4695 6555 144 0,'8'-3'55'0,"-8"-4"-43"0,0 7 14 15,0 0 6-15,0 7-12 16,0-4-1-16,3 6-7 16,-3 1 0-16,0-4 4 15,0 13-9-15,-3 9 8 16,-1 3 2-16,0 7-3 15,1 6 2-15,-4 3-11 16,7 6-3-16,-11-3 0 16,8-12 1-16,-1 0-1 15,4-13 1-15,-3-6-2 0,-1-1 2 16,-3-11-7-16,0-14-1 16,0-11-3-16,4-17 0 15,-1-12 0-15,8-6 2 16,-1-7 4-16,4 4 1 15,7-4 1-15,-3 4 2 16,10-4-1-16,7 7-1 16,-3 6 1-16,10 3-1 15,-7 6 0-15,8 4 0 16,-1 6-3-16,-3 2 0 16,-4 11 4-16,-7 5 3 15,-7 10 3-15,-3 16 3 0,-18 9-1 16,-4 3 0-16,-10 1-3 15,-7 11-1-15,-4-2-3 16,-3 0 1-16,3-4-2 16,4 4 2-16,3-7-4 15,4-3 0-15,3-3 1 16,11-3 0-16,-3 3 0 16,10 4 0-16,10-4 0 15,1 3 0-15,13-9 2 16,1-4 3-16,3 4-4 15,4-9-3-15,3-1-6 16,1 0 0-16,-1-9-16 16,4 0-7-16,-11-3-80 15,4-3-39 1,-15-3 74-16</inkml:trace>
  <inkml:trace contextRef="#ctx0" brushRef="#br0" timeOffset="7866.3976">4251 7232 228 0,'-25'-6'85'0,"25"6"-66"0,0 0-6 15,14-3-4 1,0-3-2-16,8 2 6 16,9-2 4-16,8-3-9 0,14 6 2 15,11-7 3-15,13 4-7 0,8-3-1 16,-4-7-3-16,7 6 1 16,0 1-4-16,1 0 0 15,-1-1-1-15,-7 1 0 16,-7-1-18-16,-3 1-9 15,-11 3-29-15,-11-4-11 16,-10 10-19 0</inkml:trace>
  <inkml:trace contextRef="#ctx0" brushRef="#br0" timeOffset="8452.0762">4678 7373 192 0,'0'-9'71'0,"7"9"-55"0,-7 0-5 16,0 9 21-16,0 4-11 15,-7 9-1-15,0 0-3 16,-4 12-9-16,-6 4 4 0,-1 6 1 15,-7 0 2-15,-7 6 1 16,8-3-2-16,-1 0-1 16,4-3-1-16,7-3 2 15,3-13-3-15,1-9-1 16,3-1-2-16,7-2 0 16,0-6-4-16,10-10-3 15,8 0 0-15,6-7 1 16,8 4-3-16,11-3 0 15,10-4-1-15,3 7-2 0,4-3 3 16,3-3 0-16,1 9 1 16,-4 0 0-16,0 0 0 15,-11 0 2-15,-3 6-12 16,-7-3-6-16,-7-3-16 16,-11 0-7-16,0 0-37 15,0-3-13-15,0-3-9 16</inkml:trace>
  <inkml:trace contextRef="#ctx0" brushRef="#br0" timeOffset="9592.0568">5906 7044 164 0,'-4'0'63'0,"0"0"-49"0,1 0 3 0,3 0-1 15,0 0-1-15,0 0 3 16,7 0 1-16,0 0 1 15,4 0-11-15,-1 0 3 0,1 0 4 0,3 0-4 16,0 0 1-16,0 0-13 16,0 0-4-16,4 0 4 15,-1 0 4-15,1 0-7 16,3-6 1-16,0 6 2 16,4-3 4-16,0-4-23 15,3 4-10-15,-3-3-16 16,-1 6-5-16,-6 0-35 15</inkml:trace>
  <inkml:trace contextRef="#ctx0" brushRef="#br0" timeOffset="9907.8934">5768 7304 164 0,'-14'0'63'0,"10"0"-49"0,4 7 14 0,0-7 2 16,11 3-4-16,3-3-1 16,4 6-5-16,6-6 0 15,5 0-11-15,-1-6 6 0,4 6 2 16,3-10-9-16,0 7-4 15,4-3-3-15,-4 3 1 16,4-3-3-16,-4 6-2 16,1 0-12-16,-1 0-2 0,0 0-21 15,0 6-5-15,1-3-60 16</inkml:trace>
  <inkml:trace contextRef="#ctx0" brushRef="#br0" timeOffset="12505.4318">6907 6527 216 0,'15'-25'82'15,"2"15"-64"-15,11-15-7 0,-14 16-6 0,4-1-5 16,7 1 2-16,3-1-3 15,4 7-2-15,3-3 2 16,0 6 0-16,4 6 3 0,-4 4 3 16,-3 9 4-16,-7 9-4 15,-7 9-1-15,-11 7-2 16,-11 10 1-16,-14 8-4 16,-10 1 0-16,-7 0-1 15,-4-1 0-15,0-11 2 16,-3-14 0-16,0-9 2 15,-1-2 3-15,4-17 0 16,4-9 0-16,7-19-3 16,7-6 1-16,7-3-2 0,7-7 2 15,7 7-2-15,7 3 2 16,7 3-2-16,7 6 2 16,4 10 0-16,3 6 1 15,4 6-2-15,6 4-2 16,5-1 1-16,-1 10 1 15,4-10-3-15,0 7 0 16,-4-6-19-16,1-4-7 16,-1-6-76-1</inkml:trace>
  <inkml:trace contextRef="#ctx0" brushRef="#br0" timeOffset="12880.8972">7729 6489 244 0,'-17'-16'93'0,"6"16"-72"0,-6 7-13 16,9-4-11-16,1 12-1 16,-3 4 1-16,-1 6 3 15,1 7 0-15,-1 2 0 16,0 4-3-16,1 6 2 0,3 0 1 15,3 0 2-15,4-7-1 16,7-2-1-16,7-10 3 16,8-6 0-16,6-19 1 0,7-10 2 15,7-15-3-15,1-3 0 16,-4-7 5-16,-4 7 3 16,-3-16 0-16,-11 7 3 15,-11-7 4-15,-10 9 3 16,-14 7-13-16,-10 9-7 15,-12 3-15-15,-2 7-3 16,2 0-32-16,4 9-10 16,11 0-47-1</inkml:trace>
  <inkml:trace contextRef="#ctx0" brushRef="#br0" timeOffset="13240.8724">8139 6545 220 0,'-15'10'82'0,"12"15"-64"0,-15 3-2 16,11-9-5-16,-7 6-8 16,-3 3-2-16,-1 7 0 15,0-1-1-15,4-5 0 16,0-1 0-16,7-3 0 0,3 0 0 15,8-16 2-15,7-9-1 16,6-9 2-16,8-16 0 16,0 0 3-16,3-3 8 0,0-7 3 15,0-3 5-15,-7 4 1 16,-6-1-4-16,-5 7-1 16,-6 3-6-16,-4 6-2 15,-7 0-13-15,-4 4-3 16,0 5-21-16,1 7-10 15,-1 3-36-15,1 3-14 16,3 4-9 0</inkml:trace>
  <inkml:trace contextRef="#ctx0" brushRef="#br0" timeOffset="13630.8417">8326 6545 152 0,'0'-9'57'0,"0"3"-44"16,0 3 5-16,0 3-1 0,-4 3-6 16,-3 3 1-16,-4 3 2 15,1 1 3-15,-4 9-9 16,0 6 2-16,-1 3 1 0,5 3-4 16,3-2-2-16,3-1-2 15,11-3 0-15,4-6-2 16,7 0-1-16,6-10-2 15,12-9 1-15,-1 0 1 16,4-9 0-16,-1-7 6 16,1 3 6-16,-3-12 5 15,-8 6 2-15,-7-6 3 0,-7 7 1 16,-7-8-6-16,-7 8 0 16,-7-1-10-16,-4 0-2 15,-3 3-8-15,0 7 0 16,0-4-10-16,0 7-4 15,0-3-22-15,0 9-8 16,3-7-50 0,-3 7-42-16,4 0 55 15</inkml:trace>
  <inkml:trace contextRef="#ctx0" brushRef="#br0" timeOffset="14126.2645">8865 6511 224 0,'-7'-9'85'0,"0"9"-66"0,-7 0-6 0,7 0-4 16,-7 6-10-16,0 6-2 16,-4 4 8-16,-3 12 6 15,3 4-5-15,4-1-3 0,4 10 0 16,6-4-4-16,8 7 0 15,6-9 1-15,8-7 2 16,7-3 1-16,6-12 1 16,8-23-2-16,3 1 1 15,1-10 7-15,-1-6 5 16,-3-3 10-16,-7-7 5 16,-8-9-3-16,-6 0 1 15,-11-3-10-15,-10 13 0 16,-5-1-9-16,-6 7-3 0,-7 9-21 15,-3 4-10-15,-8 15-31 16,-7 0-15-16,0 6-59 16</inkml:trace>
  <inkml:trace contextRef="#ctx0" brushRef="#br0" timeOffset="14698.805">6939 7270 276 0,'-7'-10'104'0,"18"10"-81"0,6-3-4 16,-3 3-6-16,11-6-10 16,14 6-2-16,14-3 2 15,14-3 0-15,18 6-1 16,10-10 1-16,18 1 2 0,14 3 0 15,3-4 2-15,11 1-4 16,11-10 0-16,3 3-1 16,-3 7 1-16,3-4 0 15,-10-2 1-15,-11 11-2 16,-11-2-2-16,-13 6-2 16,-19 0-1-16,-20 0-40 15,-18 6-17-15</inkml:trace>
  <inkml:trace contextRef="#ctx0" brushRef="#br0" timeOffset="16002.8632">8128 7609 228 0,'11'-22'88'0,"-15"9"-69"0,1 4-14 0,3 5-11 16,-4-2-5-16,-3-3 4 16,-7-4 6-16,-7 4 3 0,-8-4 0 15,-6 10 1-15,-7-3 2 16,-4 6 4-16,-3 0 2 0,-1 0-3 16,4 6 0-16,4-3-3 15,7 10 2-15,7-1-2 16,6 7 2-16,8 13-2 15,11-4 2-15,10 6-2 16,10 4 2-16,8 0-2 16,3 15 0-16,4 0-3 15,0 0 1-15,-4 7-4 16,-3-4-2-16,-4-2 2 16,-7-10 0-16,-3 0 1 15,-8-7 2-15,-6-12 1 16,-8-6 3-16,-7-3-3 15,-3-13 0-15,-3-3 1 0,-1-9 0 16,4-10 0-16,7-6 2 16,3-19-3-16,7-10-2 15,8-8 4-15,10-1 1 16,4 0 0-16,6-3 1 16,8-3-4-16,0 13 0 15,0-4-1-15,3 13 1 16,-3 3-2-16,-4 7 2 15,-3 5-9-15,-4 4-1 16,-4 9-45-16,-2 4-20 16,-8 5-47-16</inkml:trace>
  <inkml:trace contextRef="#ctx0" brushRef="#br0" timeOffset="24500.6091">2346 8954 176 0,'-11'3'66'0,"11"3"-52"0,-3-6-3 0,3 0-4 16,0 10 0-16,0-1 6 0,-7 7 2 15,3 2 0-15,-3 20-7 16,0 6 4-16,-10 9 3 0,-1 19-3 15,4 16 1-15,-7 13-8 16,6-4-1-16,8 6-2 16,7-12 1-16,7 0-2 15,8-12-1-15,-1-17 1 16,7-8 1-16,4-17 3 16,3-18 4-16,4-19-2 15,3-22-2-15,4-12-2 16,-1-10 0-16,5-16 0 15,-8 4 1-15,-10 12-5 16,-1 0 1-16,-9 16 4 16,-5 18 5-16,1 10 1 0,-11 19 2 15,10 9-9-15,-10 4-3 16,7-4-1-16,4 0 0 16,3 0 1-16,4-12 0 15,-4 0 0-15,7-13 0 16,-3-3 6-16,3-16 4 15,0-3-3-15,4-9 1 16,-1-10-1-16,1-15 3 16,-4-10 6-16,-3-6 2 15,-4 7 6-15,-3 5 5 16,-4 4-7-16,-4 3-1 16,-3 3-14-16,-3 3-7 15,-4 9-9-15,3 1-3 0,-10 3-11 16,3-1-5-16,1-2-25 15,-1 5-9-15,8 1-44 16,-4 3-60 0,7 16 49-16</inkml:trace>
  <inkml:trace contextRef="#ctx0" brushRef="#br0" timeOffset="24966.4521">3401 9713 264 0,'0'-16'99'0,"0"13"-77"0,0-13-13 0,3 13-12 16,4-13-1-16,-7-9 1 15,0-3 5-15,0 0 1 16,0-7-1-16,-10 10 7 0,-11 13 6 16,-4 5-5-16,-3 17-1 15,-15 15-3-15,1 13-1 0,0 5-1 16,6 8 0-16,8-11 4 15,11 4 3-15,10 0-4 16,14-6-2-16,10 3 2 16,8-7 2-16,3-6-4 15,7-9-1-15,8-3 0 16,-8-13 2-16,7-3-3 16,1 0-2-16,-12-9-20 15,1-1-8-15,-4 1-43 16,-6-1-18-16,-1-5-22 15</inkml:trace>
  <inkml:trace contextRef="#ctx0" brushRef="#br0" timeOffset="25404.3877">3856 9330 252 0,'0'0'96'0,"3"-3"-75"0,12 3 8 15,-8 0-1-15,7-6-13 16,7 6-1-16,4-3-8 15,-1-4-2-15,12-2-2 16,-8 3-4-16,7 6-1 0,0-10-3 16,-3 7 1-16,-4-3-28 0,-7 6-11 15</inkml:trace>
  <inkml:trace contextRef="#ctx0" brushRef="#br0" timeOffset="25627.9621">3796 9590 312 0,'-18'-3'115'0,"18"3"-89"0,7-6 1 0,-7 6-6 16,0 0-8-16,11 0 2 16,-1 0-8-16,15 0-2 15,0 0-3-15,10-3-4 0,0-3 1 0,8 6-8 16,-1-10-2-16,-3 7-29 15,0-3-12-15,-4 6-46 16,-3-3-53 0,-1-4 48-16</inkml:trace>
  <inkml:trace contextRef="#ctx0" brushRef="#br0" timeOffset="26693.1489">4865 9239 272 0,'10'-34'101'0,"5"24"-78"0,13-15-13 0,-7 16-10 0,11-1 0 15,6-8 7-15,8 8-5 16,4 4-3-16,-8 6 0 16,0 9 2-16,-3 7 2 0,-4 18-1 15,-6 4-2-15,-12 6 3 16,-13 16 2-16,-11 5-4 16,-11 4-1-16,-10-3 2 15,-4 3 1-15,-3-12 7 16,-4-13 6-16,-3-10-2 15,-4 1 0-15,0-10-6 16,-3-13 0-16,-4-2-5 16,3-14-2-16,4-11 0 15,11-4 1-15,10-16-6 16,11 1-1-16,11-10 2 16,6 13 1-16,15 6 2 0,7 6 0 15,6 9 0-15,12 10 0 16,-1 10 0-16,11 2 0 15,0 10 0-15,0 0 0 16,-4-3 0-16,1 6 0 16,-8 0 0-16,-7-6 2 15,-7 0-3-15,-3-3 0 16,-7-7-17-16,-1 0-8 16,1-18-44-16,3-7-17 15,4-12-17 1</inkml:trace>
  <inkml:trace contextRef="#ctx0" brushRef="#br0" timeOffset="27534.5862">5860 9186 228 0,'0'-6'88'0,"-4"2"-69"0,1 8 6 15,-1-4 0-15,-3 6-12 16,-4-3 0-16,1 13-5 16,-4-7 0-16,0 7-5 15,-1-4 0-15,1-2 3 0,4 2-3 16,3-2 0-16,0-1 1 16,7-6 2-16,3 3-3 0,8-2 0 15,6-4-1-15,5 0 1 16,6 6-4-16,0 3 0 15,4 10 1-15,0 0 2 16,-1 12-3-16,-2 1 0 16,-1 8 1-16,-4-2 2 15,-2-4 3-15,-8-5 2 16,-4-1 5-16,-10-12 3 16,-7 2-2-16,-7-2 0 15,-4-3-5-15,-6-7-3 16,-4-3-2-16,-4-3-3 15,0 0 1-15,0-3-1 16,1-3-20-16,2-4-9 0,1-12-23 16,3-9-7-16,4-7-64 15,7 4-25 1,4-1 77-16</inkml:trace>
  <inkml:trace contextRef="#ctx0" brushRef="#br0" timeOffset="28013.8346">5676 9195 256 0,'-7'-9'96'0,"7"9"-75"0,4-6 1 16,3 6-5-16,7 0-8 15,7-10 0-15,18-2-5 16,10-4-3-16,11-3 0 16,7-6-1-16,7-3 2 0,-3 12-3 15,-4-3 0-15,-11 0 1 0,-6 13 0 16,-12 6-3-16,-6 0 2 15,-11 6-1-15,-6 10 0 16,-5-3 0-16,1 6 0 16,-1 6 2-16,-3-7 2 15,0 11 3-15,-3 2 2 16,-1 4 8-16,-6 2 4 16,-4 7-5-16,-4 3-3 15,-3 13-6-15,0-7-4 16,3-6 0-16,4-3 1 15,4 0-1-15,6-16-1 16,8-3 1-16,10-12 1 16,7-13-3-16,4-10 0 0,7-9 1 15,0-9 2 1,0-16 1-16,-1 10 1 0,-2-4-2 16,-8 4-2-16,-7-1 3 15,-10 7 2-15,-11 3-2 16,-11-3 0-16,-7 9-12 15,-10 0-7-15,0 0-9 16,0 4-5-16,-4-1-23 16,0 6-9-16,0 7-46 15</inkml:trace>
  <inkml:trace contextRef="#ctx0" brushRef="#br0" timeOffset="28417.3769">6858 9249 168 0,'14'28'66'0,"-14"-9"-52"0,-7 15 14 0,4-15 5 16,-1 12-13-16,-3 1-1 15,-4 2-7-15,1 4 0 16,-1-4-7-16,4 1 4 0,0-7 1 15,4-9 1-15,10-4 1 16,7-8-2-16,10-14-1 16,15-11-3-16,4-7-1 0,2-13 5 15,5 3 6-15,-4 1 3 16,-8 3 3-16,-6-1 3 16,-11 4 2-16,-10 3 1 15,-11-3 2-15,-11 3-12 16,-6 6-3-16,-8-6-9 15,-3 15-2-15,0 1-2 16,-1-1-2-16,5 10-10 16,6 0-4-16,7 7-33 15,8-4-12-15,10-3-40 16,7 6-17-16,7-12-4 16</inkml:trace>
  <inkml:trace contextRef="#ctx0" brushRef="#br0" timeOffset="30806.4535">7754 9296 208 0,'-14'-10'77'0,"10"20"-60"0,1-1-7 0,3 4-6 16,-4-1-4-16,1 4 2 16,-1 3-1-16,4-1 2 15,0 7-2-15,0-6-1 0,0 6 3 0,0-6 0 16,0-6 3-16,0 2-1 15,0-5 2-15,0-4 5 16,-3-3 2-16,-1-6-5 16,1-6-3-16,-4-7-6 15,-4-3 0-15,4-6 6 16,-4 6 4-16,4-6-1 16,0-3 2-16,4 3-6 15,3-3-3-15,3 3-1 16,4 3 1-16,8-3 1 15,6-4 1-15,7 4-2 16,4 0-2-16,3 3 1 16,0 0-1-16,4 3-3 15,0 7 0-15,0 2 2 0,-4-2 2 16,-3 9-22-16,-1 3-8 16,-6 3-85-1</inkml:trace>
  <inkml:trace contextRef="#ctx0" brushRef="#br0" timeOffset="31300.476">8460 9114 132 0,'24'-19'49'0,"-10"13"-38"0,-3-4 12 0,-7 10 6 0,-1-6-4 15,-3 3 3-15,-3 3-5 16,-8-6-2-16,-7 6-11 16,-10 6-6-16,-7 3-1 0,-11 7 4 15,-3 6 6-15,-4 3-1 16,10 9 1-16,5-5-5 16,2 8 0-16,12-2-5 15,6-1-2-15,7 1 0 16,8-7 1-16,10 0-1 15,7-12-1-15,11-7-4 16,6-9-2-16,8-9-2 16,4-7 0-16,-5-3 5 0,1 1 1 15,-11-11 8-15,-10-2 4 16,-7 9 3-16,-4-3 5 16,-11 9-6-16,-3 7-2 15,-4 9-8-15,4 0-1 16,0 9-1-16,4-2 0 15,-1 8 0-15,4-2 0 16,4 6-3-16,3-4 2 16,3 1 1-16,5 3 0 15,2-7-3-15,8 4 2 16,7 0-45-16,6-13-22 16,8 6-45-1</inkml:trace>
  <inkml:trace contextRef="#ctx0" brushRef="#br0" timeOffset="31767.283">9035 9264 192 0,'0'-31'74'0,"-7"21"-58"0,-4-2 7 15,4 6 1-15,-7 3-9 16,-11-4 0-16,-7-2-5 16,-6 3-1-16,-5 2-5 15,1 4 6-15,3 4 3 0,0 2-4 16,-3 10-1-16,7 5-4 15,6-2-1-15,8 6-6 16,11 0 0-16,6-6 1 16,11 6 3-16,11-12-16 15,3-4-6-15,7-2-6 0,4-7 1 16,3-7 8-16,4-12 6 16,-4 1 7-16,-3-11 5 15,-7-11 7-15,-4-7 4 16,-3-10 0-16,-4-2 3 15,-7-4 6-15,-4 6 4 16,-3 7-3-16,-3 6-1 16,-1 7-2-16,1 9 0 15,3 6-9-15,-4 12-5 16,1 7-3-16,-1 6-1 16,1 13 4-16,3 12 5 15,0 16-5-15,0 6-2 16,3 7-1-16,4 2-1 0,0-2 2 15,4-10 1-15,3 3-6 16,0-13 0-16,0 4-61 16,0-9-26-16,-3-1-28 15</inkml:trace>
  <inkml:trace contextRef="#ctx0" brushRef="#br0" timeOffset="32110.893">9610 8747 212 0,'17'-32'82'0,"-6"32"-64"0,-15 0-2 0,4 7-5 15,0 2 12-15,-7 7 9 16,-3 6-5-16,-8 19-3 16,-14 15-14-16,-6 16-2 0,-8 16 2 15,-4-7 0-15,1 1 2 16,-4 6-2-16,4 0-1 16,-4-7-3-16,7-9-1 15,3-9-3-15,5-10-2 16,2-9 3-16,8-9 0 15,7-7-26-15,7-12-9 0,14-13-107 16</inkml:trace>
  <inkml:trace contextRef="#ctx0" brushRef="#br0" timeOffset="32486.2757">9684 9318 268 0,'3'-13'101'0,"-3"13"-78"0,-3 6 9 16,-1-6-3-16,-6 10-17 15,-8-4-5-15,-7-3-4 0,-3 6 0 16,-4 1-2 0,1-1-3-16,2-2 1 0,8 2 1 0,7 7 2 15,7-4-3-15,14 4-2 16,11 3 2-16,6 9 2 15,8-3 0-15,0 9-1 16,3-5-2-16,-3 5-1 16,-4 1 4-16,0-7 1 15,-6-3 0-15,-5-6 1 16,-6-7 18-16,-11-2 8 16,-7-4-3-16,-11-6-3 15,-7 0-11-15,-3-9-3 16,0-1-5-16,0 1-1 0,-1-1-28 15,8 4-12-15,4 6-123 16</inkml:trace>
  <inkml:trace contextRef="#ctx0" brushRef="#br0" timeOffset="40129.8165">18764 6135 232 0,'-14'-10'88'0,"14"10"-69"0,7 7-5 0,0-4-7 16,4-3-5-16,10 9 3 16,7-3 0-16,8-2 0 15,9 2-3-15,12-6 3 0,13 0 1 16,15-6 4-16,3-4 1 16,4 1-3-16,3-1 0 15,0 1-5-15,4 3-2 16,-11-7-3-16,-10 7 1 15,-7-4-8-15,-11 10-2 16,-8 0-47-16,-6-3-19 16,-7-3-18-1</inkml:trace>
  <inkml:trace contextRef="#ctx0" brushRef="#br0" timeOffset="40443.888">19551 6100 176 0,'-14'0'68'0,"10"0"-52"0,4 10 3 15,0-4 1-15,0 3-3 16,-3 10 1-16,-1 6 4 0,-3 13 3 15,0 15-13-15,-7 16 4 0,-4 3 2 16,1 0-4-16,3 7 2 16,0-4-7-16,3-6-3 15,0-3-3-15,8-7 0 16,-1-5-2-16,4-10 2 16,0-7-9-16,4-9-3 15,-1-12-33-15,4-16-12 16</inkml:trace>
  <inkml:trace contextRef="#ctx0" brushRef="#br0" timeOffset="41119.5465">20119 6163 164 0,'-4'-9'63'0,"4"5"-49"0,0-2 18 0,0 6 7 0,0 0-13 16,0 10-3-16,0-1-2 15,0 7 1-15,0 9-12 16,0 6 1-16,0 19 0 0,0 7-2 16,0 5 2-16,0-2-6 15,-3 6-1-15,3 3-2 16,-4 0 1-16,1-7-2 16,-1-5 2-16,1-7-2 15,-1-3 2-15,4-12-15 16,0-7-5-16,4-22-62 15,3-15 1 1,0-16-44 0,3-16 24-16</inkml:trace>
  <inkml:trace contextRef="#ctx0" brushRef="#br0" timeOffset="41377.863">20091 6172 132 0,'-18'-3'49'0,"15"3"-38"0,-1 3 8 0,4-3 3 15,0 0 0-15,7 0 2 16,4 7 0-16,3-7 2 0,3 0-14 16,12 0 2-16,2 0 2 0,8-7-4 15,0 7-2-15,3-9-8 16,1 6-1-16,-5-3-10 15,-2-4-2-15,-1 10-36 16,-7-3-14-16,-7 6-29 16</inkml:trace>
  <inkml:trace contextRef="#ctx0" brushRef="#br0" timeOffset="41633.2908">20024 6580 268 0,'-25'3'101'0,"14"3"-78"0,1 1-7 0,10-7-6 15,0 3-5-15,3-3 4 16,8 6-2-16,7-3 1 16,10-3-5-16,11 0 0 0,10-3 1 15,7-3-2-15,8-4-2 16,-4 4-2-16,-4 3 1 15,-3-3-8-15,-7 6-4 16,-7-3-24-16,-11-4-11 16,-7 7-61-1</inkml:trace>
  <inkml:trace contextRef="#ctx0" brushRef="#br0" timeOffset="42039.5048">20987 6323 260 0,'-39'0'99'0,"32"6"-77"0,0-3 0 0,7-3-3 15,10 0-9 1,5 7-3-16,6-7-1 15,7 0-4-15,7 0-2 0,8 0 1 16,2-7-1-16,5 7 0 16,-1-3-16-16,-7 3-4 15,-3 0-32-15,-7 0-12 16</inkml:trace>
  <inkml:trace contextRef="#ctx0" brushRef="#br0" timeOffset="42263.1623">21022 6527 260 0,'-18'0'99'0,"11"0"-77"0,4 9 4 16,3-9 0-16,7 6-13 16,3-3-2-16,5 7-6 15,6-4-2-15,7-3-1 16,11 4 1-16,7-7 0 0,7 0-6 15,-1-7 0-15,8 7-10 16,-3 0-4-16,-4-3-27 16,-7-3-9-16,-4 6-54 15</inkml:trace>
  <inkml:trace contextRef="#ctx0" brushRef="#br0" timeOffset="43762.7448">24268 5655 204 0,'-7'-9'77'0,"3"5"-60"0,4-2-9 0,0 6-9 16,0 0-2-16,0 0 3 16,4 0 5-16,3 10 2 15,0-4-3-15,3 3 4 0,1 10 4 16,-4 9 3-16,0 16 3 15,-4 16 1-15,-3 12 1 16,-3 19-9-16,-4 15-2 16,0 1-5-16,0 0-3 15,0-7 0-15,0-6 1 16,-4-9-1-16,0-16 2 16,-3-7-2-16,-3-8-1 15,-1-17 5-15,-3-5 1 16,-7-20-2-16,3-21-3 0,4-19-5 15,7-16 0-15,7-16 2 16,7-3 1-16,3-9 1 16,8 0 2-16,3 6-3 15,4 7 0-15,3 5 1 16,7 1 2-16,-3 6-3 16,3 6 0-16,0 13-1 15,4 0-2-15,0 3 3 16,-1 6 2-16,1 3-5 15,-4 7 1-15,1-1-19 16,-5 1-8-16,-6-3-42 16,-8-4-60-1,-10 0 30-15</inkml:trace>
  <inkml:trace contextRef="#ctx0" brushRef="#br0" timeOffset="44003.421">24271 5304 260 0,'4'-25'96'0,"-4"25"-75"0,3-10-8 0,1 10-7 0,-1-3-8 15,1 3-2-15,3 0-22 16,0 0-10-16,0 3-63 16,0 3-28-16</inkml:trace>
  <inkml:trace contextRef="#ctx0" brushRef="#br0" timeOffset="44693.1616">24589 5608 176 0,'-11'0'66'0,"7"0"-52"0,4 0-3 0,0 0-6 16,4 6-3-16,0-3 3 15,3 4 4-15,0 2 2 16,0 4-5-16,-4 18 5 0,1 6 2 15,-1 17-2-15,4-1-1 0,4 0-6 16,3 1-3-16,4-7 0 16,6-3 1-16,5-16-3 15,2-3-2-15,5-16 6 16,-1-9 3-16,0-9 1 16,0-7 3-16,-3-15 4 15,-4-10 1-15,-6 4 0 16,-8 2 4-16,-4 10 4 15,-3 6 3-15,-7 19-13 16,-3 10-8-16,-1 15-3 16,1 3-2-16,6 3-3 15,4-3 0-15,7 1-7 16,11-11-2-16,3 1 2 16,8-12 1-16,-5-7 6 0,-2-7 1 15,-1-12 13-15,0-9 5 16,-7-6 3-16,0-10 1 15,-6-3 2-15,-5-3 1 16,-3 12 1-16,-7 4 2 16,0 5-10-16,-3 10-2 15,-4 1-21-15,0 2-8 16,-1 7-20-16,1-1-7 16,4 1-36-16,-4-1-14 15,0-5-38 1</inkml:trace>
  <inkml:trace contextRef="#ctx0" brushRef="#br0" timeOffset="47035.6028">26003 4698 128 0,'-3'0'49'0,"-1"10"-38"0,-3-1 8 0,4-2 3 16,-1 2-2-16,-3 0 0 15,0 1-2-15,-4 9-1 16,1 6-9-16,-4 12 4 0,-11 14 1 16,-3 2-2-16,-4 10 1 15,-3 9-3-15,-1 15 2 16,1 4 0-16,3 0 1 15,4 0-11-15,4 3-5 16,6-6 2-16,7-6 2 16,11-1-6-16,7-12-3 15,7-12-22-15,11-4-7 16,7-15-58 0</inkml:trace>
  <inkml:trace contextRef="#ctx0" brushRef="#br0" timeOffset="47666.4105">26384 4887 168 0,'0'0'63'0,"0"0"-49"0,-7 0 3 0,7 0-1 15,0 0-4-15,0 0 3 16,0 0-4-16,0-3 1 0,0 3-7 16,0 0-3-16,-7 12 12 15,-3 13 3-15,-5 10-4 16,-2-1 0-16,-4-3-8 15,-1 4-1-15,1-1 0 16,7-5 0-16,0-4-5 16,4 0-1-16,2-6 1 15,5-7 0-15,-1 1 7 16,4-4 6-16,4-6-2 16,3-3 2-16,0 0-7 15,7 0-1-15,0 0-2 16,4 0-2-16,7 0 1 15,3 0-1-15,7 0 0 16,7 0 0-16,4 0 0 16,7 0 0-16,4 0-14 15,-4 0-3-15,-1-3-20 0,-9-3-6 16,-8 3-64 0</inkml:trace>
  <inkml:trace contextRef="#ctx0" brushRef="#br0" timeOffset="48112.964">26017 5539 208 0,'-3'-3'79'0,"6"3"-61"0,15-7 4 15,-7 4-2-15,6-3-10 16,8 3-3-16,7-3-7 16,3-4-2-16,7 7 1 15,8-3 2-15,-1-4 2 0,0 4-1 0,1 3-2 16,-1-3-2-16,1 6 1 16,-1 0-4-16,-3 0 1 15,-4 0-18-15,-3 0-6 16,-7 0-53-1,-11 6-34-15,-10-6 51 16</inkml:trace>
  <inkml:trace contextRef="#ctx0" brushRef="#br0" timeOffset="48792.133">26247 5714 184 0,'-11'0'71'0,"8"19"-55"0,-1 10 0 16,4-20-5-16,4 16-5 15,-1 0-1-15,4 3-6 16,0 7-1-16,0-7 1 16,0 7 2-16,-3 2 2 0,-1-12 3 0,-3 3 1 15,0-2 3-15,-3-8 4 16,-1-8-4-16,-3-1 0 16,0-3-6-16,0-12-1 15,0-3-3-15,0-10-3 16,0-6 2-16,3-6 2 15,4-10 0-15,0 6-1 16,8-5-2-16,2-4 1 16,4 3-4-16,11 3-1 15,7 1-2-15,-1 5 2 16,-2 4 2-16,-1 9 2 16,0 4-1-16,-7 11 1 15,-3 4 0-15,-8 4 0 16,-10 2 4-16,0 9 1 0,-10-2-1 15,-1 6 1-15,-3-4 2 16,-3 1 4-16,-1-3 0 16,0 6 0-16,4-4-5 15,0-5-1-15,0 5-3 16,3-2-1-16,4 3 1 16,4 2 0-16,3-2 4 15,7-3 2-15,7 2-2 16,7 1-1-16,4-4 3 15,7-2 1-15,6-4-12 16,5-3-4-16,3-3-7 16,-1 0-3-16,-2 0-3 15,-8 0-1-15,-7 0-60 16,-7 0-34 0,-10-9 51-16</inkml:trace>
  <inkml:trace contextRef="#ctx0" brushRef="#br0" timeOffset="49136.8852">26875 4742 192 0,'-11'-18'74'0,"18"21"-58"0,7 3 1 16,0-3-6-16,0 13-7 15,8 3-1-15,6 6 1 16,0 12 0-16,0 14-2 16,0 5 7-16,1 13 4 0,-5 12 2 15,-2 17 4-15,-5 2-7 16,-10 4-2-16,-7 5-3 15,-3-2 0-15,-4-7-6 16,-7-3-1-16,-4-9-29 16,-10-6-10-16,-18-10-69 15</inkml:trace>
  <inkml:trace contextRef="#ctx0" brushRef="#br0" timeOffset="50203.1178">22719 6627 160 0,'-25'-13'60'0,"22"13"-47"0,-4-9 15 16,7 9 4-16,0 0-18 15,3 0-5-15,4-6-6 16,4 6 0-16,10-3-2 16,7-4 4-16,11 7 4 0,14-9 1 15,17 3 2-15,12-4-4 16,13 1 0-16,21-1-3 16,18-5 0-16,11 5-6 15,14-8 1-15,14 5 2 0,14-3 1 16,17-2 3-16,1-1 3 15,21-3-4-15,-1 3-1 16,15 0-2-16,4-6-2 16,6 6-2-16,4 0 1 15,4 1 3-15,-8 2 1 16,-6 3-4-16,-8 4 1 16,-14 0 2-16,-10 2 1 15,-15-2-6-15,-13 3 0 16,-8-4 12-16,4 10 6 15,-14-9 1-15,-7-1 1 0,3 1-7 16,-7 9-2-16,-14-6 0 16,-3 6 0-16,-15 6-4 15,-6-6-3-15,-11 9 0 16,-11-9-1-16,-11 7 0 16,-6-4 0-16,7-3-3 15,-15 0 2-15,-10 0-30 16,-14 0-12-16</inkml:trace>
  <inkml:trace contextRef="#ctx0" brushRef="#br0" timeOffset="52498.5883">23065 7044 148 0,'-4'-16'55'0,"8"16"-43"0,-1-3-3 16,-3-3 19-16,4 3-6 15,-4-3 0-15,3 6 0 16,-3 0-13-16,0 9 6 0,0 10 2 16,-3 12-3-16,-8 10 0 15,-3 19-6-15,-4 21-3 0,1 1-5 16,3 5 0 0,3-5 0-16,7-4 2 0,4 1 1 15,0-7 1-15,4-9-7 16,0-7-2-16,-1-12-20 15,1-10-9-15,-1 1-35 16,1-23-49 0,-1-12 30-16</inkml:trace>
  <inkml:trace contextRef="#ctx0" brushRef="#br0" timeOffset="52964.8316">23802 7251 188 0,'-4'-9'71'0,"1"9"-55"0,3 0-2 0,0 0-6 0,0 0-6 16,0 0-2-16,3 9 3 15,1 0 2-15,3 1-2 16,-4 15 0-16,-3 3 3 0,-3 16 3 16,-4 9 2-16,-7 1-3 15,0 8 0-15,0-8-7 16,-4-4-1-16,4-9-2 16,0 3 0-16,3-10-20 15,4-9-8-15,0-12-40 16,4-1-37-1,3-18 36-15</inkml:trace>
  <inkml:trace contextRef="#ctx0" brushRef="#br0" timeOffset="53191.7192">23446 7571 176 0,'-7'-6'68'0,"7"6"-52"0,3 0-3 0,1 0-5 15,3-4 2-15,3 4 6 16,8-6-4-16,3 6 1 16,7-3-8-16,8-3-3 0,6 6 1 15,7-3-4-15,4-4 0 0,4 4-10 16,6-6-5 0,1-7-28-16,-1 7-11 0,4-7-18 15</inkml:trace>
  <inkml:trace contextRef="#ctx0" brushRef="#br0" timeOffset="53626.2768">24592 7489 232 0,'-14'19'88'0,"7"6"-69"0,3 7-7 15,4-10-9-15,4 0-2 16,-1 12 1-16,1 4-3 0,3 15 1 16,0 7 0-16,-3 12 0 0,-4 0 0 15,-7 0 2-15,-4-9 3 16,-3 6 2-16,-4-7 3 16,1-8 1-16,-5-1 3 15,1-15-5-15,0-4-1 16,-4-6-2-16,4-12-1 15,0-13-3-15,3-6-2 16,-3-13-2-16,4-12 1 16,-1 3 1-16,0-3 0 15,4 0-3-15,7-7 2 16,4 10-1-16,10 3 0 16,7-3 0-16,11-3 0 15,13-4 2-15,12-5 2 0,13 2-6 16,8-2 1-16,-1-1-4 15,-6-3 2-15,-8 4-19 16,-6 2-7-16,-15 7-72 16</inkml:trace>
  <inkml:trace contextRef="#ctx0" brushRef="#br0" timeOffset="53837.0933">24409 7010 244 0,'-7'-19'90'0,"10"22"-70"0,4-6-27 0,-3 6-16 16,3 3-74-16,0 4-28 15</inkml:trace>
  <inkml:trace contextRef="#ctx0" brushRef="#br0" timeOffset="54452.722">24970 7329 220 0,'-14'0'82'0,"6"0"-64"0,1 13-7 15,7-7-8-15,-3 10-4 16,3 6 0-16,0 12 1 16,3 1 0-16,4 12 0 0,4-3-3 0,0-10 2 15,3 4 3-15,3-7 1 16,5-9-1-16,2-6 1 16,1-7 2-16,7 1 2 15,-1-13 3-15,5-13 1 16,3 0-1-16,-4-6 1 15,-3-3 3-15,-4 6 1 16,-7 4 0-16,-3 5 4 16,-8 1-5-16,-3 12 0 15,0 10-8-15,0 5-2 16,4-5-4-16,3 9-3 16,4-10-7-16,10-2-2 15,4-10 5-15,3-10 1 0,0 1 10 16,0-10 5-16,1-6 7 15,-8 0 2-15,-7-6 4 16,-7-10 1-16,-7-6-6 16,-3 3 0-16,-8-3-8 15,-3 6-1-15,0 4-9 16,0 2-4-16,0 1-19 16,4 5-10-16,-1 1-26 15,0 12-12-15</inkml:trace>
  <inkml:trace contextRef="#ctx0" brushRef="#br0" timeOffset="55111.8629">26614 6527 248 0,'-4'-10'93'0,"1"10"-72"0,3 0 0 0,0 0-2 15,0 3-11-15,-4 4 0 16,-3 2-6-16,-4 7-2 16,-3 6 0-16,-7 12 8 0,-7 20 5 15,7-11 2-15,-32 55 1 16,-4 8-4-16,4 4-2 16,4 12-6-16,7-12-3 15,13-6 2-15,15-14 0 16,18-8-17-16,14-4-5 15,17-12-35-15,11-16-13 0,14-15-47 16</inkml:trace>
  <inkml:trace contextRef="#ctx0" brushRef="#br0" timeOffset="55698.4417">27287 6492 236 0,'-7'-9'90'0,"4"18"-70"0,-4-9 2 0,3 6-6 0,-3 4-7 15,-3 2 2-15,-1 13-4 16,-3 1-2-16,-4 2-2 16,-3 9 0-16,0 4 0 0,0-3 3 15,0 6 1-15,3-10 5 16,0-6 5-16,4 1-7 16,4-4-3-16,-1-10 0 15,4-2 0-15,3-4-1 16,4 1-1-16,7-1-3 15,4-3-2-15,7 4 1 16,10-10 1-16,7 6-1 16,8-6-1-16,6-6-2 15,7 3-1-15,1-4-7 16,-4-2-2-16,-4 3-9 16,-7 3-4-16,-6-4-17 15,-8 4-6-15</inkml:trace>
  <inkml:trace contextRef="#ctx0" brushRef="#br0" timeOffset="56163.6544">26674 7217 224 0,'0'0'85'0,"10"6"-66"0,15-3 12 16,-8 3 1-16,12-6-13 16,13 0-3-16,11 0-7 15,14 0-4-15,18-6-2 0,6 3-3 0,12-3 3 16,-1-4 0-16,4 1 1 15,-4-1-5-15,-7 1-1 16,-6 9-2-16,-8-3 3 16,-14 6-24-16,-14 3-9 15,-15-3-44 1,-9 7-57-16,-15 5 36 16</inkml:trace>
  <inkml:trace contextRef="#ctx0" brushRef="#br0" timeOffset="56989.9413">26952 7533 220 0,'7'3'85'0,"-3"13"-66"0,3 3 1 0,-4-10-4 15,1 10-9-15,-1 9-2 16,5 4-2-16,-1-1 0 16,0 4-2-16,0-1-1 0,-4 1 1 15,1-1-1-15,-4-6 2 16,0-9 3-16,-4 0 2 16,1-3 5-16,-1-7 5 15,1-9-5-15,-4 0 1 16,3-9-8-16,1-10-1 15,3-6-7-15,0-4-2 16,7-14-3-16,3-1 2 16,4-3-1-16,0-4 2 0,0-2 1 15,4 9-1-15,0-3 4 16,3 10 0-16,7 2 1 16,4 7 0-16,3 3 0 15,0 9 0-15,1 7-3 16,-1 15 2-16,-3 3-1 15,-8 10 0-15,-6 9 0 16,-11-3 0-16,-7 10 4 16,-7-7 1-16,-3 7 1 15,-8-7 0-15,-7-3 4 16,-3-3 3-16,-4 0 2 16,0-10 3-16,-3 4-5 15,7-6-1-15,3-1-6 16,4-6-3-16,7 3 2 0,3 1 0 15,4-4-4-15,7 3 1 16,7-3 0-16,4 7 0 16,7-4 0-16,3 3 0 15,7 1 0-15,4-1 0 16,7 7-3-16,6 3 2 16,5-4-1-16,-4-2-2 15,0 2-4-15,-4-2 0 16,-3-7-16-16,-8 4-4 15,-2-4-6-15,-5-3-1 16,-6-3-69 0</inkml:trace>
  <inkml:trace contextRef="#ctx0" brushRef="#br0" timeOffset="57424.5108">27714 6386 240 0,'-14'-35'90'0,"18"26"-70"0,6 6-5 0,8 3-8 16,7 9-5-16,13 10 3 15,15 9 0-15,11 16 0 16,3 15-3-16,7 7 1 0,7 13 0 15,-3 12-1-15,-4 15-2 16,-14 1 5-16,-14 6 4 16,-18 3-1-16,-18 3 1 0,-13-6-8 15,-18-10 0-15,-11 4-30 16,-3-19-13-16,-4-10-69 16</inkml:trace>
  <inkml:trace contextRef="#ctx0" brushRef="#br0" timeOffset="60290.716">17572 9935 156 0,'-14'-9'60'0,"14"9"-47"0,7 0 10 0,0 0 1 0,7 0-6 16,7 3 2-16,14-3-2 16,4 0-2-16,11-3-8 15,13-3-3-15,11-4 1 0,7 7-3 16,8-3 0-16,2-4 1 15,1 1 0-15,0-7-5 16,-4 7-1-16,-7-1 1 16,-7 1 2-16,-7 0-5 0,-14-1 1 15,-14 4-28-15,-18 6-11 16,-17 6-52 0</inkml:trace>
  <inkml:trace contextRef="#ctx0" brushRef="#br0" timeOffset="60590.4282">18186 9973 152 0,'-7'0'57'0,"7"6"-44"0,-7 7 12 0,7-7 4 0,0 13 0 15,-4 15 3-15,1 4-6 16,-1 15-4-16,0 1-12 16,1-1-4-16,-1 6-2 0,1 4-2 15,3 3 1-15,0 3-9 16,0-6-1-16,0-7 10 16,-4-3 7-16,1-9-9 15,-1-9-4-15,-3 2-52 16,-3-11-21-16,3 2-22 15</inkml:trace>
  <inkml:trace contextRef="#ctx0" brushRef="#br0" timeOffset="60847.7657">18574 10365 68 0,'-7'-10'27'0,"14"1"-21"0,-4 9-30 0,1 0-16 0</inkml:trace>
  <inkml:trace contextRef="#ctx0" brushRef="#br0" timeOffset="61386.4386">18665 10051 156 0,'-10'-15'57'0,"10"15"-44"0,0 0 3 0,0 0 0 15,0 9 3-15,0-3 5 0,0 10 1 16,0 6 2 0,-4 6-15-16,1 7 0 0,-1 9 1 0,1-1-3 15,-4 1 0-15,0 13-6 16,-4 2-3-16,-3 4 2 16,0 0 2-16,3-7-2 15,1-2-2-15,3-4 0 16,3-16 1-16,4-6-1 15,0-9 2-15,0-3-7 16,0-16-1-16,4-6-38 16,-4-13-16-16,0-9-45 15</inkml:trace>
  <inkml:trace contextRef="#ctx0" brushRef="#br0" timeOffset="61688.8769">18524 10051 156 0,'-14'-15'57'0,"14"15"-44"0,0 0 10 0,4 0 2 15,6-4 1-15,8-2 2 0,7 3-4 16,10-3-1-16,7-4-12 16,8 4-4-16,3 3-3 0,3-6 0 15,-3-1 0-15,0 1-7 16,-7 3 0-16,-7 2-17 16,-11 4-6-16,-14 4-78 15</inkml:trace>
  <inkml:trace contextRef="#ctx0" brushRef="#br0" timeOffset="61916.6293">18461 10437 208 0,'-7'0'79'0,"10"0"-61"0,11 0 4 0,-3 0-4 15,3 0-3-15,7 0 4 16,8 0-9-16,9 6-1 16,5-6-5-16,6 0-3 0,4-6 2 15,0 3-20-15,3-3-8 16,-3-4-82 0</inkml:trace>
  <inkml:trace contextRef="#ctx0" brushRef="#br0" timeOffset="62366.3792">19487 10061 256 0,'0'-10'96'0,"18"4"-75"0,7-3 1 0,-8 9-3 16,8-4-11-16,7-2-2 15,7 6-6-15,3 0 0 16,4 0 0-16,0 10 2 0,-4-4 1 15,-3 3-45-15,-7 1-19 16,-11-1-47 0</inkml:trace>
  <inkml:trace contextRef="#ctx0" brushRef="#br0" timeOffset="62575.1358">19470 10362 276 0,'-4'-7'104'0,"11"14"-81"0,7-4 1 16,-3-3-7-16,7 0-10 15,6 6-2-15,8-6 0 16,10 0 1-16,8 0-3 16,6 3-2-16,4-3 0 0,0 0-4 15,-3-3 0-15,-4-3-25 0,-4 6-11 16</inkml:trace>
  <inkml:trace contextRef="#ctx0" brushRef="#br0" timeOffset="66731.6383">22592 9205 148 0,'10'-35'55'0,"-6"41"-43"0,0-12 1 15,-4 6 0-15,0 0 2 0,3 0 3 16,1 6 2-16,-1 4 0 16,4 6-11-16,0 2-1 0,0 11-1 15,0-1-1-15,0 16 1 16,-3 18 0-16,-1 17 1 15,-3 12-4-15,-3 6-1 16,3 3-1-16,0 7-2 16,-4-10 1-16,1-6 1 15,-4-6-1-15,-4-19 2 16,-3-13 9-16,0-16 7 16,0-5-1-16,-4-13 1 15,-3-16-10-15,-4-6-5 16,1-16-1-16,-1-16 0 15,7-2-1-15,4-13 1 16,11 3 0-16,6-7 1 0,11 4-5 16,11 6 1-16,10 3-2 15,4-9-2-15,3 13 3 16,4-7 2-16,0 6 0 16,-3-3-1-16,-5 7-2 15,-2 6 1-15,-12-1-23 16,-6 1-10-16,-11 3-77 15,-11 6-46 1,-6 0 71-16</inkml:trace>
  <inkml:trace contextRef="#ctx0" brushRef="#br0" timeOffset="66913.1434">22391 8919 212 0,'-25'-53'79'0,"22"44"-61"0,-1-1-7 0,4 10-9 16,4-6-1-16,3 3 1 15,3 3-18-15,4 0-7 16,4 0-61-16,-4 15-27 16</inkml:trace>
  <inkml:trace contextRef="#ctx0" brushRef="#br0" timeOffset="67496.5944">22962 9095 192 0,'0'-6'74'0,"4"15"-58"0,3 10-4 16,-4-10-6-16,1 16-2 0,-1 4 2 16,-3 5-2-1,4 4-3-15,3 6 0 0,4-1 1 0,-1 1 3 16,4-6-2-16,0-3-2 15,1-1 0-15,6-9 1 16,3-12 1-16,8-7 1 16,0-12 0-16,7-7 0 15,3-6 2-15,-3-3 1 16,-4 4 3-16,-7 5 1 16,-3-3-5-16,-7 16-4 15,-1 0 1-15,1 7 0 16,0 5-1-16,3-2-2 15,3 5 1-15,5-5 1 16,2-7 1-16,5-6 1 0,-1-4-5 16,-3-2 1-16,-4-10 0 15,-3-6 2-15,-8 3 10 16,-6-12 4-16,-8-10 8 16,-6-10 2-16,-4 1-5 15,-7 9 0-15,-4 0-10 16,0 13-2-16,1 6-16 15,-1 9-6-15,4 16-46 16,0 6-21-16,3 4-47 16</inkml:trace>
  <inkml:trace contextRef="#ctx0" brushRef="#br0" timeOffset="71476.6654">24963 8725 176 0,'-29'-3'66'0,"12"12"-52"0,-4 10-5 16,10-10-6-16,-3 7 1 16,-11 3 5-16,-7 9 8 15,-6 3 4-15,-12 10-10 16,-6 9 4-16,-11 13 5 0,-11 9-5 15,-10-9 2-15,-11 6-6 16,-7 6-1-16,-7 4 0 16,-3 2 1-16,-4 1 1 15,-3-4 2-15,3-9-3 0,3-6-1 16,4-7-4-16,4-3 1 16,3-2-6-16,18-4-1 15,14-3 0-15,14-7 2 16,18-9-36-16,17-2-17 15,18-17-78 1</inkml:trace>
  <inkml:trace contextRef="#ctx0" brushRef="#br0" timeOffset="73007.8014">24144 9581 184 0,'0'-9'68'0,"0"9"-52"0,0 0-3 16,0 6-5-16,-3-3-4 16,-8 13 2-16,-3 2 3 15,-7 11 2-15,-4 2-5 16,-3 0 3-16,-4 10 1 0,0-3-1 0,4-1 0 16,0 7-1-1,3 10 0-15,4-1-4 0,3 6-3 16,8-2 0-16,6 6-1 15,4-10 2-15,11 0 1 16,6-9-37-16,5 0-16 16,-1-9-48-1</inkml:trace>
  <inkml:trace contextRef="#ctx0" brushRef="#br0" timeOffset="73532.7245">24194 9794 196 0,'10'-19'74'0,"11"10"-58"0,7 0 1 16,-13 2-6-16,2-2 1 15,4 6 3-15,1-4-6 16,-1 4-1-16,3 3-4 16,1 3-3-16,-4 4 2 0,-3 5-2 0,-4 4-1 15,-10 3 1-15,-11 0 1 16,-11 9 1-16,-7 6 1 15,0 1 0-15,-3-7 2 16,0 7 3-16,3-7 2 16,1-6-1-16,6-4 1 15,0-5-4-15,8 3 1 16,3-7-7-16,3 1-3 16,8-1 3-16,10 0 1 15,3-2 0-15,8-4 1 16,7-3-2-16,7-3-1 15,3-4 1-15,0 4-1 16,-3-3 0-16,-4 6 0 0,-3-3-22 16,-7-3-10-1,-7 2-61-15,-11-2-52 16,-7 3 52-16</inkml:trace>
  <inkml:trace contextRef="#ctx0" brushRef="#br0" timeOffset="73684.0097">24807 9741 172 0,'-14'-10'66'0,"7"20"-52"0,-3-10 6 0,10 6-1 15,-7-3-5-15,-1 7 0 16</inkml:trace>
  <inkml:trace contextRef="#ctx0" brushRef="#br0" timeOffset="73938.4135">24747 9775 325 0,'-3'10'0'0,"-1"-1"-1"16,4 1 1-16,7-1 2 16,4-3-1-16,7 4 2 15,3-1-2-15,7-9-1 16,4 6 1-16,3-3-1 16,0-3 0-16,1 7 2 15,-5-4-1-15,-2 6 2 16,-8 1 0-16,-7 5 3 15,-11 1 3-15,-10-3 2 16,-7 5-3-16,-7 4-3 16,-7-3-2-16,-4-6 0 0,0 2-2 15,1-5 2-15,2-4-2 16,5-6-1-16,2-6-32 16,5 3-16-16,6-4-51 15</inkml:trace>
  <inkml:trace contextRef="#ctx0" brushRef="#br0" timeOffset="74135.9211">24769 9750 176 0,'-18'-37'66'0,"18"37"-52"0,3-10 6 16,4 4-3-16,1 3-8 15,6-3-1-15,3-4-2 0,11 1-1 16,11-1-3-1,11 4-4-15,3 3 1 0,3-3-6 0,0 6-3 16,-3 0-54 0,-10 0-47-16,-8 6 38 15</inkml:trace>
  <inkml:trace contextRef="#ctx0" brushRef="#br0" timeOffset="74433.9634">25273 9760 192 0,'-7'31'71'0,"3"-12"-55"0,-3 3-5 0,7-7-3 16,0 4-1-16,0-3 4 15,4 3 0-15,3 0 3 0,7-1-7 16,4-2 0-16,3 0 0 0,7-13-1 16,4-3-1-16,3-3-3 15,0-13-2-15,-3 0 1 16,-4-2 1-16,-6-1-1 15,-8-9 2-15,-14-7 7 16,-7 7 3-16,-11 0-4 16,-7 3-3-16,-6-1-6 15,-5 11 0-15,1 5-2 16,3 7 0-16,7-3-38 16,8 6-18-16,6 6-45 15</inkml:trace>
  <inkml:trace contextRef="#ctx0" brushRef="#br0" timeOffset="74732.9921">25799 9644 196 0,'3'-3'74'0,"1"6"-58"0,-1 22-4 0,-3-6-6 15,-3 6 2-15,-4 3 7 16,-4 13-5-16,0-4-1 15,4 7-5-15,7 0-1 0,7 3 1 16,8-9 0-16,6-4 2 16,7-9-1-16,4-6 0 15,3-19-3-15,0-9 1 0,1-7 2 16,-8-12 4-16,-7 0 5 16,-18-7 3-1,-13 1 0-15,-8-4 1 0,-13 3-9 16,-8 1-5-16,0 6-12 15,-3 9-3-15,3 3-32 16,3 7-14-16</inkml:trace>
  <inkml:trace contextRef="#ctx0" brushRef="#br0" timeOffset="75275.4356">26042 9399 184 0,'18'-9'68'0,"3"9"-52"0,18 0-1 16,-18 3-1-16,7 6 3 16,4 7 7-16,7 12-4 15,3 10 0-15,0 15-11 16,-3 10-3-16,-4 3-2 0,-6-10-2 15,-12 7-2-15,-6-4 1 0,-11 4 1 16,-11 0 1-16,-17-1 3 16,-14 4-45-16,-11-3-20 15,-4-10-44 1</inkml:trace>
  <inkml:trace contextRef="#ctx0" brushRef="#br0" timeOffset="76612.1086">20507 10578 208 0,'-7'0'79'0,"14"0"-61"0,-4 0 10 0,1-6 3 16,3 6-10-16,4-10 0 16,6 7-10-16,8-3-4 15,7 3-4-15,10-3 0 0,11 6 0 16,10 6-1-16,8-3-2 16,10-3 1-16,14-3-1 15,8 3 0-15,6-6 0 16,8-4 0-16,6 1 0 0,0-1 0 15,4 1 0-15,4-7 0 16,3 7 2-16,4 0-1 16,6-7-1-16,22 6 5 15,14 1 4-15,3-4-5 16,11 4 0-16,4-3-2 16,10 2-2-16,-7 7 3 15,-3-6 2-15,6 2-2 16,5-2-2-16,-8 6 2 15,3-4 0-15,-3 7-4 0,4-6-1 16,-4 12 3 0,-3-6 1-16,-4 0 0 0,-7 7-2 15,-4-7 1-15,4 0-1 16,-4 3 0-16,-3-3 0 16,7 0 2-16,0 0 3 15,43 0-2-15,-12 0-2 16,-6 0 0-16,-11 0-1 15,-3 9 0-15,-4-9 0 16,-7 0 0-16,3 10 0 16,-6-4 2-16,-1-3 1 15,-10 3-4-15,-4 4 1 16,-10-1 0-16,0 1 2 16,-15-1 1-16,-6 7 1 0,-22-7-2 15,-13-6 1-15,-15 4-4 16,-21 2 0-16,-14-3-30 15,-46 7-124 1</inkml:trace>
  <inkml:trace contextRef="#ctx0" brushRef="#br0" timeOffset="77871.6834">21378 11080 188 0,'4'-44'71'0,"-1"35"-55"0,-3 9 2 0,0 0-1 16,0 0 0-16,4 0 2 15,-1 9 5-15,1 7 5 0,-4 2-16 16,0 17 4-16,0 9 1 0,0 12-4 16,-4 7 2-16,-3 22-9 15,-3 15-2-15,-8 7-3 16,4-7 1-16,0-3-2 16,3 0 2-16,1-15 0 15,-1-4 1-15,4-15-2 16,0-16-2-16,4-3-13 15,-1-19-4-15,0-12-68 16,4-13-31-16,0-13 8 16</inkml:trace>
  <inkml:trace contextRef="#ctx0" brushRef="#br0" timeOffset="78502.3465">23026 11186 260 0,'-21'-28'96'0,"17"28"-75"0,4 0-5 16,4 10-12-16,3 15-2 15,0 9 5-15,0 4 5 16,0 6-6-16,-4 3 1 0,1 6 3 16,-4 7-6-16,0 6 0 15,-4-4-2-15,-3 7-2 16,0-12-2-16,-3 2 1 15,-4-12-23-15,-4-6-10 0,0-10-24 16,-3-5-9-16,0-8 258 16,3-2 118-16</inkml:trace>
  <inkml:trace contextRef="#ctx0" brushRef="#br0" timeOffset="78727.4627">22705 11691 264 0,'-4'-22'101'0,"11"13"-78"0,7-10 0 16,-3 16-4-16,7-10-9 15,10 4 2-15,11-3-7 0,7 2-1 16,10 4-2 0,4 3 1-16,0-4 2 0,3-2-4 0,1 0-3 15,-1 2-6-15,-6-2 0 16,-11 9-51-16,-15 0-23 15,-9 6-27 1</inkml:trace>
  <inkml:trace contextRef="#ctx0" brushRef="#br0" timeOffset="79493.6623">24507 11437 216 0,'-3'0'82'0,"6"0"-64"0,8 7-7 0,0-7-6 16,-1 3-1-16,4 3 2 15,0 3 6-15,4 7 3 16,-4 3-8-16,0 6 7 0,-3 6 5 15,-4 20-1-15,-4 5 1 16,-6 13-4-16,-4 9 1 16,-4 16-7-16,-3 4-3 0,0 5-3 15,0-12 0-15,-4-9-2 16,1-1 2-16,-4-9-2 16,-4-9 2-16,0-10-2 15,0-9-1-15,1-12 3 16,-1-20 2-16,0-12 0 15,4-19 2-15,4-9-6 16,2-22-3-16,5-13-2 16,6 0 3-16,4 10 0 15,7 0 3-15,7 6-6 16,11 3 1-16,10 9 1 16,15-2 1-16,6 9-2 0,4-4 2 15,4 10 1-15,-8-3 2 16,-6 0-10-16,-12 6-2 15,-9 0-24-15,-12 4-8 16,-13 5-84 0</inkml:trace>
  <inkml:trace contextRef="#ctx0" brushRef="#br0" timeOffset="79763.3421">24391 11042 264 0,'7'-25'99'0,"7"22"-77"0,11-13-7 15,-11 16-5-15,7-3-11 16,0-3 0-16,1 12-30 16,-5 4-12-16,-6 8-60 15,-15 11-26-15</inkml:trace>
  <inkml:trace contextRef="#ctx0" brushRef="#br0" timeOffset="80378.2482">24910 11356 164 0,'0'-19'63'0,"3"10"-49"0,1 9 0 0,-1 0 0 0,-3 0 3 16,0 0 4-1,0 0 5-15,0 0 1 0,0 9-14 16,0 0 3-16,0 7 4 0,-3 6-5 16,-1 9 2-16,1 7-10 15,-1 6-2-15,4 3-3 16,4 6 1-16,3-9-2 15,3 0 2-15,8-9 0 16,3-13 1-16,7-7-9 16,4-15-4-16,7-15 5 15,0-7 1-15,-4-7 3 16,-7-2 2-16,-3 9 5 16,-7 0 6-16,-4 13-3 0,-11 6 0 15,-3 12-9 1,0 10 0-16,0 15-3 15,7-6 0-15,7 1 2 0,7-4 2 16,4-6-3-16,3-10 0 16,1-9-1-16,2-9-2 15,1-26 3-15,-4-3 2 16,-6-9 6-16,-8-6 4 16,-7-6 11-16,-11 5 6 15,-6 1-1-15,-5 9 1 16,-2 13-18-16,-1-1-6 15,4 13-21-15,3 10-9 16,4 9-59-16,7 9-27 16,11 1-22-1</inkml:trace>
  <inkml:trace contextRef="#ctx0" brushRef="#br0" timeOffset="80934.1481">26659 10782 200 0,'11'-16'77'0,"3"16"-60"0,-3-3-5 0,-4 3-4 16,-4 0 13-16,-3 0 10 16,0 0 2-16,0 0 1 15,-3 3-19-15,-4 13 4 0,-11 6 4 16,-14 9-1-16,-10 16 1 0,-22 35 3 16,-20 15 1-16,-22 25-6 15,-10 23 0-15,-15 8-10 16,-10-9-4-16,3 7 2 15,1-10 4-15,-1-15-7 16,1-14-1-16,10-11-1 16,10-10 0-16,11-19-5 15,18-19 1-15,21-9-33 16,42-25-121 0,29-13-24-16,17-6 39 15</inkml:trace>
  <inkml:trace contextRef="#ctx0" brushRef="#br0" timeOffset="81670.5209">25922 11970 288 0,'-7'-18'107'0,"11"11"-83"0,3 4 2 0,3-3-6 16,4 3-9-16,8-7-1 15,6-5-4-15,11-1 1 16,-1 3-4-16,5-2 0 0,-1-1 3 16,-7 7-3-16,-3 6-2 15,-7 3-3-15,-11 12 1 16,-18 13 10-16,-13 10 3 15,-19 18-8-15,-6 3-1 16,-4 7-1-16,4-3 1 16,3-4 1-16,0-2 2 15,8-4-1-15,2-13 0 16,8-8 1-16,7-4 1 16,3-7-1-16,4-2 1 0,4-6-4 15,6-1-2-15,8-9 0 16,10 0 1-16,11 0-1 15,7-9-1-15,10-1 1 16,0-6 1-16,-3 7-3 16,-7 0-2-16,-4-1-25 15,-6-5-11-15,-5 5-44 16,-6-9-20-16,-7-9-18 16</inkml:trace>
  <inkml:trace contextRef="#ctx0" brushRef="#br0" timeOffset="82059.9026">26585 11854 264 0,'-10'-15'101'0,"10"15"-78"0,-4 0-5 0,4 6-5 15,-7 3-6-15,-3 7 1 16,-8 3 2-16,0 0 1 15,1 6-5-15,3-3-2 0,3 3 2 16,4-6-5-16,3-1-1 16,4-2 0-16,7 0 2 15,8-7-1-15,2-6-1 16,8-3 1-16,3 0 1 16,4 0-3-16,0 0-2 0,-1 10-1 15,-2-1 3 1,-1 13 0-16,-7 0 1 0,-3 13 0 15,-11-7 0-15,-7 6 4 16,-4-5 5-16,-10-4 1 16,-7 3 2-16,-4-6-4 15,-3-10-3-15,-4-2-7 16,0-10-3-16,4-10-58 16,0-2-23-16,3-13-35 15</inkml:trace>
  <inkml:trace contextRef="#ctx0" brushRef="#br0" timeOffset="82243.4451">26550 11923 312 0,'4'-40'115'0,"3"30"-89"0,10-9-8 0,-3 10-7 16,4 3-10-16,10-4-1 15,4 1-2-15,3-1 1 16,4 7 1-16,7-3-9 0,-4 6-2 15,1 0-38-15,-5 0-16 16,-2 6-48 0</inkml:trace>
  <inkml:trace contextRef="#ctx0" brushRef="#br0" timeOffset="82479.874">27086 11870 244 0,'-10'22'90'0,"-1"-6"-70"0,-3 12 13 0,7-12-1 15,-4 2-11-15,4 8 1 0,-3 2-9 16,3 9-3-16,3-2-5 15,4 2-4-15,4-2 2 0,3-1-2 16,3-8 2-16,4-14 2 16,4-2 2-16,0-14-1 15,-1-11-1-15,-3-14-1 16,-3-5 0-16,-7-4-2 16,-4-2 1-16,-7 2 0 15,-1 3 3-15,-2-2-21 16,3 9-7-16,0-1-62 15,3 7-25-15,8-6-6 16</inkml:trace>
  <inkml:trace contextRef="#ctx0" brushRef="#br0" timeOffset="82795.4339">27478 11748 280 0,'7'-16'104'0,"-7"16"-81"0,7 0-8 0,-7 10-11 16,0 5-1-16,-4 10 3 16,-3 10 5-16,-7 2 6 15,-3 10-9-15,-1-3-2 0,4 7 0 16,7-4 1-16,3-4 1 16,11-5-2-16,7-7-1 0,8-9-3 15,6-6 1-15,4-16 0 16,3-16 1-16,0-12 2 15,-3 0 3-15,-7-7 9 16,-8 1 3-16,-10-1 1 16,-14-2 1-16,-10 9-13 15,-8-1-3-15,-3 4-16 16,-1 6-7-16,1 10-49 16,7 9-20-16</inkml:trace>
  <inkml:trace contextRef="#ctx0" brushRef="#br0" timeOffset="83156.2944">27654 11453 316 0,'14'-19'121'0,"-3"22"-95"0,21 4-8 0,-11-4-11 15,11 12-3-15,6 14 5 16,8 5 4-16,4 19 4 0,-4 26-9 15,-8 6 0-15,-9 27 2 0,-15 14-6 16,-18 6 0-16,-13-4-13 16,-22 4-4-16,-21-16-23 15,-18-10-7-15,-10-15-96 16</inkml:trace>
  <inkml:trace contextRef="#ctx0" brushRef="#br0" timeOffset="83666.8585">26134 11509 236 0,'10'-21'88'0,"-3"14"-69"0,0 4 19 16,-7-3 6-16,0 6-12 16,-3 0-1-16,-4 0-7 15,-11 6-3-15,-10 7-11 16,-11 21 5-16,-10 26 4 0,-8 15-1 15,1 7-1-15,3 15-7 16,11 19-4-16,10 6-3 16,18-3 0-16,10 13-20 15,11-10-6-15,11-6-74 16,14-6-34-16,7-22-5 16</inkml:trace>
  <inkml:trace contextRef="#ctx0" brushRef="#br0" timeOffset="187015.7801">5218 10497 100 0,'0'-16'38'0,"7"16"-29"0,-7 0 21 0,0 0 8 16,0 0-5-16,0-3-2 15,0-3-11-15,0 6-2 16,0-7-11-16,0 7 0 0,0 0 0 16,0 0 1-16,-7 7 0 15,0-1 2-15,-4 3 1 0,-3 4-1 16,-4 12 1-16,-3 3-2 15,-4 7 0-15,1-1-3 16,-1 4 1-16,0-4-4 16,1 1 0-16,2-1-1 15,5-6-2-15,-4-6 1 16,6 0 1-16,5-9 1 16,-1-4 1-16,8-3-2 15,-4-12 1-15,7-3-4 16,7-13 0-16,3-10-1 15,8 1-2-15,3-10 0 16,-3 7 3-16,-1-7 0 16,1 7 1-16,0-1 0 15,-4 7 2-15,0 3-1 16,-3 0 2-16,-1-3-4 0,1 12-2 16,-8-3 2-16,4 0 2 15,0 4 0-15,-3 2 2 16,-1-3-2-16,1 7 2 15,-4 6 0-15,0-4 1 16,0-2-5-16,0 9 1 16,0 0-2-16,0 0 0 15,3 3 4-15,5 10 1 16,-1-1-1-16,7 7 1 16,-4 3-4-16,8 6 0 15,3 1 1-15,7 5 2 16,4 0-1-16,3-2 2 0,4-7-2 15,3 0 2-15,1-12-2 16,-4-1-1-16,-8 1-32 16,-6-4-16-16,-11-9-71 15</inkml:trace>
  <inkml:trace contextRef="#ctx0" brushRef="#br0" timeOffset="189237.912">5080 10490 68 0,'0'0'27'0,"0"0"-21"0,4 0 32 15,-4 0 12-15,0 0-9 16,0 0-1-16,3 7-12 15,-3-4-5-15,4 6-13 16,-4-3 0-16,3 4 1 0,1-1-2 16,3 7 2-16,3-4-2 0,1-2 0 15,-1 6-1-15,5 2 2 16,-1-2-1-16,-7-3 0 16,3 9-3-16,1-10-1 15,-4 7-3-15,0-3-2 16,0-7 1-16,4 7-1 15,-8-7 2-15,1 0 3 16,-1 1-2-16,1-4-2 16,-4-6 0-16,0 0-1 15,0 0 2-15,0 0 1 16,0-6-1-16,0 6-2 16,0-10-2-16,0 4 1 15,0-3 1-15,0-1 2 16,-4 7-1-16,1-6-1 0,-1-4 1 15,4 10 1 1,-3-3-3-16,3-4-2 0,-7 7 2 16,3-3 2-16,1-3 0 15,3-4-1-15,-4 1-2 16,0 2 1-16,1 1 1 16,-1-1 0-16,1 1 0 15,-1 6 2-15,1-3-1 16,-1-1-1-16,1 4 1 15,3 3-1-15,0-6 0 16,0 6 0-16,-4 0 4 16,4 0 5-16,0 0-3 0,0 0-1 15,0 0 0-15,-3 0-1 16,-1 0-2 0,1-3-2-16,3 3 1 0,-7 0-1 15,3 0 0-15,1-7 0 16,3 7 2-16,0 0 1 15,0 0 1-15,0 0 0 16,0 0-2-16,3 7-2 16,1-4 1-16,3 6 1 15,-7 7-1-15,3 3-1 16,1 6 1-16,-1 3-1 16,1-3 0-16,-1 10 0 15,4-7 0-15,0 6 0 16,0-5 2-16,4-1 1 0,0-3 1 15,-4 3 2-15,0 0-3 16,0 7 0-16,0-1-1 16,-4 1 1-16,1 2-2 15,-1 4 2-15,-3 0-2 16,0 9-1-16,0-6 1 16,0-6 1-16,4-1-3 15,-1 4 0-15,1-10 1 16,0 4 0-16,3-4 0 15,-7 1 2-15,3 2-1 16,-3 4-1-16,4 3 1 16,-1-4 1-16,1 7-3 15,-1 0 0-15,1 3 1 0,-4-3 0 16,0 0 0 0,0 3 0-16,-4 6 0 0,1 7 0 15,-4-4 2-15,3 4 3 16,1-7-4-16,-8 4-3 15,4 2-2-15,0-2 3 16,0 2 2-16,-4 7 2 16,1 3-4-16,3 3-1 15,-4-3 3-15,4-3 1 16,3-3 0-16,1-4-2 16,-1 4 1-16,1 0-1 15,-1-1-3-15,1 1 2 16,-1 0 5-16,1-4 2 15,-1-2 0-15,-3 6-1 0,4-1-1 16,-8 1 2-16,4 6-3 16,0-3 0-16,3-3-1 15,1-4 1-15,-1 4-4 16,1-10 0-16,-1 0 3 16,1 4 1-16,-1-4-1 15,1 0 1-15,-4 7-2 16,0-3 2-16,0 2-4 15,-4-2-2-15,0 2 2 16,1-2 2-16,-1 5 0 16,1-2-1-16,3 6-2 15,0 0 1-15,3-10 1 16,4 7 2-16,-7-4-1 0,7-5 2 16,-4-7-2-16,4 6 2 15,-3-6-2-15,-1 13-1 16,1-4-2-16,-1 13-1 15,1-6 2-15,-1-1 2 16,1 1-2-16,3 0 0 16,-7 6 1-16,3-6 2 15,1 2-1-15,-1-2 2 16,4 0-2-16,0-10-1 16,0 0 1-16,0 1-1 15,-3-10-3-15,3 9 2 16,0 0 3-16,0 10 1 15,0 0-4-15,3 6 1 16,1-7 0-16,-1-5 0 0,1 6-3 16,3-10 0-16,-7 0 4 15,3 1 3-15,1 5-3 16,-1-2-1-16,4 2 0 16,0-6 2-16,-3-6-1 15,3 7-1-15,0-1-2 16,0-6 1-16,-3 6 1 15,3 1 0-15,-4 8 0 16,4-2 2-16,0-4-1 16,0-2-1-16,4-1-2 15,-7-9 1-15,3 9 3 16,0-9 1-16,0 3-1 16,0 13 1-16,0-4-2 15,3 4-1-15,1-4 1 0,0 4 1 16,3-7-1-16,-4-6-1 15,4 7 1-15,0-11-1 16,1 11 0-16,-5-1 2 16,1-6-1-16,-4 6-1 15,0 1 1-15,0-4-1 16,-4-12 0-16,1-4 2 16,-1 1-6-16,1-14 1 15,-4 5-6-15,0-11 1 16,0-5-18-16,-4-7-6 15,-6-3-45-15,-4-3-18 16,-7-22-36-16</inkml:trace>
  <inkml:trace contextRef="#ctx0" brushRef="#br0" timeOffset="194402.1929">4244 13686 100 0,'0'-3'38'0,"3"6"-29"0,1-3 17 15,-1 0 5-15,1 0-12 16,3-3-3-16,4-4 1 16,3 7 3-16,3-9-10 15,1 6-1-15,3-4 1 0,4-2-2 16,3 3 3-16,4 3-2 15,0-4 0-15,3 4-1 16,7-3 0-16,-3 6 0 16,7 0 2-16,3-3-3 0,1-3 1 15,6 6-3-15,4-4 2 16,0-2 0-16,11 6 1 16,3 0-4-16,0-3-1 15,3-3 1-15,5-1 2 16,2 4-1-16,4-3 2 15,11 3-4-15,-4-3-2 16,-6 6 0-16,6-10 1 16,4 7-1-16,3-3-1 15,0 3 1-15,-6-4 1 16,2-2-1-16,1 3 2 16,3 6-2-16,-3 0 2 15,-4-3 0-15,1 3 1 0,-1-7 0 16,0 7 0-16,0 7-2 15,4-4-2-15,-7-3 1 16,0 0-1-16,10 0 0 16,-3 6 2-16,3-6-1 15,-3 3-1-15,0-3 1 16,-1 0-1-16,5 0 0 16,-1 6 0-16,21-6 2 15,-6 0 3-15,-4 0-2 16,3 0-2-16,-3 0 2 15,3 0 0-15,-6 0-4 16,6 0 1-16,4 0 0 16,0 7 0-16,-3-7 0 15,-5 0 2-15,5 0-1 0,-1 3-1 16,1 6 1-16,-11-9-1 16,3 0 0-16,4 7 0 15,0-4 0-15,-4 6 0 16,-3-9 2-16,0 0 1 15,0 0-1-15,-1 6-2 16,5-6 1-16,-1 3 1 16,-3-3-1-16,7 0 2 15,0 0-2-15,-4 0-1 16,-3 0 1-16,0-3-1 0,0 3 0 16,3 0 0-1,0 0 2-15,-10 3 1 0,0-3-1 16,-4 0-2-16,4 0-2 15,-4 7-1-15,0-7 4 16,-6 0 1-16,-5-7 0 16,4 4-2-16,8 3 3 15,-8 0 0-15,0-6-1 16,-7 6-2-16,-3-3-2 16,3-3 1-16,-3 3 1 15,3-4 2-15,0 7-1 16,4 0-1-16,-4 0 1 15,3 0-1-15,-3 0-3 16,4 0 2-16,0 7 1 16,-4-4 0-16,-3-3 0 15,-4 0 0-15,0 0 0 0,0 0 2 16,3 0-1-16,1 0-1 16,0 0-2-16,3 0 1 15,-7 0 1-15,-4 0 0 16,1 0 0-16,0 0 2 15,-1 0-3-15,1 0 0 16,-4 6 1-16,0-3 2 16,-4-6 1-16,1 3 1 15,-1-6-2-15,1 6 1 16,-1-3-2-16,4 3-1 16,-7 0-2-16,0 0 1 0,-3 0 1 15,-1 0 2 1,-3 0-1-16,0 0-1 0,0-7 1 15,0 7-1-15,-4 0 0 16,4 0 0-16,-4 0 0 16,1 7 0-16,-4-4 0 15,3-3 0-15,-3 0 0 16,0 0 0-16,7 0 0 16,0-3 0-16,0 3 0 15,3 0 2-15,4 0-3 16,-4 0 0-16,1 0 1 15,-1 0 0-15,-3-7-3 16,0 7 2-16,0 0 1 16,3 0 0-16,1 0 2 15,-1 0 1-15,1 0-4 0,-1 0 1 16,1 7 0-16,-1-7 0 16,-10 0 0-16,-4-7 2 15,-3 7-1-15,0 0 2 16,0-3-4-16,-4-3-2 15,0 6 2-15,1 0 2 16,-5 0 0-16,1 0 2 16,0 0-2-16,-4 0-1 15,0 0 1-15,-3 6-1 16,-4-3 0-16,4-3 2 16,3 0-1-16,-3 0-1 15,-1 0 1-15,1 0-1 0,-4 0-3 16,-3 0 2-16,-4 0 3 15,-3 0 1-15,-4-3 1 16,0 3 0-16,-4-6-9 16,1 6-2-16,-4-3 10 15,0 3 7-15,0 0-4 16,0 0-1-16,0-7-3 16,-4 7-2-16,4 0 3 15,-3-6 2-15,-1 3-2 16,4 3 0-16,0-6-3 15,0 6-1-15,0-3 1 16,0-4 0-16,0 7 0 16,0 0 0-16,-3-3-3 15,3 3 2-15,0 0 1 0,0 0 0 16,0 0-3-16,0 0 0 16,0 0 4-16,7 3 1 15,0-3-3-15,0 0 1 16,3 0-2-16,1 0 0 15,0 0 2-15,-1 7 2 16,1-7-1-16,-1 3-1 16,-3-3 1-16,4 0 1 15,0 0-3-15,-1 0 0 16,4 0 1-16,0 0 0 16,-3 0 0-16,0 0 0 15,-4 0 0-15,0 0 0 16,-7 0 2-16,0 0 1 0,-4 0-1 15,-3-3 1-15,-4-4-2 16,-3 4-1-16,0-3 1 16,-3-3-1-16,-1 5 0 15,-3-5 2-15,0-7-3 16,-1 7 0-16,1-7 1 16,-3-9 2-16,-5 3-1 15,-2-12 2-15,-5-10-2 16,-6 0 2-16,0-3 0 15,-1 3 1-15,1 6 0 16,0 4 0-16,3 6-2 16,0 3-2-16,0-1 1 15,8 1-1-15,-1 3 0 16,4 4 0-16,-1-4 0 16,1 12 2-16,3-2-3 0,4 2-2 15,0 4-1-15,3 3 3 16,8 3-2-16,3 9 1 15,7 4 0-15,7 12 0 16,14-6 0-16,7 9 0 16,11 6 0-16,10 1 0 15,8 12 2-15,10-3 0 16,0 6 0-16,0-6 2 16,0-3-3-16,-4-7 0 15,-3 1-1-15,-3-7 0 16,-8-3 4-16,-3-6 1 15,-7-10-1-15,-11 7 1 16,-7-13-2-16,-7 3 2 0,-14-6-2 16,-7 0-1-16,-14 0 1 15,-11 0 1-15,-3 0 1 16,-7 16 1-16,-7 3-5 16,-4 3-1-16,-7 12 1 15,3 10 0-15,4 9-2 16,4 10 2-16,7-3 1 15,3-7 2-15,7-6-1 16,4 0-1-16,7-12 1 16,3-7-1-16,7-3-33 15,1-6-15-15,-1-4-115 16</inkml:trace>
  <inkml:trace contextRef="#ctx0" brushRef="#br0" timeOffset="206938.5505">11116 13008 192 0,'4'-9'74'0,"6"6"-58"0,-3-7 14 0,-3 10 3 16,-1 0-10-16,4 0-1 15,-3 4-2-15,3 2 2 16,-4 3-12-16,1 19 5 0,-4 16 3 16,0 10-6-16,-4 15 1 15,1 3-2-15,-1 0 1 16,1 3-6-16,-1 4-2 15,4 2 4-15,0-12 3 16,-3-6-6-16,-1-16-3 16,1-3-1-16,-1-10-1 0,1-6 0 15,-1-2 2-15,-3-8-32 16,-7-8-14-16,7-10-60 16,0-13-67-1,3-12 48-15</inkml:trace>
  <inkml:trace contextRef="#ctx0" brushRef="#br0" timeOffset="212568.4918">11109 12356 208 0,'-7'-19'79'0,"7"10"-61"0,-4 9 8 0,4 0-1 16,4-3-7-16,3-4 2 0,4 1-9 15,-1 3-2-15,4-6-5 16,4-7-1-16,3 3 3 0,7-2-3 16,1-1-2-16,-1 7 0 15,0-1-1-15,-3 1 0 16,-4 9 2-16,-4 0-1 15,-2 6-1-15,-8 7 1 16,-4 6 1-16,-6 6 1 16,-8 9 3-16,-7 1 1 15,-3-4 1-15,-7 3 2 16,0 1 1-16,0 3-3 16,-1-4-3-16,8 1-2 15,4-7 0-15,6-3-2 0,7-6 2 16,4-1 2-16,11-8 4 15,3-4-2-15,11-6-2 16,0-6-2-16,3 3 0 16,3-4-4-16,1-2 0 15,-4 0-1-15,1-1-2 16,-5 1-17-16,-2 3-7 16,-1-4-25-16,0 1-9 15,-3 6-55 1</inkml:trace>
  <inkml:trace contextRef="#ctx0" brushRef="#br0" timeOffset="213047.0321">11670 12140 212 0,'-14'-7'79'0,"7"14"-61"0,-7 2 6 0,7 1 0 16,-4-1-11-1,-3 10-2-15,3-4-4 0,1 1-2 16,3-3-3-16,0-4 1 0,3 1 0 15,4-1 5-15,7-3 3 16,4 4-6-16,3-4-3 16,3 3-1-16,5-6-1 15,2 7-3-15,1-1 2 16,0 7 1-16,-1-7 2 16,-2 7-3-16,-1-7 0 15,-7 1 3-15,-4-1 3 16,-3-3 2-16,-7 4 3 15,-10-1-3-15,-8 1 1 16,-3-7-3-16,-4 6 0 0,1-2-3 16,-1 2 1-16,7-3-7 15,4-3-1-15,0-3-51 16,4 0-20-16,6 0-37 16</inkml:trace>
  <inkml:trace contextRef="#ctx0" brushRef="#br0" timeOffset="213541.7714">11659 12096 232 0,'-10'-25'88'0,"13"22"-69"0,1-7 8 16,-1 4 1-16,4 3-19 0,7-3-7 15,4-4-5-15,10 4 2 16,4-4 0-16,3 1 1 0,1 0 0 15,-1-1-3-15,-3 1 2 16,-4 3-10-16,-7 2-5 16,-3 4-25-16,-4 4-11 15,-7 2-13 1,-4 3-9-16,-3 1 36 16,0 5 47-16,0-5 26 15,-3 9 18-15,-1-1 5 16,-3 1-14-16,0 13-4 15,4-4-14-15,-1 9-7 16,1-2-10-16,3-7-2 0,3 7 3 0,4-7-4 16,4-3-1-16,3-6-2 15,0-10 0-15,4 1 0 16,-1-10 1-16,4-10 2 16,-3 1 1-16,-4-10-6 15,-7-6 0-15,-3-13 1 16,-4 4 1-16,-7-4 3 15,-7 4 1-15,-4 5-6 16,0 4 0-16,-3 10-3 16,7 2-2-16,4 4-26 15,2-1-10-15,5 4-26 16,3-3-9-16,7 5-13 16</inkml:trace>
  <inkml:trace contextRef="#ctx0" brushRef="#br0" timeOffset="213873.093">12227 11964 184 0,'11'0'68'0,"-4"6"-52"0,-4 4 12 0,-3-1 3 16,0 7-10-16,0 3-1 16,0 0-12-16,4 6-3 15,0-7-3-15,3 8 1 0,3-8 2 16,4-5-2-16,4-1 0 15,3-8-1-15,4-8-2 16,3-8 3-16,-3-1 2 0,-4-12 4 16,-4 0 5-1,-2 3 3-15,-5-3 4 0,-6 0 4 16,-4 3 2-16,-7 6-8 16,-4 1-4-16,-7 12-8 15,-3-4-5-15,0 4 1 16,3 3 0-16,4 0-21 15,0 10-8-15,7 2-119 16,4 10-60 0,-1-9 100-16</inkml:trace>
  <inkml:trace contextRef="#ctx0" brushRef="#br0" timeOffset="216440.983">7934 13096 204 0,'-4'-3'77'0,"4"3"-60"0,0 0 10 0,0 0 4 16,0 0-10-16,0 3 0 16,0 7-10-16,4 5-2 15,0 1-5-15,-1 3-1 0,4 3 3 16,0 3 6-16,-3 9 4 15,-4 10 3-15,-4 3 1 16,1 7-3-16,-4 5 2 16,-8 7-8-16,1 6-4 15,0-3-4-15,4 0 0 16,3-12-2-16,3-10-1 16,4-4-21-16,4-8-11 15</inkml:trace>
  <inkml:trace contextRef="#ctx0" brushRef="#br0" timeOffset="218002.8889">7666 12372 200 0,'-7'-16'77'0,"10"7"-60"0,4-1 8 16,0 7 0-16,1-3-11 15,2-4-1-15,4 1-3 16,4 0-1-16,3-1-5 16,4-5-1-16,3 5 3 0,0 4-5 15,0 3-1-15,-3 3-2 16,-4 3 0-16,-3 9 0 16,-4 1 0-16,-7 6 4 0,-10 12 1 15,-5 1-1-15,-6-1 1 16,-3-3 4-16,-4 7 4 15,-4-7-2-15,4 0 2 16,0 0-2-16,3-3 0 16,4 0-5-16,3-6-1 15,4-3-1-15,7-4-2 16,4-2 1-16,6-4-1 16,8-3 2-16,3-3 1 15,4-3-1-15,3-3-2 16,0 3 1-16,0-7-1 15,-3 4-16-15,-7-3-6 16,-4 6-36-16,-11 3-85 16</inkml:trace>
  <inkml:trace contextRef="#ctx0" brushRef="#br0" timeOffset="218422.7529">8202 12165 156 0,'-18'3'60'0,"15"3"-47"0,-4 7 10 0,3-7 3 16,1 3-4-16,-1 7-1 15,1-3-3-15,-1 2-1 16,4-5-9-16,0 5-1 0,0-2 3 15,0 3-4-15,4-7-1 16,3 0-2-16,0-2 0 16,3-4-2-16,5 3 2 15,2-6-4-15,8-6 0 16,0 6 3-16,3-3 1 16,4 3-4-16,-4 3 1 15,-4 6-2-15,-6 1-2 16,-4 9 3-16,-3-4 0 15,-8 4 3-15,-3 0 1 16,-7-3-4-16,-3 2 1 16,-4-2 0-16,-1-3 2 0,-2-7-1 15,-1 3-1-15,1-9-43 16,-5-6-21-16,8 3-34 16</inkml:trace>
  <inkml:trace contextRef="#ctx0" brushRef="#br0" timeOffset="218604.3802">8107 12212 184 0,'-4'-19'71'0,"8"10"-55"0,6-7 6 16,1 7 2-16,7-7-15 0,10-3-5 15,7 0-2-15,11 0-2 16,0 4 0-16,7-4-25 15,-7 10-10-15,-8-1-48 16</inkml:trace>
  <inkml:trace contextRef="#ctx0" brushRef="#br0" timeOffset="218888.7915">8520 12052 200 0,'-11'16'77'0,"7"-4"-60"0,1 13 4 0,3-9-3 16,0 3-7-16,3 9-1 15,5-3-2-15,2 3 0 0,8 1-4 16,3-4-1-16,4 0 3 16,6-16-1-16,5-6 0 0,2-6-3 15,5-13-2-15,-1-12-2 16,-7-6-1-16,-6-4 4 16,-8 0 3-16,-7-2 8 15,-14-4 2-15,-7 12 8 16,-14 1 4-16,-8 9-10 15,1 6-2-15,0 7-10 16,0 9-5-16,0 3-29 16,6 13-12-16,15 3-87 15</inkml:trace>
  <inkml:trace contextRef="#ctx0" brushRef="#br0" timeOffset="224714.4355">14404 13165 212 0,'0'-9'79'15,"3"2"-61"-15,1 7 10 0,-4 0 3 0,4-3-13 16,-1 3-2-16,-3 0-3 16,4 0 1-16,-4 0-7 15,0 0 0-15,3 3 3 0,-3 7-2 16,-3 9 3-16,-1 6 0 15,-7 19 3-15,-3 12-5 16,-3 13-1-16,-1 13 2 16,4 5 1-16,3 4-1 15,4-3-1-15,4-16-1 16,-1 0 0-16,4-9-4 16,0-13-1-16,0-6 1 15,0-6 0-15,0-10-9 0,-3-3-4 16,-1-6-55-16,-3-10-25 15</inkml:trace>
  <inkml:trace contextRef="#ctx0" brushRef="#br0" timeOffset="226544.4352">14231 11757 184 0,'-7'-9'71'0,"7"9"-55"0,-4 0 13 0,4 0 4 16,0 0-4-16,4 0 1 16,0-6-22-16,3 2-6 15,7-2-3-15,7-6 6 0,7-4 5 16,4 3-5-16,-4-2-1 16,0-1 0-16,1 7 2 15,-5 5-3-15,-6-2-2 16,-4 6 2-16,-7 10 0 15,-3 5-1-15,-8 4 1 16,-7 16-4-16,-3 2 0 16,-3-2 3-16,-4 2 1 15,-1-2 1-15,5-1 2 16,-1 1-1-16,0-7 2 16,4 7-2-16,0-7 0 15,4-3-3-15,3-6 1 0,3-7-2 16,4 4-1-16,7-7 1 15,7-9 1-15,7 0-1 16,4 0 2-16,3-9-9 16,1-1-1-16,-1 1-18 15,-4 3-7-15,-2-4-27 16,-5-2-13-16,-3 6-27 16</inkml:trace>
  <inkml:trace contextRef="#ctx0" brushRef="#br0" timeOffset="227040.7934">14778 11541 212 0,'-18'0'82'0,"15"3"-64"0,-4 3 2 0,3-3-2 0,1 7-12 16,-1 2-3-16,1 1 2 15,3-4 1-15,3 7-2 16,4-4-1-16,4 4 3 0,3 0 1 16,3-4 3-16,5-2-5 15,2 5-3-15,5 1-1 16,-8-3-1-16,0 12 0 16,-3-6 0-16,-4-1 0 15,-7 7 0-15,-7-6 0 16,-4 0 2-16,-6 3 5 15,-8-9 6-15,-3 2-5 16,-4-5 0-16,-3-1-4 0,7-9-3 16,0 6-7-16,3-6-4 15,4-6-38-15,3-3-17 16,8 2-41 0</inkml:trace>
  <inkml:trace contextRef="#ctx0" brushRef="#br0" timeOffset="227493.5048">14771 11616 220 0,'7'-38'85'0,"-4"23"-66"0,1 2 14 0,-1 7 2 16,5-3-18-16,-1-1-7 16,3 1-6-16,4-1-4 0,7 4 1 15,1-3-4-15,2 6 2 0,8-4-4 16,0-2 1-16,0 6-11 15,-4-4-6-15,-4 7 5 16,-2 0 2-16,-5 0-1 16,-6 10 0-16,-4-4 8 15,-4 7 6-15,-3 2 1 16,-3 4 3-16,-1 0 2 16,-3 6 4-16,4-6 2 15,-1 6 3-15,4 0-3 16,4-3 1-16,-1-6-3 15,4 2 0-15,4-8-3 16,3-1 1-16,4-2-4 16,-1-7-2-16,-3-7 0 15,1-2 1-15,-8-4 1 0,-4-2 1 16,-3-4 2-16,-7-6 1 16,0 0 1-16,-4 3 0 15,-3-3-4-15,0 9-1 16,4-3-10-16,-1 10-3 15,4-1-77 1,3 10-69-16,12 3 45 16</inkml:trace>
  <inkml:trace contextRef="#ctx0" brushRef="#br0" timeOffset="227896.8706">15367 11390 184 0,'-4'0'71'0,"4"0"-55"0,-3 3 9 16,-1 4 1-16,1 2-9 15,-4 7 1-15,0-4-11 16,3 10-4-16,1-3-2 0,3 0 1 0,3 0 1 16,4 0 1-1,0-4 0-15,4-5 2 0,0-1 1 16,-1-9 3-16,1 0 1 16,-4 0-3-16,0-9 0 15,-4-1-1-15,-3-5 3 16,-3 2-5-16,-1-3-1 15,-3 1-2-15,0-4-2 16,0 9-4-16,0 1-2 16,4 0-44-16,-1 2-18 15</inkml:trace>
  <inkml:trace contextRef="#ctx0" brushRef="#br0" timeOffset="228331.5275">15660 11249 192 0,'-14'-9'71'0,"7"18"-55"0,-11 7 11 0,7-7 0 16,-3 16-9-16,-3-3-3 16,-1 10-6-16,7-4-4 15,4 0-2-15,7-3 2 0,7 0 1 16,8-6-2-16,9-6-1 15,4-13 3-15,4 0 3 16,4-13-2-16,-1-3-2 16,-3-9 2-16,-1 3 2 15,-13-9 7-15,-11 0 4 16,-11-1-6-16,-10 13-1 16,-10 1-9-16,-1 11-3 15,0 7-28-15,1 16-9 16,6 9-97-1</inkml:trace>
  <inkml:trace contextRef="#ctx0" brushRef="#br0" timeOffset="232008.8443">18729 13585 196 0,'14'-25'74'0,"0"22"-58"0,-3-13 14 16,-4 10 3-16,0 3 3 0,-4-3 5 15,1 3-5-15,-1-4 1 16,-3 7-21-16,-3 7-3 0,-8 2-1 16,-3 10-1-16,-3 15 1 15,-1 10-2-15,0 3-1 16,1 13-3-16,3-4-1 16,3-2-3-16,4-1-2 15,3-3-4-15,4-9 0 16,4-10 2-16,3-3 3 15,7-9-5-15,11-12-1 16,10-14-1-16,4-8 2 16,3-7-1-16,4-13 1 15,-4 7 0-15,-6-3 0 16,-12 12 9-16,-6 0 4 16,-11 19 2-16,-10 9 1 0,-5 16-4 15,1 1-3-15,4-5-5 16,3-2-2-16,3 6-2 15,8-6 0-15,7-9 3 16,6-4 0-16,8-6 1 16,7-10 2-16,3-8 1 15,1-17 3-15,-1-2 3 16,-3-14 2-16,-4-2 10 16,-10 0 4-16,-11 6 9 15,-7 3 3-15,-11 6-13 16,-6 4-6-16,-4-1-18 15,-8 10-7-15,-2 6-26 0,-4 7-11 16,-1 5-61-16,-2 7-25 16,2 10-31-1</inkml:trace>
  <inkml:trace contextRef="#ctx0" brushRef="#br0" timeOffset="237909.5254">4131 14228 208 0,'-11'-15'77'0,"11"5"-60"0,-7-9 4 0,4 16-3 16,-1-9-7-16,-3 2-1 16,4-9 2-16,-8 7 5 15,-3-4-9-15,3 0 7 0,-6-2 4 16,3 8-10-16,-4 1-2 0,-7 3-5 16,-3 12-2-16,-4 13 3 15,-3 9 0-15,0 16 1 16,0 6 0-16,-1 3-5 15,12 1 1-15,6-7 0 16,11 0 0-16,7-3 0 16,3-10 2-16,12-6-1 15,2-6-1-15,8-19 1 16,10-6 1-16,-3-19-3 16,10-6 0-16,-6-16-1 15,2-3-2-15,-2-6-2 16,-5-7 1-16,-6 4 5 15,-7-13 2-15,-8 6 0 0,-6-9 1 16,-8 9 4-16,1 1 6 16,-8 14-1-16,4 8 3 15,0 2-6-15,4 13-3 16,-1 6-6-16,8 29 2 16,3 18 3-1,3 13 2-15,4 6 3 16,7 6-5-16,4 10-1 15,-7-4-2-15,6-2-2 16,-2 5 1-16,2-2-1 16,-3-7-7-16,1-9-3 15,-8-12-56-15,7-7-24 16,-3-16-40-16</inkml:trace>
  <inkml:trace contextRef="#ctx0" brushRef="#br0" timeOffset="238555.1203">4385 13962 228 0,'-11'-3'85'0,"11"6"-66"0,-3 25 12 16,3-12 3-16,0 12-18 15,3-3-4-15,1 12-5 16,3 4 0-16,4-3-4 15,-1 0-2-15,4-4 0 0,-10-6 5 16,3-6 4-16,-4-9 6 16,-3-13 4-16,-3-10-8 0,-4-15-2 15,-4-3-4-15,-3-16-1 16,0-3-3-16,-4-13 1 16,1 4-2-16,3-4-1 15,3 4 1-15,0-4-1 16,4 13-3-16,7 4 2 15,11-1-4-15,7 6 1 16,10-6 2-16,7 10 1 16,4-1-2-16,3 16 2 15,1 7 1-15,-1 5 0 16,-7 17-3-16,-10-1 2 16,-14 10 3-16,-8 6 1 0,-10 10 10 15,-11-1 3-15,-10-2 6 16,-4 2 1-16,-3-6-6 15,3-3-2-15,1 0-9 16,6-6-2-16,7-3-4 16,8-7-3-16,10 1 2 15,17-7 0-15,8 6-2 16,14 4 0-16,10-1-1 16,4 7 0-16,4 6 0 15,-8 3 3-15,-10-2 0 16,-11 2 3-16,-14 6-1 15,-14 1 2-15,-14 2 2 16,-11-2 2-16,-6 3 10 0,-8-4 4 16,0-6-9-16,-7-3-2 15,14-9-6-15,8-13-1 16,9-6-63-16,23-16-27 16,-1-3-86-1</inkml:trace>
  <inkml:trace contextRef="#ctx0" brushRef="#br0" timeOffset="248494.1194">18274 13551 16 0,'10'-10'8'0,"8"4"-6"0,3-3 10 0,-10 9 5 16,3-3 24-16,0-4 11 15,0 4-8-15,-3-3-1 16,-4 6-11-16,0 0-3 16,0 0-7-16,-7 0-4 15,0 9-10-15,-7 1 6 0,-4-1 3 16,-6 13-1-16,-12 0 1 16,-2 3-1-16,-5 10 3 15,-2 2-5-15,-1 4 0 16,0 0-8-16,4-7-2 15,3 7-2-15,4-10-2 16,3 4 1-16,4-7-1 16,7-12 0-16,3 3 2 15,4-10-1-15,4-3 2 0,6-12-2 16,8-3-1-16,10-4-4 16,7-9 0-16,7-9-5 15,8-4-1-15,3-5 0 16,-1 2 1-16,-2 0 6 15,-4 4 1-15,-4-1 2 16,-3 10 0-16,-4 6 0 16,-7 1 2-16,-3-1-1 15,-4 9 2-15,-7 4 2 16,-4 6 4-16,-10 0-2 16,-3 9-2-16,-8 7 0 15,-10 12-1-15,-11 4 0 16,-3 5 0-16,-4 1 2 15,-4 6 1-15,1-10-3 0,3 4-1 16,7-3-1-16,4-1 1 16,3-15-2-16,8 0 2 15,6-1-2-15,7-8-1 16,11-10 1-16,11-10-1 16,14-8-7-16,10-11-3 15,7-8-3-15,4-4-2 16,0-3 5-16,-4 7 6 15,-3 2 3-15,-7 7 3 16,-4 3 1-16,-10 6 1 0,-4 0 6 16,-3 10 6-16,-8 2-8 15,-6 7-2-15,-8 10-2 16,-10 12 2-16,-4 0 1 16,-7 12 1-16,-3 4-4 15,0 3-3-15,-1-7 0 16,5-3 1-16,3-5-3 15,3 2 0-15,7-9 1 16,4-4 2-16,7-5-3 16,7-10 0-16,14-10-4 15,11-15 1-15,7-12-7 16,3 2-3-16,-3 7 5 16,-8 3 5-16,-3 6 3 15,-21 19 1 1,-7 9 0-16,-7 7 0 0,-7 3 2 15,3 0-21-15,1-1-9 16,6 1-103 0</inkml:trace>
  <inkml:trace contextRef="#ctx0" brushRef="#br0" timeOffset="249754.6537">17681 13005 148 0,'-3'0'55'0,"-1"0"-43"0,8-6 10 0,-1 6 1 15,1-3-2-15,-1-3 2 16,1 6 0-16,-1-4 3 15,1 4-14-15,-4 0 0 0,0 0-1 16,0 0 0-16,3 0 1 16,1 4-4-16,3-4 0 0,4 6-1 15,3-3 3-15,3 3 1 16,1 4 1-16,7-4-6 16,-1 3-2-16,5 4 0 15,-1-4 0-15,0 7-5 16,0 3 1-16,0 6 0 15,1 0 2-15,-1 3-1 16,-3 0-1-16,-1 1-2 16,1-4 1-16,3 3 1 15,0-3 0-15,1-6 0 16,-1 9 2-16,0-6-1 16,-3 0-1-16,-1 3 1 15,-2-6-1-15,-5 6 0 16,-3-6 0-16,1-4 0 15,-5-2 2-15,1 3-3 0,-4-4 0 16,0 1 1-16,-4-4 2 16,1-6-1-16,-4 7 2 15,0-10-2-15,-4 0 2 16,1 0-2-16,-4-3 2 16,0-4-2-16,0-5-1 15,-4-4 1-15,-3 0 1 16,-4-2-3-16,-3-8 0 15,0 8 1-15,0-11 2 16,0 4-3-16,-1-3 0 16,-2 0 1-16,-1 0 2 15,0-4 1-15,1 4 3 0,-1 3-5 16,0-3-1 0,1 9 0-16,-1-6 2 0,0 6 1 15,0 0 3-15,1 4-1 16,3 5 0-16,-1-2-3 15,5-4 1-15,-1 7 0 16,1-1 3-16,2 1-3 16,1 2 0-16,4-2-1 15,3 6-2-15,0-3 3 16,3 6 0-16,1-7-1 16,3 7 1-16,0 0-9 15,7 7-1-15,0-1 4 16,3 3 3-16,4 4-1 15,4 3 0-15,3 2 1 0,7 11 0 16,1 5 4-16,2 4 5 16,5 6-12-16,-1-4-2 15,0-2 2-15,1 0 1 16,-1-7 2-16,0 0 0 16,0-6 0-16,-3-6 2 15,0-3-1-15,-4-4 2 16,-7 4-4-16,-3-6 0 15,-4-4-8-15,-7-3-4 16,-3 6-24-16,-8 1-9 16,-3 5-91-1</inkml:trace>
  <inkml:trace contextRef="#ctx0" brushRef="#br0" timeOffset="510817.8988">7959 14717 152 0,'-7'4'57'0,"7"5"-44"0,0 0-6 0,0-2-4 0,7 2-21 16,0 0-5-16,0 1-35 15,0-1-15-15</inkml:trace>
  <inkml:trace contextRef="#ctx0" brushRef="#br0" timeOffset="510996.1399">7853 15282 176 0,'0'0'66'0,"7"0"-52"0,3 9-3 16,-2-2-4-16,2-4-6 15,1 6-1-15,-1 7-19 0,1-7-10 16,-4 10-40-16,-4 0-19 16</inkml:trace>
  <inkml:trace contextRef="#ctx0" brushRef="#br0" timeOffset="511161.2958">7863 15668 200 0,'-10'6'77'0,"13"-3"-60"0,1 9-5 0,-1-8-4 16,1 5-9-16,3 0-2 16,0 1-18-16,0-1-7 15,0 4-9-15,-3-10-5 16,-1 6-19-16,-3-9-7 16</inkml:trace>
  <inkml:trace contextRef="#ctx0" brushRef="#br0" timeOffset="511300.8112">7825 15900 140 0,'0'25'52'0,"7"-10"-41"0,0-2 9 16,-4-7 0-16,4 4-10 16,0-1-1-16,0 0-3 15,0 1-1-15,1-1-30 16,-1 1-10-16,0 5-34 16,0 1-11-16</inkml:trace>
  <inkml:trace contextRef="#ctx0" brushRef="#br0" timeOffset="511445.2973">7930 16254 168 0,'-3'3'66'0,"-1"3"-52"0,8-6 8 0,-4 0 1 15,0 0-14-15,3 0-5 16,5 7-9-16,-1-4-2 16,0-3-72-16,0 6-32 15,0-3 52-15,0-3 28 16</inkml:trace>
  <inkml:trace contextRef="#ctx0" brushRef="#br0" timeOffset="511580.6177">7941 16389 244 0,'-3'-3'93'0,"6"3"-72"0,4 0-13 0,-7 0-8 0,7 0-68 15,-3 3-27-15,-4-3 13 16,0 0 10-16</inkml:trace>
  <inkml:trace contextRef="#ctx0" brushRef="#br0" timeOffset="512814.2065">4914 16950 168 0,'-7'0'66'0,"7"0"-52"0,0 0 12 0,0 0 1 0,4 0-11 16,3 0-2-16,3 0-8 16,1 0-2-16,3 0-2 15,4 6-2-15,3-3 1 0,7 4-1 16,0-4 2-16,11 3-17 16,7-3-6-16,7-3-70 15</inkml:trace>
  <inkml:trace contextRef="#ctx0" brushRef="#br0" timeOffset="513337.5304">5997 16890 152 0,'-10'-9'57'0,"6"9"-44"0,4-3-4 16,0 3-2-16,0 0 0 15,0 0 4-15,0 0 0 16,0 0 1-16,0 0-6 15,4 0 7-15,3 0 6 0,3 0 3 16,8-6 4-16,10 6-12 16,11-3-3-16,7-4-5 15,10 4-1-15,4-3-3 0,7-4 1 16,7 1-7-16,4 0-1 16,0 2-16-16,3 4-6 15,0-3-24-15,-4 6-10 16,-6 0-20-1</inkml:trace>
  <inkml:trace contextRef="#ctx0" brushRef="#br0" timeOffset="513850.4481">7440 16702 160 0,'4'7'60'0,"10"2"-47"0,3-6 2 0,-6 3-2 15,7-6-5-15,6 0 1 16,8 0-1-16,7-6 2 16,7 3-5-16,7-6-3 0,7 2 1 15,3 4-13-15,-3-3-6 16,-3-3-40-1,-5 5-42-15,-9-2 26 16</inkml:trace>
  <inkml:trace contextRef="#ctx0" brushRef="#br0" timeOffset="515037.8646">2886 17110 180 0,'-7'3'68'0,"7"-3"-52"0,0-3 10 0,0 3 4 15,3 0-7-15,4 0 1 16,4-6-7-16,3 3 0 15,7-7-10-15,11-5-4 0,0-1-2 16,10-3-4-16,4 0 2 16,-11 0-8-16,4 1-2 15,-4 2-23-15,-7 6-8 0,4-8-55 16</inkml:trace>
  <inkml:trace contextRef="#ctx0" brushRef="#br0" timeOffset="515964.3541">3366 16665 232 0,'-11'-19'88'0,"18"3"-69"0,7 7 6 0,-3-1-2 16,3 4-11-16,0-3-2 16,7-1-1-16,7 1-1 15,4 0-4-15,-4-1-3 0,8 1 0 16,2-7-1-16,-2 7 2 16,-1-1-1-16,-3 1 2 15,-15 6 0-15,1-4 3 16,-11 17 6-16,-3-1 4 15,-8 16-4-15,-10 13-2 16,-4-4-5-16,1 10-4 16,-1 3 2-16,-3 4 2 15,7-4-2-15,-4 6-2 0,4-9 4 16,0 0 1-16,3-7 0 16,1-2 1-16,-1-1-2 15,4-9 0-15,-4-3-6 16,4-3-1-16,4-3 1 15,-1-7 0-15,8 1 1 16,3-1 2-16,7-3-1 16,0-12-1-16,7-3 1 15,8-1-1-15,2-9 0 16,-3 4 0-16,4 2-9 16,-7-2-4-16,-7 5-24 15,-1 1-9-15,1-1-64 16,-1-5-51-1,1-4 60-15</inkml:trace>
  <inkml:trace contextRef="#ctx0" brushRef="#br0" timeOffset="516310.2057">4001 16539 184 0,'-15'-15'68'0,"12"11"-52"0,-4-2 17 0,7 6 6 15,-7 6-16-15,3 7-2 16,-10 3-2-16,4 12 0 16,2 6-10-16,5 10 1 0,3 3 3 15,11 7-7-15,-1-4-3 16,4-3-2-16,7-10 1 0,1-2 3 16,6-16 4-16,-4-7 0 15,5-18 2-15,2-3-4 16,-6-16 1-16,-4-10-5 15,-3-3 0-15,-11-5-3 16,-7-4-1-16,-11 3 3 16,-6 0 1-16,-8 19-1 15,-3-4 1-15,-4 14-11 16,4 5-2-16,3 7-30 16,11 3-14-16,11 0-76 15</inkml:trace>
  <inkml:trace contextRef="#ctx0" brushRef="#br0" timeOffset="517030.8947">4508 16727 184 0,'0'-6'68'0,"8"3"-52"0,-8-6-1 16,0 9-4-16,3-7-3 16,-3-2 0-16,0 0 7 15,-3-10 4-15,-5 3-9 16,-2-6 3-16,-1 0 1 0,-6 10 1 15,3-4 1-15,-15 13-4 0,1 6-2 16,-4 6-2-16,1 10 0 16,6 3 0-16,7 0 0 15,4 3-7-15,11 0-2 16,3-6 2-16,10 0 3 16,8-3-1-16,3-7 0 15,4-9-1-15,3-9-2 16,0-7-8-16,0-9-3 15,-6-3-1-15,-5-16 2 16,-6-3 6-16,-11-13 4 16,-4 13 1-16,-10-6-1 15,-3 15 9-15,-1 4 4 16,0 8 2-16,4 14 4 16,4-4-9-16,6 16-1 0,4 0-5 15,0 10-1-15,11 8 1 16,3 8 2-16,7 8-3 15,4-3 0-15,-1 4-1 16,1-1 1-16,-4-5-4 16,-3-4 0-16,-4 3-45 15,0-3-22-15,-3-9-67 16</inkml:trace>
  <inkml:trace contextRef="#ctx0" brushRef="#br0" timeOffset="517600.5849">4667 16511 232 0,'-7'3'88'0,"11"7"-69"0,3-1 8 0,-4 0 1 16,8-2-2-16,-8 8 2 15,4-11-9-15,1 5-1 16,-1-3-11-16,-4-3 0 0,-3-3 0 16,0 0 1-16,0-3 2 15,-3-6-5-15,-4-7-1 16,-8-9-2-16,-2-3-2 15,-1-10 1-15,-3-6-1 16,0 0 0-16,-4 10 0 16,7-4-3-16,1 10 2 15,6-3 1-15,11 2 0 16,4 1-3-16,10-6 0 16,11 9 2-16,10-4 0 0,0 4 1 15,4 7 0 1,-4 8-3-16,-3 7 0 0,-4 3 2 15,-7 9 0-15,-7 4 1 16,-10 3 2-16,-11 12-1 16,-7-3-1-16,-7 0 7 15,-1-3 5-15,5-6-4 16,-8 2 0-16,11-8-4 16,3-1-1-16,11-9 3 15,15 0-10 1,9 0-4-16,4-9 1 15,4 9 4-15,0 0 0 16,0 0-1-16,-4 16 3 16,-7 2 2-16,-3 11-2 15,-15 5 0-15,-6 1 10 0,-4-7 5 16,-11 0 0-16,-10 6 2 16,-4-8-3-16,-3-8 0 15,-4-8-10-15,7-1-1 16,4-9-37-16,10 0-17 15,8-12-108 1</inkml:trace>
  <inkml:trace contextRef="#ctx0" brushRef="#br0" timeOffset="518275.843">3044 14075 200 0,'-28'3'74'0,"11"6"-58"0,-8 10 14 0,18-3 3 0,-14 2-6 16,0 7-1-16,3 4-6 15,7 8-2-15,1 7-10 16,10 6-5-16,10-3-2 0,15-3 1 16,10 0 1-16,15-6-1 15,6-7-2-15,4-18 1 16,4-7 1-16,-4-12 3 16,-8-19 4-16,-9-7 5 15,-8-18 1-15,-21-3-2 16,-14 0 0-16,-14-1 1 15,-11-2 2-15,-10 2-9 16,0 11-2-16,-8 8-14 16,12 13-4-16,-5 16-65 15,12 12-27-15,6 7-27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4-09T22:42:14.71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9931 3526 204 0,'-11'-7'77'0,"15"7"-60"0,3 0-3 0,0 0-5 16,3 7-3-16,8-4 1 16,7-3 1-16,6 0 0 15,12 0-4-15,6-10 2 0,4 1 3 16,7 3-1-16,4-7 3 0,3-2-4 16,0 5-2-16,3 1-2 15,-6 2 0-15,-4 4-4 16,-7 3 0-16,-4 3-15 15,-7-3-6-15,-6 0-47 16</inkml:trace>
  <inkml:trace contextRef="#ctx0" brushRef="#br0" timeOffset="320.8034">10604 3526 232 0,'-14'3'88'0,"7"6"-69"0,0 10-5 0,4-10-7 16,-1 13-5-16,1 0 3 15,-1 3 2-15,-3 10 1 16,0-1-4-16,-4 4 6 0,1-3 5 15,-1 2-5-15,-3 7-1 16,0-6-5-16,4-4-3 16,-1-6 0-16,0 7 1 15,1-7-6-15,3-9-1 16,3 3-34-16,1-10-11 16,3 4-57-16</inkml:trace>
  <inkml:trace contextRef="#ctx0" brushRef="#br0" timeOffset="440.3766">10174 4178 212 0,'-10'-16'82'0,"6"16"-64"0,0 0 11 15,4 0 2-15</inkml:trace>
  <inkml:trace contextRef="#ctx0" brushRef="#br0" timeOffset="605.3086">10164 4162 390 0,'14'0'14'0,"10"0"-9"16,5 0 4-16,9-6 1 0,8 3-3 0,4-3 1 16,6 2-3-16,1-2 0 15,2 3-3-15,-2-6 1 16,-4 2-4-16,-4-2 0 16,-3 6-15-16,-4-3-6 15,-6-4-42-15,-8 4-19 16,-3-4-14-1</inkml:trace>
  <inkml:trace contextRef="#ctx0" brushRef="#br0" timeOffset="996.0057">11264 3664 228 0,'-24'-10'88'0,"20"10"-69"0,0-3 0 16,4 3-4-16,0 0-2 16,0 0 2-16,8 0-6 0,6 0-1 15,3 0-4-15,4 0-1 0,1 3 3 16,6-3-1-16,4 0 2 16,6 0-6-16,1 0-3 15,-4 0-17-15,-3 0-5 16,-4 0-56-1,-13 10-61-15,-12-4 41 16</inkml:trace>
  <inkml:trace contextRef="#ctx0" brushRef="#br0" timeOffset="1190.9397">11232 3883 300 0,'-10'-6'112'0,"10"6"-87"0,3 6-7 15,22-3-7 1,7-3-8-16,7 0-1 16,10 0-2-16,7 0 1 15,1 0-12-15,3-3-5 0,0 3-14 16,-4 0-4-16,-3-6-79 16</inkml:trace>
  <inkml:trace contextRef="#ctx0" brushRef="#br0" timeOffset="1717.8886">12520 3438 280 0,'-10'-6'107'0,"10"15"-83"0,-4 0-9 16,4 1-9-16,0 6-4 15,-4 2 3-15,1 14 0 16,-1 5 2-16,-3 10-4 15,4-12 5-15,-8 18 4 0,1 10-2 16,-4-10 0-16,-1 1-4 16,1-1-1-16,0-9-3 0,4-7-2 15,3-8-2-15,3 2-1 16,4-9-25-16,0-6-11 16,4-10-20-16,-1-6-8 15,4-16-35 1</inkml:trace>
  <inkml:trace contextRef="#ctx0" brushRef="#br0" timeOffset="2241.8607">13056 3450 220 0,'21'-22'85'0,"-17"16"-66"0,3-3-6 16,-7 9-4-16,0 0-6 15,0 0 3-15,0 0 6 16,4 6 4-16,-1 3-8 16,1 4 2-16,-4 3 1 0,-4 3 2 15,-3 6 5-15,-4 9-1 16,-6 13-1-16,-8 16-4 15,-10 0-2-15,-7 6-4 16,3-4-1-16,0-5 1 16,0-4 1-16,0-2-3 15,8-4-1-15,2-12 3 16,5-1 1-16,2-12-1 0,8-6-1 16,0 0 1-16,7-10 3 15,4-2-6-15,6-7-2 16,15-10-1-16,14 4 0 15,13-7-3-15,12-2 2 16,10 5-1-16,14 1-2 16,14 9 3-16,8 0 2 15,-1 0-5-15,0 0 1 16,1 0 1-16,-5 3 1 16,-6 3-2-16,-7-6 0 15,-8 0-14-15,-6 0-4 16,-4-9-20-16,-14 3-9 0,-7-4-77 31</inkml:trace>
  <inkml:trace contextRef="#ctx0" brushRef="#br0" timeOffset="2767.4008">13518 3519 172 0,'-31'-9'66'0,"13"12"-52"0,-3 3 10 0,10 4 2 16,-6 9-2-16,-8 6 1 16,-3 12-8-16,-4 7-2 15,0 0-9-15,4 3 3 0,7-3 3 16,7 0-4-16,10 0-2 0,11-10-6 15,11-5-2-15,14-11-4 16,10-8 1-16,4-10 1 16,3-13-1-16,1-2 10 15,-4-10 4-15,-4-4 0 16,-7-5 0-16,-7-4-1 16,-10-6 0-16,-11 7 2 15,-10 2 4-15,-12 1-10 16,-6 15-2-16,-3 0-24 15,-5 3-8-15,1 4-53 16,0 6-66 0,0 2 37-16</inkml:trace>
  <inkml:trace contextRef="#ctx0" brushRef="#br0" timeOffset="3277.8418">13896 3334 208 0,'0'-3'77'0,"-4"6"-60"0,1 4-9 16,-1-7-9-16,4 9 0 15,-7 1 2-15,0 5 5 16,-3 4 3-16,-4 0-4 15,3 0-1-15,0-4 2 0,1-2 1 16,3 3 1-16,3-7 2 16,8 0 1-16,3 1-5 15,7-10-4-15,4 0-1 16,3-3 1-16,3-13 1 16,1 3 1-16,-7-9 9 0,-4 4 3 15,-7-1 4-15,-4 0 0 16,-10 3-9-16,-3 7-4 15,-8 0-13-15,-7 9-4 16,1 9-33-16,3-3-14 16,3-3-58-1</inkml:trace>
  <inkml:trace contextRef="#ctx0" brushRef="#br0" timeOffset="4088.9775">14393 3698 240 0,'0'-6'90'0,"0"3"-70"0,0 6-5 0,0-3-6 15,4 6-2-15,-4 10 4 16,0 6 0-16,-4 9 3 15,1 7-7-15,-4-1 5 0,-4 7 1 16,1-6-2-16,-1 6 1 0,0-10-1 16,1 1 3-16,-1-1-5 15,1-5-3-15,3-11-1 16,0 1-1-16,0-3-2 16,3-16 1-16,8-6-9 15,3-16-1-15,7-13-1 16,7-9 2-16,7-9 4 15,4-10 1-15,3-6-2 16,0 3 0-16,1 4 2 16,-5 2 2-16,1 7 2 15,0 6 1-15,-7 9 2 16,-4 13 1-16,-4 0-1 16,-2 16 1-16,-1-1-2 15,-4 20 2-15,-3 8-2 16,-3 17 0-16,-4 18-1 15,0 7-2-15,0 2-2 16,0 1-2-16,0-6 1 16,3 2-1-16,4-12-2 15,0 0-8-15,0-6-3 16,-3-13-14-16,0-3-4 16,-1-12-27-16,-3-4-9 15,-3-9-39 1</inkml:trace>
  <inkml:trace contextRef="#ctx0" brushRef="#br0" timeOffset="4284.4538">14284 3902 284 0,'-14'-6'107'0,"17"6"-83"0,12-3-1 16,-1 3-5-16,7 0-5 15,11-7 3-15,10 7-9 16,4 0-4-16,3 0-2 15,8 0-4-15,-1-3 2 0,0 3-15 16,-6 0-4-16,-4 0-43 16,-11-6-19-16,-14 6-26 15</inkml:trace>
  <inkml:trace contextRef="#ctx0" brushRef="#br0" timeOffset="6070.0594">2600 6662 168 0,'-4'-35'63'0,"8"26"-49"0,3-13-4 15,0 15-3-15,0-2-2 16,-3 3 2-16,-4-4 14 15,0 10 9-15,7-9-16 16,-7 9-1-16,3 0 1 0,4 0 1 16,-7 9 3-16,4 7-6 15,6 12 1-15,-6 0 1 16,3 16 1-16,0 16-4 16,4 3-1-16,-1 2-4 15,4 11 1-15,4-4-2 16,-4 3 0-16,0-3-1 15,0 7 0-15,-3-7-2 16,-1-10-2-16,1 1 5 0,-7-13 1 16,3-15 2-16,-4-7 0 15,4-9 4-15,-7-19 7 16,0-16-6 0,0-15-6-16,0-22-5 15,7-10-4-15,4-16-1 16,3 1 4-16,4-13 3 15,-1 3 1-15,4 0 0 16,4 13-3-16,-4 6 1 16,4 7-4-16,-4 8 0 15,4 7-10-15,-11 6-5 16,4 13-28-16,-1 0-9 0</inkml:trace>
  <inkml:trace contextRef="#ctx0" brushRef="#br0">3052 7292 208 0,'-8'0'77'0,"16"3"-60"0,-8 6 2 0,0 1-2 16,0 5-9-16,3 11-2 15,1 2 3-15,-1 6 2 16,1-2-6-16,-4 8 4 0,-4-2 3 0,1-4-2 16,-4 4 2-16,-4-10-1 15,0 4 1-15,-3-13-2 16,0-1-1-16,4 1-3 15,-1-9-1-15,0-10-1 16,8-10 2-16,-4-2-10 16,3-13-2-16,4-10 1 15,0 1 2-15,11-10 0 16,-8 6-1-16,8 0 0 16,0-2 3-16,6 8-2 15,4-2 1-15,8-1 0 16,6 10-2-16,-3 6 0 15,3 1 3-15,-7 2 0 16,4 6 3-16,-11 10-1 16,4 0-1-16,-11 10 1 0,-4 6-1 15,-10 2 0-15,0 7 0 16,-10 4-3-16</inkml:trace>
  <inkml:trace contextRef="#ctx0" brushRef="#br0" timeOffset="7301.004">3545 6947 224 0,'-3'0'85'16,"6"0"-66"-16,8 0 8 0,-4 0 0 0,4 0-14 15,6 0-2-15,-3 0-5 16,15-3-1-16,6-4-3 16,7-2-2-16,-6 3 1 0,2 3-28 15,-2-4-9-15,-8 7-72 16</inkml:trace>
  <inkml:trace contextRef="#ctx0" brushRef="#br0" timeOffset="7526.5952">3574 7251 316 0,'-7'-3'121'0,"10"6"-95"0,8-3-6 0,-8 0-9 16,8 0-10-16,10 6-1 15,7-6-2-15,11 0 1 16,3-6 1-16,11 3-3 0,7-3 0 15,7-4-18-15,4 1-9 16,-4-1-24-16,3 1-9 16,-3 0-41-1</inkml:trace>
  <inkml:trace contextRef="#ctx0" brushRef="#br0" timeOffset="8907.3252">5027 6492 208 0,'0'-9'79'0,"0"9"-61"0,0 0-7 0,0 0-9 16,4 0 3-16,-1 9 6 0,-3 7 4 16,0 3 0-16,0 9-7 15,-3 6 1-15,-1 10 4 0,-3 13-1 16,-4 5 3-16,-3 14-2 16,4 5 0-16,-11-6-5 15,3 4-3-15,0-7-2 16,4 0 0-16,0-9-4 15,-4-13 0-15,11-12-23 16,0-4-10-16,4-9-35 16,3-15-16-16,3-17-6 15</inkml:trace>
  <inkml:trace contextRef="#ctx0" brushRef="#br0" timeOffset="9402.4795">5514 6467 180 0,'3'-9'68'0,"4"9"-52"0,1 6-1 0,-8-6-1 16,3 9 3-16,-3 10 7 15,-3 0-9-15,-1 15-1 0,-7 1-8 16,1 3 0-16,-4 6 4 0,-4 9 3 16,-3 0 2-16,-4 0 3 15,-6 10 1-15,-1 0-4 16,0-4-1-16,0-5-6 16,0-7 0-16,4-10-3 15,4 4 0-15,-1-9-3 16,4-7 1-16,7 0-2 15,3-6 2-15,0-4-2 16,8-2-1-16,3-4 1 16,7-3-1-16,7-2 2 15,7 2 3-15,4-3-4 16,10 3-1-16,8-6 0 16,-1 7 0-16,4-7 0 0,3 0 0 15,1 0 2-15,-1 0 1 16,0 0-6-16,-3 0 0 15,-7 0-15-15,-4 0-3 16,-3-7-22-16,-11 7-8 16,-3-6-70-1</inkml:trace>
  <inkml:trace contextRef="#ctx0" brushRef="#br0" timeOffset="9868.7787">5980 6636 240 0,'-11'-18'90'0,"4"8"-70"0,0 1-9 15,3 6-9-15,1-4-2 16,-4 7 2-16,-7 0 0 16,-4 10 1-16,-3-1-2 15,0 7 2-15,-4 3 2 0,0 0 4 16,1 15 2-16,-5 10 1 16,1 3 0-16,3 16-4 15,8-13 0-15,6 3-5 0,11-6 0 16,7-9 1-16,7-4 0 15,8-5-2-15,6-8-2 16,4-11-4-16,-1-16 0 16,1-4 4-16,0-15 2 15,-4 3-3-15,-7-12 1 16,-3-10 0-16,-8 0 2 16,-6 6 1-16,-8 4 1 15,-3-1-7-15,-10 7-2 16,-8 9-27-16,0 0-9 15,-6 4-74 1</inkml:trace>
  <inkml:trace contextRef="#ctx0" brushRef="#br0" timeOffset="10228.2562">6089 6420 232 0,'-7'-9'88'0,"7"9"-69"0,0 3-7 15,0 3-7-15,-4 10-3 16,-3 3 1-16,-3 9-1 16,-1 6 1-16,4 1-2 15,0-7-3-15,3 6 1 0,4-5 1 16,4-10 0-16,7-1 2 0,-1-8 1 15,8-10 3-15,3-10 1 16,0 1 3-16,-3-10 1 16,-1-6 3-16,-2 6 2 15,-8-6-3-15,-4 6 2 16,-6 0-6-16,-4 10-3 16,-8-7-23-16,1 13-9 15,-3-3-44-15,-1 3-18 16,4-3-11-1</inkml:trace>
  <inkml:trace contextRef="#ctx0" brushRef="#br0" timeOffset="10649.1284">6410 6116 284 0,'0'0'107'0,"11"3"-83"0,10 13-7 0,-4-7-9 16,1 10-4-16,0 15 5 15,3 26-3-15,-4 15-1 16,1 13-2-16,-4 19 0 0,-3 9 0 16,-8 9-1-16,-10 1 1 15,-7-4-2-15,-3-3-1 16,-12-3-8-16,-10-9-3 15,-10-16-21-15,-7-7-9 16,-8-12-58 0,-6-6-43-16,-22-16 56 15</inkml:trace>
  <inkml:trace contextRef="#ctx0" brushRef="#br0" timeOffset="11159.8148">5080 6000 260 0,'-11'-16'99'0,"8"26"-77"0,-8-4-2 0,4-3-7 15,-7 13-12-15,-11 2-2 0,1 17 4 16,-19 3 5-16,1 21-4 16,-14 13 5-16,-4 29 3 0,-4 5 0 15,-10 35 3-15,4 13-4 16,10 6-1-16,10 0-9 15,18 0 0-15,18-16-25 16,14-9-12-16,25-10-34 16,14-21-16-16,17-32-14 15</inkml:trace>
  <inkml:trace contextRef="#ctx0" brushRef="#br0" timeOffset="11820.0497">7126 6132 252 0,'-10'-7'96'0,"6"7"-75"0,-3 7-5 0,3-4-7 16,1 3-4-16,-8 7 2 16,-3 12 3-16,-7 12 1 15,-7 17-5-15,-4 15 0 0,-7 6 4 16,-7 13 0-16,-7 18 4 15,1 7-7-15,-1-3-4 16,7 6-2-16,11-16-1 16,10 4-5-16,18-13-1 15,14-10-24-15,18-9-10 16,10-9-52 0,14-10-52-16,4-9 47 0</inkml:trace>
  <inkml:trace contextRef="#ctx0" brushRef="#br0" timeOffset="12390.5231">7257 6536 228 0,'-11'0'85'0,"8"6"-66"0,3-3 1 16,0 4-2-16,3-4-6 16,1 6 3-16,-1 1-2 15,1 5 0-15,-4 10-7 16,-4 7 7-16,-6 18 6 0,-8 22-8 16,-3 0-1-16,-4 10-6 15,0-4-3-15,4 1 0 16,4-7-1-16,2-6-11 15,8-13-5-15,4-9-34 16,3-10-15-16,3-15-48 16</inkml:trace>
  <inkml:trace contextRef="#ctx0" brushRef="#br0" timeOffset="12856.2774">7511 6671 160 0,'-4'-9'60'0,"4"9"-47"0,0 0-3 0,0 0-5 0,0 0-1 16,0 0 2-16,0 0 9 15,0 0 4-15,-3 9-9 16,-4 7 8-16,-1 2 2 0,-2 11 1 16,-4 15 2-16,-4 15-7 15,4 4-1-15,0 3-9 16,7-4-2-16,7-2-2 16,7-7-2-16,14-9-2 15,7-12 1-15,8-11-6 16,6-17-3-16,4-8 6 15,3-11 1-15,1-10 11 16,-8-10 7-16,-3-6 4 16,-8-12 3-16,-9-6-8 0,-12 2-3 15,-13 7 2-15,-11 3 4 16,-15 6-14-16,-6 13-3 16,-7 9-21-16,-8 3-9 15,-3 7-35-15,-3 9-14 16,3 0-31-1</inkml:trace>
  <inkml:trace contextRef="#ctx0" brushRef="#br0" timeOffset="13306.1183">8054 6207 252 0,'7'0'96'0,"4"0"-75"0,6 6-5 0,-6-3-7 16,6 7-8-16,5 5-1 16,6 14 5-16,4 11 1 15,-1 7-2-15,-2 22 10 0,-8 7 6 16,-11 21-6-16,-10 9-1 15,-14 4-7-15,-7 3-2 16,-7-3-2-16,-4-13 1 16,0-6-9-16,1-6-3 15,-1-20-35-15,0-2-16 16,-3-19-57 0</inkml:trace>
  <inkml:trace contextRef="#ctx0" brushRef="#br0" timeOffset="14717.7081">2469 8599 232 0,'-3'7'88'0,"3"2"-69"0,10 10-3 0,-10-3-4 16,11 6-3-16,-4 18 5 15,4 7-2-15,6 13 1 16,-3 6-7-16,4 12-2 0,0 1 0 15,6-4 4-15,-9-6 3 0,6 3 2 16,-7-9 3-16,7-10-3 16,-7 0 2-16,-3-9-2 15,3-9 2-15,-4-7-4 16,4-9-1-16,-3 6-2 16,-7-16 0-16,3 1-2 15,3-26-1 1,-3-12-6-16,4-16-1 15,3-19 1-15,7-25-2 16,11-18 1-16,-4-4 2 16,4 3 2-16,3 1 1 15,-3 8 3-15,-4 17-3 16,-3 15 0-16,-8 7-10 16,1 11-5-16,-4 5-32 15,0-1-13-15,0 9-88 16</inkml:trace>
  <inkml:trace contextRef="#ctx0" brushRef="#br0" timeOffset="15754.316">3281 7367 140 0,'-7'-3'55'0,"14"3"-43"0,-7 0 8 16,0 0 2-16,0 0-7 16,0 0 0-16,0 0 2 15,3 3 1-15,-3 6-9 16,-3 7-1-16,3 0-1 0,-7-4-1 15,0 7 1-15,-4 0 0 16,1 3 3-16,-5-3-1 16,-2 0 0-16,-1-1-1 15,-7-2 2-15,4-7-10 16,0 1-2-16,4-1 5 16,-1-9 5-16,0 7-4 15,4-7 0-15,4 0-2 0,-8 0 1 16,11 0-13-16,-4 0-3 15,-3 0 12-15,7 0 10 16,4 0-11-16,3 3-2 16,-8-3 1-16,8 6 1 15,0-6 8-15,0 0 6 16,8 0-6-16,-1 0-1 16,0 0-1-16,3 0 0 15,4 0-2-15,0-6 1 16,4 6-4-16,0 0 0 15,3 0 1-15,-3 6 0 16,3-3 0-16,0 7 2 0,4-1-3 16,-4-3-2-16,3 4 2 15,1-1 0-15,0 0 1 16,-4 1 2-16,4-1-1 16,-11 1-1-16,3-1 1 15,1-3-1-15,-7 4-14 16,-4-10-3-16,0 6-48 15,3-6-21-15,1-6-8 16</inkml:trace>
  <inkml:trace contextRef="#ctx0" brushRef="#br0" timeOffset="17134.1685">3006 9321 212 0,'-7'-10'79'0,"7"10"-61"0,0 7-5 16,3-4-7-16,1 3-6 15,6 3 2-15,-6 4 1 16,3 3 1-16,0 2-2 15,0 7 3-15,4 4 1 0,-8 8 4 16,-3 4 4-16,0 3 3 0,-3 3 2 16,3-3-6-16,-11 3-3 15,11-13-1-15,-11 1 1 16,8-7-5-16,3-3-3 16,-7-6-1-16,3-3-1 15,4-7-3-15,0-9 2 16,0-9-6-16,0-13 0 15,-7-6-8-15,4-10-1 16,-1-6 9-16,4 0 6 16,0-9 3-16,0 9 2 15,4-3-5-15,-1 3 1 16,4 10 0-16,4-4 0 0,-4 13-3 16,3-3 2-16,1 2 1 15,0 14 2-15,-1-4-1 16,4 10 2-16,0 3 2 15,4 6 2-15,0 10-3 16,3-1-3-16,-7-3 0 16,0 7-1-16,-3-6 0 15,-4 5 0-15,0-2 2 16,-7-4 3-16,-4 7 0 16,1 0 0-16,-8-4 1 15,-6 7 1-15,2 6-1 16,-2 0-1-16,-1-3-3 15,4 13 1-15,0-10-4 0,0-7-2 16,7 8 2-16,3-8 2 16,4 1 2-16,4-9 1 15,3 5 0-15,7-5 0 16,7-1-5-16,4 0 1 16,-1 1 0-16,1-10 0 15,0 9-3-15,-4-2 0 16,4-4-16-16,-1-3-5 15,1 6-37-15,0 3-13 16,-8-2-27 0</inkml:trace>
  <inkml:trace contextRef="#ctx0" brushRef="#br0" timeOffset="17600.1787">3690 8819 264 0,'-11'-9'99'0,"15"9"-77"0,7 3-7 0,-4-3-7 15,7 0-6-15,7 0 3 16,-3 0-4-16,13 0-1 16,-2-3 0-16,2 3-5 0,5 0-1 0,-1 0-28 15,-7 0-10-15,-7 3-57 16</inkml:trace>
  <inkml:trace contextRef="#ctx0" brushRef="#br0" timeOffset="17794.627">3641 9148 272 0,'-18'-6'104'0,"18"6"-81"0,4 6 7 16,-4-6-1-1,14-6-14-15,10 6-7 16,5-9-4-16,2 9-2 0,5-7-6 16,2 4-2-16,8-3-39 0,4-4-15 15,-1 1-58 1</inkml:trace>
  <inkml:trace contextRef="#ctx0" brushRef="#br0" timeOffset="18770.065">5002 8436 252 0,'-14'-15'96'0,"11"12"-75"0,3-4-5 0,0 7-9 15,0 0-7-15,0 10 0 16,0-1 4-16,0 16 2 16,-7 10-2-16,3 9 6 0,-3 9 5 15,0 3 2-15,-7 16 1 16,0 7-5-16,7 9-3 16,-7-1-5-16,3-2-4 15,1-13 2-15,-1-3 2 16,4-15-4-16,3-1-1 15,1-9-7-15,3-10 0 0,0-12-35 16,7-6-12-16,3-13-69 16</inkml:trace>
  <inkml:trace contextRef="#ctx0" brushRef="#br0" timeOffset="19191.1414">5454 8562 236 0,'-7'-19'90'0,"10"19"-70"0,-6-6-1 0,3 6-6 16,0 6-7-16,-4 3 1 16,-3 10 0-16,-3 9 1 15,-1 16-4-15,1 10-1 0,-12 8 3 16,8 7-1-16,4-3 0 15,3 3-3-15,7 3-2 16,7-18 1-16,3-1-1 16,8-15 2-16,3-13 1 15,7-10-1-15,11-15-2 16,3-15 1-16,8-10 1 16,-4-13 5-16,-7-15 4 15,-11-1 2-15,-7-8 5 16,-11-1 1-16,-13 10 3 0,-15 6-3 15,-13 3 0-15,-8 0-10 16,-4 9-3-16,-2 10-9 16,-5-3 0-16,8 9-17 15,7 0-6-15,6 4-34 16,8 5-11-16</inkml:trace>
  <inkml:trace contextRef="#ctx0" brushRef="#br0" timeOffset="20061.3062">6653 8258 208 0,'4'-16'77'0,"-1"16"-60"0,1 0-5 16,0-3-6-16,-4 3-4 15,0 0 1-15,0 0 14 16,0 3 6-16,-4 13-11 16,-3 2 2-16,-7 17 2 0,-11 12 3 0,-3 16 1 15,-4 15-7-15,-7-6 0 16,-3 10-8-16,-11 6-1 15,-3 9-2-15,-8-6 1 16,1-4 0-16,-1 4 1 16,-3-12 4-16,0-7 3 15,-3-3 0-15,3-3 3 16,-1-13-5-16,8 0-3 16,8-9-1-16,9-6 1 15,8-13-3-15,10 0-2 16,8-6 0-16,6-3 1 0,11-4-1 15,14-6 2-15,11-2-2 16,14-4-1-16,10 0 1 16,11-4 1-16,14-2-1 15,14-3-1-15,11-1-2 16,14-5 1-16,7 2 1 16,7-3 2-16,0-2-1 15,-7 8-1-15,-14 4-2 16,-11 3 1-16,-14-3-1 15,-14 6 0-15,-14 0-11 16,-11 0-7-16,-10 0-5 16,-11 6 0-16,-7-6-10 15,-10-6-6-15,-8 6-10 16,-6-10-6-16,-8 1-42 16</inkml:trace>
  <inkml:trace contextRef="#ctx0" brushRef="#br0" timeOffset="20588.2678">6950 8640 252 0,'-18'-15'96'0,"8"21"-75"0,-1-3-8 15,7-3-7-15,-3 9-4 16,-7 7 1-16,-3 3 1 15,-5 9 2-15,-2 3-3 16,-4 7-4-16,-1 9-2 0,5 3 6 16,2 4 5-16,8-7-4 15,4 6 0-15,6-9 0 16,8-7 0-16,6-8 2 16,8-4 1-16,10-16-3 0,11-3-3 15,3-15 2-15,4-7 0 16,-3-9 3-16,-5-6 3 15,-6 6-2-15,-4-19-2 16,-10-3-2-16,-7 6 0 16,-11 3-2-16,-15 1 2 15,-9 5-9-15,-8 4-3 16,-3 3-11-16,-4 6-2 16,4 7-40-16,3-4-16 15,4 0-24 1</inkml:trace>
  <inkml:trace contextRef="#ctx0" brushRef="#br0" timeOffset="20977.1011">7299 8314 280 0,'-18'-19'107'0,"8"19"-83"0,-8 0-9 16,11 7-11-16,0-4-5 15,-4 6 0-15,-3 7-2 16,0 3 2-16,0-1 1 16,0 7-3-16,7 4 2 0,3-10 1 15,4 6 2-15,4-7 1 0,7-2 1 16,6-10 2-16,4-6 3 15,8-12-2-15,2-1-2 16,1-12 0-16,-4 6-1 16,-3-6 4-16,-7 6 3 15,-4-6 0-15,-14 7 3 16,-14 5-12-16,-8-3-3 16,-6 10-20-16,-4 3-9 15,1 3-46-15,2 3-19 16,12-3-10-1</inkml:trace>
  <inkml:trace contextRef="#ctx0" brushRef="#br0" timeOffset="21908.1563">7874 8430 232 0,'-11'-22'88'0,"11"16"-69"0,4 6 0 0,-4 0-4 16,3 9-7-16,1 10 3 16,-4 12 0-16,4 7 1 15,-1 9-6-15,8 3 0 0,-1-3 1 16,8 7 5-16,3 5 5 16,0-2 2-16,0 5 1 15,1-2-5-15,-1-13 1 16,-4 6-7-16,-3-15-1 15,-3 3-2-15,0-13-1 16,-4-9-1-16,0 0 2 16,0-13 10-16,-4-6 5 15,4-6-9-15,0-13-4 0,4-19-3 16,7-15 1-16,-1-16 1 16,8-3 3-16,0 0-1 15,-1-1 0-15,-2-5-3 16,-1 12 1-16,-4 3-6 15,1 10-3-15,-4 3-15 16,-3 12-4-16,-1 4-38 16,-3 9-16-16,-3 12-87 15</inkml:trace>
  <inkml:trace contextRef="#ctx0" brushRef="#br0" timeOffset="24069.7775">10947 6564 204 0,'-11'-12'77'0,"4"5"-60"0,-4 14-16 0,8-7-11 0,-1 3 6 16,1-3 9-16,-1 9 2 15,4 1 4-15,0 5-6 16,4 1 8-16,-1 3 4 0,4 0-1 16,4 9 3-16,0 0-1 15,3 13 0-15,0 6-7 16,0 6-2-16,0 7-1 16,0 3 0-16,0 2-2 15,4-2-1-15,3 6-1 16,0-3 0-16,0 3 2 15,4-16 3-15,-4 1 0 16,-3-11 0-16,0-5-1 16,-4-13 0-16,-4 0 0 0,-3-12 0 15,0-4-2-15,-3-9-1 16,-1-12-3-16,-3-20 1 16,8-15-2-16,2-9 2 15,8-23-2-15,-1 1-1 16,5-10 1-16,-1 4 1 15,3-4-3-15,1 19 0 16,-4 3-1-16,-3 6 0 16,0 23-11-16,-4 2-5 15,-4 10-19-15,1 13-9 16,-4 2-37-16,0 13-17 16,0 7 4-1</inkml:trace>
  <inkml:trace contextRef="#ctx0" brushRef="#br0" timeOffset="24610.3354">11444 7238 260 0,'-14'-6'96'0,"7"6"-75"0,-11 10-5 0,15-4-9 15,-4 6-7-15,3 4 2 16,1 9 5-16,-1 3 4 16,1 1-6-16,-1 8 4 0,1-2 1 15,-1-1 1-15,-3 1 3 16,-4-7 2-16,-3 0-1 16,0-3-3-16,4 0 0 15,-1-6-1-15,4-3 3 0,7-7-1 16,7-6-7-1,4 4-1-15,3-4-3 16,3-3 1-16,4 0-4 16,1 0 0-16,2 0-4 15,5 6 1-15,2-3-5 16,5 4 1-16,2-4-7 16,1 3-3-16,0-6-21 15,0 0-8-15,0 3-26 16,-8-3-9-16,-13 0-16 15</inkml:trace>
  <inkml:trace contextRef="#ctx0" brushRef="#br0" timeOffset="25076.086">11822 6828 296 0,'0'-7'112'0,"3"7"-87"0,11-6-9 16,-3 6-11-16,6 0-9 15,5 0 3-15,9-3-24 0,5 3-9 16,2 0-31-16,1 3-11 16,0 3-13-16,-11 10-3 15</inkml:trace>
  <inkml:trace contextRef="#ctx0" brushRef="#br0" timeOffset="25271.5636">11892 7091 340 0,'-14'0'129'0,"7"0"-100"0,3 10-13 0,4-10-13 15,7 0-9-15,4 6 4 16,7-3-6-16,10-3-2 0,11 0 6 15,10 0-23-15,15-3-7 0,3-3-37 16,0-4-15-16,-7 1-10 16</inkml:trace>
  <inkml:trace contextRef="#ctx0" brushRef="#br0" timeOffset="26487.2779">12771 6404 260 0,'-15'-9'96'0,"12"15"-75"0,-1-3-1 0,4 4-4 15,0 2-6-15,0 16 2 16,-3 3 0-16,-1 10 0 15,-3 6-6-15,-3 9 7 0,-4 10 4 16,-1 9-5-16,-2 0 1 0,-1 3-6 16,1-2-2-16,-1-8-2 15,4-2-3-15,3-10-2 16,1 1 1-16,3-14-8 16,3-8-2-16,1-7-29 15,6-9-12-15,1-13-26 16,3-6-9-16,0-7-6 15</inkml:trace>
  <inkml:trace contextRef="#ctx0" brushRef="#br0" timeOffset="26682.8667">13166 6492 4 0,'17'-9'0'0</inkml:trace>
  <inkml:trace contextRef="#ctx0" brushRef="#br0" timeOffset="27013.065">13286 6429 220 0,'0'0'82'0,"-4"10"-64"0,-6 9 11 0,6-10 2 16,-7 16-8-16,-3 3-1 0,-3 7-8 16,-1 9-4-16,-7 9-5 15,1 10-2-15,-5 0 1 0,-2-1 0 16,2 1 0-16,-2 0 2 16,-5-4 3-16,1-12 2 15,7-9 1-15,3-4 0 16,4-8 0-16,7-1-4 15,3-13-3-15,1 4-2 16,3-7 0-16,3 1-2 16,8-1-1-16,6-3-2 15,8-3 1-15,7 4 1 16,10-7 0-16,11 0-3 16,3 0 0-16,4 3-1 15,4-3 0-15,-1 0-8 0,4 6-3 16,-7-6-12-16,-7 0-5 15,-7-6-27-15,-8 6-10 16,-3-3-37 0</inkml:trace>
  <inkml:trace contextRef="#ctx0" brushRef="#br0" timeOffset="27492.7208">13649 6545 216 0,'-28'-25'82'0,"10"32"-64"0,-3-7 0 16,14 3-6-16,-7 3-2 15,-4 3 4-15,-3 20 3 16,-11 5 2-16,-3 20-10 16,0 8-1-16,3 10 2 0,4 0-2 15,10-3 1-15,11-12-1 16,11-4 2-16,10 1-5 0,10-14-1 15,8-11-9-15,3-14-2 16,4-12 2-16,0-3 0 16,-4-9 0-16,-3-10 4 15,-7-6 0-15,-11-9 3 16,-7 2-3-16,-7-9 0 16,-7 7-6-16,-7 3-3 15,-7-4-10-15,-1 10-5 16,1-3-11-16,0 3-2 15,0-4-57 1</inkml:trace>
  <inkml:trace contextRef="#ctx0" brushRef="#br0" timeOffset="27853.7593">13864 6520 236 0,'-10'-3'88'0,"6"-3"-69"0,-3 12-7 15,3-3-7-15,-3 7-3 16,-3 5 1-16,-1 4-4 16,4-3-1-16,4 3 1 15,3-4 0-15,3-2 1 0,1-4 2 0,3-2 3 16,3-7 0-1,8 0 2-15,0-7 0 0,3-5 3 16,4-4 1-16,3-3 1 16,-7-6-2-16,-7 6 1 15,-7 1 0-15,-3 2 3 16,-8 3-9-16,-3 4-6 16,-7 3-17-16,-4 6-6 15,1 6-37-15,-5-3-15 16,5 3-24-1</inkml:trace>
  <inkml:trace contextRef="#ctx0" brushRef="#br0" timeOffset="28408.5703">14026 6204 260 0,'8'-16'99'0,"2"22"-77"0,8-12-7 0,-8 6-5 15,4 9-9-15,4 10 2 0,3 6 4 16,4 13 4-16,3 22-6 16,0 5 4-16,1 14 1 0,-1 18-8 15,-3 10 0-15,-8 2-2 16,-3 4 2-16,-3-12-1 15,-8-1 2-15,-10-3-11 16,-10-9-4-16,-15-7-27 16,-14-2-13-16,-24-7-58 15</inkml:trace>
  <inkml:trace contextRef="#ctx0" brushRef="#br0" timeOffset="28919.5635">12601 6144 168 0,'21'-9'66'0,"-14"9"-52"0,0 0 3 16,-7 0 0-16,0 0 4 15,0 9 7-15,-3-3-9 16,-8 4-1-16,-3 2-10 16,-7 10 1-16,-4 10 2 0,-3 8 2 15,-7 17 3-15,-7 12-5 16,-8 3 1-16,1 9-5 15,3 10-2-15,4 13-2 16,13-4 0-16,15 7-4 0,18-1 0 16,21 1-10-16,17-7-5 15,14-5-50-15,11-11-19 16</inkml:trace>
  <inkml:trace contextRef="#ctx0" brushRef="#br0" timeOffset="29685.6548">14877 6179 228 0,'-11'-10'88'0,"4"4"-69"0,0 3 15 15,7-3 3-15,0 6-12 16,0 0-5-16,0 0-9 16,0 0-5-16,0 0-3 15,-4 0 0-15,1 6 2 0,-11 6 7 16,0 20 2-16,-11 15 1 16,-3 15 4-16,-8 20-5 15,-2 15 2-15,-1 16-9 16,-3 3-4-16,6 0-2 15,8 0-1-15,10-6-3 16,11-10 2-16,18-6-15 16,10-12-6-16,14-4-27 15,15-21-11-15,10-13-70 16,7-16-35-16,7-13 84 16</inkml:trace>
  <inkml:trace contextRef="#ctx0" brushRef="#br0" timeOffset="32057.0752">15166 6884 192 0,'-7'-6'71'0,"7"3"-55"0,-4-4-13 0,4 7-11 16,0 0 4-16,0 0 6 15,0 0 2-15,0 0 1 16,4 7-3-16,3 12 12 0,-4 9 5 0,1 16 2 16,0 9-1-16,-1 19-2 15,4 7 1-15,4 11-4 16,3 8-1-16,0-1-8 16,0-6-2-16,0-3-2 15,-3-7-2-15,-4-2 1 16,-7-17 1-16,-7-8 1 15,-11-1 1-15,-3-19-2 16,-11-5-2-16,-10-11 1 16,-8-2-1-16,1-16 4 15,0-6 2-15,6-13-2 16,8-9-1-16,10-13-1 16,15 0-2-16,10-3-2 0,14-6 1 15,14-6 1-15,11-4 0 16,3 7 0-16,1 6 0 15,-1-3-3-15,-3 9 0 16,-4 6-7-16,-10 1-2 16,-4 9-6-16,-7 6-2 15,-7-6-18-15,-3 6-8 16,-4 0-52 0</inkml:trace>
  <inkml:trace contextRef="#ctx0" brushRef="#br0" timeOffset="32237.585">15025 6473 272 0,'-25'-15'101'0,"15"12"-78"0,-5-7-49 16,15 10-27-16,0 0-50 15,4-6-18-15</inkml:trace>
  <inkml:trace contextRef="#ctx0" brushRef="#br0" timeOffset="32568.909">15423 6574 276 0,'-14'9'104'0,"7"16"-81"0,0 3-8 0,7-12-9 15,0 12-6-15,0 13 0 16,0 6 0-16,4 0 2 0,3 6-1 16,0 1-1-16,0-1 3 0,4-9-9 15,-1-3-1-15,1-10-25 16,3-6-11-16,0-15-62 16</inkml:trace>
  <inkml:trace contextRef="#ctx0" brushRef="#br0" timeOffset="32943.3087">15819 6580 288 0,'-22'3'110'0,"8"3"-86"0,-10 13-11 0,17 0-9 16,-1 6-6-16,-2 10 3 15,-1 12-2-15,4 12 0 16,4 4 1-16,3 0 0 0,7-7 0 16,3-12-5-16,1-3-1 15,3-10 3-15,11-12 3 16,-4-3 1-16,4-16-1 16,3-10 1-16,-3-9-1 15,-4-6 2-15,-4-9 3 16,-6-10 4-16,-4-3 2 15,-3 3-3-15,-8 0-3 16,-7-3 0-16,-3 9-1 16,-3 4-16-16,-8 6-4 0,0 3-14 15,1 0-6-15,-1 6-17 16,0 3-6-16,11-3-30 16</inkml:trace>
  <inkml:trace contextRef="#ctx0" brushRef="#br0" timeOffset="33258.8642">16260 6589 252 0,'3'7'93'0,"-6"5"-72"0,-15 13-6 16,11-12-6-16,-4 18-6 15,-6 7 3-15,-5 9-3 0,1 6-2 16,4 10 0-16,3-4-1 15,6-5 0-15,12-7 2 0,7-6 3 16,3-13-7-16,3-3 0 16,5-13 0-16,2-12 1 15,4-9 3-15,-3-4 1 16,-4-8 10-16,-7-17 3 16,-3 0-1-16,-11-12-1 15,-7 3-8-15,-7 9-2 16,0 4-13-16,-4-1-7 15,4 10-22-15,0 7-9 16,7 2-65 0</inkml:trace>
  <inkml:trace contextRef="#ctx0" brushRef="#br0" timeOffset="33617.9929">16178 6119 228 0,'4'-3'85'0,"17"3"-66"0,25 9-8 0,-18-2-6 16,18 5-5-16,14 7 2 15,7 15 1-15,4 20 3 16,-1 8-3-16,-3 17 5 0,-7 2 4 16,-18 10 3-16,-17 7 0 15,-18 2-1-15,-21 6-1 16,-18-8-10-16,-17-1-1 15,0-16-35-15,-1-2-13 16</inkml:trace>
  <inkml:trace contextRef="#ctx0" brushRef="#br0" timeOffset="35164.0962">10862 8430 168 0,'-4'-9'66'0,"8"9"-52"0,-4 0-3 0,0 0-6 0,0 0 6 16,4 6 5-16,3 3 0 15,0 7 3-15,0 12-10 16,0 7 1-16,0 2 3 0,3 10-1 16,1 4 3-16,3 5-2 15,0 16 2-15,0 7-2 16,0 2 2-16,4-3-4 16,-4-5-1-16,0-1-4 15,-3-3 1-15,-4-7-2 16,0-5 2-16,0-13 0 15,-3-10 1-15,-1-5 2 16,1-4 1-16,-1-32 10 16,1-11-12-16,3-11-4 15,0-18-1-15,3-12-1 16,12-20-1-16,-1-12-2 16,0 4 1-16,7-14-1 15,7 4-3-15,1-3 2 16,6-4 1-16,0 13 0 15,-3 10-7-15,-4 12 0 16,-6 15-19-16,-8 7-6 16,-11 13-25-16,-6 15-11 15,-11 19-50 1</inkml:trace>
  <inkml:trace contextRef="#ctx0" brushRef="#br0" timeOffset="35646.1138">11490 8885 212 0,'-7'-10'79'0,"7"10"-61"0,-4 0 1 0,4 0-1 16,4 7-10-16,-1-4 0 16,5 6 0-16,-1 7 2 15,0 3-5-15,0 9 4 0,-4 6 1 16,-3 7 3-16,-7 0 5 15,-3 3-4-15,-8 0 0 16,0 0 0-16,1-7 2 16,-1-2-5-16,4-10 1 15,3 0-5-15,4-6-2 16,7-7 0-16,0 4-1 16,7-10-2-16,7-3 1 15,4-3-2-15,3 0 2 0,4 0-4 16,3 0-2-16,0 0-9 15,4 7-5-15,0-4-27 16,0 6-9-16,-1-3-76 16</inkml:trace>
  <inkml:trace contextRef="#ctx0" brushRef="#br0" timeOffset="36035.9154">11963 8596 252 0,'-7'-6'93'0,"7"6"-72"0,3 0-6 0,4 6-6 16,4-3-4-16,6-3 4 15,8 7-9-15,10-7-4 0,4-7 2 16,4 7 2-16,2-9 5 0,1 9-40 16,-7 0-15-16,-11 9-51 15</inkml:trace>
  <inkml:trace contextRef="#ctx0" brushRef="#br0" timeOffset="36216.5306">11927 8935 308 0,'-10'-6'115'0,"10"6"-89"0,0 0-10 15,0 0-11-15,10 0-9 0,12 0 0 16,9 0-26-16,19 0-12 16,17 0-72-16,10 0-28 15,8-3 66-15,0-4 36 16</inkml:trace>
  <inkml:trace contextRef="#ctx0" brushRef="#br0" timeOffset="37356.4768">13085 8179 280 0,'-11'-12'107'0,"4"12"-83"0,0 9-18 16,3 1-14-16,1 2 0 15,-4 10 6-15,0 6 6 16,-4 16 5-16,1 9-4 16,-1 10 1-16,4 12 1 0,0-2 1 15,0 5 0-15,-4 0-2 16,8-2-1-16,-1 2-6 0,4-9 1 16,4-13 0-16,-1-2 2 15,8-10-32-15,-1-16-12 16,4-9-54-1</inkml:trace>
  <inkml:trace contextRef="#ctx0" brushRef="#br0" timeOffset="37747.1468">13458 8389 252 0,'0'-25'96'0,"0"19"-75"0,4-3-5 0,-4 9-7 16,0 0-8-16,0 0-1 0,4 0 5 16,-1 9 1-16,-3 10-2 15,-3 15 2-15,-8 7 0 0,-7 15 0 16,4 4 1-16,0-3-2 16,4 5 0-16,6-8-6 15,8-1 1-15,6-9 0 16,8-10 0-16,3-12 0 15,7-16 2-15,0-6 1 16,4-15 1-16,-4-4 0 16,-3-6 0-16,-11-6 2 15,-7-10 1-15,-7-6-1 16,-10-3-1-16,-8 3 3 16,-7 3 3-16,-10 0-11 0,-4 6-2 15,0 0-17-15,4 7-7 16,7 3-38-16,10 0-16 15,11 9-27 1</inkml:trace>
  <inkml:trace contextRef="#ctx0" brushRef="#br0" timeOffset="38107.7458">14012 8273 256 0,'-24'13'96'0,"2"6"-75"0,-9 31-3 16,17-22-8-16,-15 19-11 15,1 13 1-15,0 2 0 16,7-5 2-16,7-4-1 16,7 0-3-16,7-9 1 0,7-9 3 15,10-7 1-15,8-12-1 16,14-16 1-16,7-7 2 15,3-11 4-15,0-11 7 16,-3-5 2-16,-7-4 6 16,-7-6 2-16,-11 1-7 15,-10-1-1-15,-11 6-5 16,-11 3 2-16,-7 17-15 16,-3-1-6-16,-3 3-23 15,-1 13-8-15,7-3-50 0,8 6-21 16,13 0-5-1</inkml:trace>
  <inkml:trace contextRef="#ctx0" brushRef="#br0" timeOffset="38843.9488">15159 8088 236 0,'-7'-9'90'0,"7"12"-70"0,-4-3 2 0,4 6-6 16,-3 13-7-16,-4 9 2 15,-4 7-2-15,1 2 2 16,-12 14-6-16,-6 11 10 0,-4 1 5 16,-10 9-4-16,-4 0 1 15,-3 0-4-15,-4-3 2 16,0 4 1-16,7-11-1 15,4 1-1-15,3-3-1 16,4-13-5-16,6-4-3 16,5-8-2-16,10-13 0 0,3 0-2 15,11-3-1-15,7-7 1 16,14 4-1-16,18-7 0 16,21-2 0-16,28-7-3 15,18 0 2-15,14 0-1 16,11-7 0-16,-1 7 2 15,-3 0 0-15,-7 10 0 16,-7-4 0-16,-14-3-3 16,-4 3 2-16,-14-2-4 15,-10 2 1-15,-11-6-7 16,-7 0-3-16,-4-6-23 16,-7-4-11-16,-10-2-79 15,-11-10-50 1,-14 3 77-16</inkml:trace>
  <inkml:trace contextRef="#ctx0" brushRef="#br0" timeOffset="39549.0186">15790 8311 208 0,'0'-16'77'0,"4"13"-60"0,-1-3-3 16,1-4-3-16,-1 7-8 15,-3-9-2-15,4-1 6 16,-4-6 3-16,-4-6-5 15,-3 7 6-15,-7-8 4 0,-7 8 2 0,-4 2-1 16,-10 13-4-16,-11 6 0 16,-7 6-5-16,-3 16 1 15,-1 4-5-15,8 2-2 16,7 0 0-16,14 1-1 16,10-4 0-16,7 0 0 15,11-9-5-15,14-3-1 16,8-13 0-16,6-6 2 15,7-4-1-15,4-5 4 16,0-4 2-16,-4 0 2 16,-7 7 3-16,-7 0 3 15,-3 15 5-15,-4 3 3 0,-7 20-7 16,-7 5-3-16,-3 13-4 16,-1 6 0-16,-6 7 0 15,-5-7 1-15,1 1 0 16,0-7 0-16,0-3-2 15,-4-1-2-15,4-8-13 16,0-7-6-16,4 0-26 16,3-9-8-16,7-19-74 15,7-9 24 1</inkml:trace>
  <inkml:trace contextRef="#ctx0" brushRef="#br0" timeOffset="39923.7735">15998 8242 264 0,'-10'0'101'0,"-8"9"-78"0,-6 7-9 0,13 3-10 15,-3 9-1-15,-7 16 3 16,0 9-3-16,3 1 0 15,4 8-1-15,7-8-4 0,3-10 1 16,8-1 1-16,3-8 0 16,3-13 4-16,8 0 5 15,3-13-1-15,7-9 3 0,8-15-6 16,2-4-1-16,1-9 4 16,-3-13 3-16,-8-6-4 15,-7 3 1-15,-10 6 4 16,-11-3 4-16,-15 4-8 15,-6 12-2-15,-7-4-11 16,-4 11-4-16,1-1-28 16,2 3-12-16,8 7-27 15,14-7-67 1</inkml:trace>
  <inkml:trace contextRef="#ctx0" brushRef="#br0" timeOffset="40344.1337">16207 7872 224 0,'3'-6'85'0,"-3"6"-66"0,0 9-6 0,0-3-4 16,-3 4-2-16,-1 2 6 0,-3 13-5 16,0 13 0-16,0-4-4 15,0-5-3-15,3 5 0 0,1-6-1 16,3-2 0-16,3-8 0 15,4-8 2-15,4-13 1 16,3-4 3-16,0-5 6 16,0-13 4-16,0 0 1 15,-3-7-1-15,-4 1-4 16,-3 3-2-16,-8 3-13 16,-7 12-5-16,-6-3-23 15,-11 16-7-15,-11 0-85 16</inkml:trace>
  <inkml:trace contextRef="#ctx0" brushRef="#br0" timeOffset="41320.3135">16722 8239 248 0,'-4'0'93'0,"4"3"-72"0,11 6-4 16,-4 1-5-16,0 5-11 16,3 11-1-16,1 2 2 15,0 9 3-15,-1 4-2 16,4-3 7-16,-3 9 5 0,-1-3-1 16,1 0 0-16,0 0-2 15,-1-1 2-15,1-5-1 16,-4-3 0-16,0 2-3 15,0-5-1-15,0-4-3 16,0-3-1-16,-3-6-1 0,-1-7 2 16,1 4 6-1,-4-7 4-15,3-2 1 0,-3-7-1 16,4-7-6-16,3-8-4 16,7-4-3-16,3-9 0 15,8-10 0-15,3-6 3 16,1-9 1-16,2-1 1 15,1-8 0-15,0 2 2 16,-4 7-7-16,-3 6-2 16,-1 3-8-16,-2 6 0 15,-8 4-35-15,-4-1-12 16,-3 7-54-16,-7 3-23 16,-7-3 7-1</inkml:trace>
  <inkml:trace contextRef="#ctx0" brushRef="#br0" timeOffset="43542.5595">19812 5931 232 0,'-7'-3'88'0,"10"3"-69"0,1 0-7 0,3 3-7 16,4-3 1-16,3 9 4 0,0 7-3 16,0 3 1-16,4 6-5 15,-1 12 3-15,-3 7 0 0,0 7 4 16,-3 5 1-16,0 13-1 16,3 3 1-16,-4 3-2 15,4-6 0-15,1 3-1 16,2 1 2-16,1-11 1 15,-1 1 1-15,1-10-4 16,0-9-3-16,-4-9-2 16,-4-7-3-16,-2-3 5 15,-1-16 1-15,0-9 0 16,0-25-1-16,0-19-3 16,3-18 1-16,8-14-4 0,10-27 0 15,7-4 1-15,4-9 0 16,4 0 0-16,-5 16 0 15,-2 12-5-15,-5 16 1 16,-6 16-16-16,-7 5-6 16,-4 17-31-16,-7 12-14 15,-7 13-46 1</inkml:trace>
  <inkml:trace contextRef="#ctx0" brushRef="#br0" timeOffset="44082.7863">20662 6680 188 0,'0'0'71'0,"4"0"-55"0,-1 0-5 16,-3 0-5-16,7 0 7 15,0 0 6-15,0-3-3 0,0-3-1 16,1 3-9-16,-5-7 3 0,-3-5 1 15,-3-1-1-15,-5 3 0 16,-2-2 3-16,-4 5 5 16,-7 4-7-16,-1 6-3 15,-2 16-2-15,-1 3-1 16,0 6 2-16,1 12 3 16,6-2-4-16,4 2-3 15,7 4 1-15,3-3 2 16,8-4 0-16,6-5 0 15,5-4-1-15,2-7 2 16,8-8-5-16,3-1-1 16,4-2 0-16,0-7 2 0,-1-7-12 15,1 7-6-15,-4-3-16 16,-7 3-7-16,1 0-43 16,-12 3-59-1,-3-3 34-15</inkml:trace>
  <inkml:trace contextRef="#ctx0" brushRef="#br0" timeOffset="44953.7476">21170 6288 260 0,'-10'-9'99'0,"3"9"-77"0,-4-3-9 15,11 3-7-15,0 0 3 16,0 0 5-16,0 0-4 15,11 0-3-15,3 0-4 16,7 0-3-16,7 0 3 0,4-6-2 16,3 6 2-16,0 0-7 15,1 0 1-15,-1 0-12 16,-7 0-6-16,-7 0-26 16,-3 9-12-16,-11 0-40 15</inkml:trace>
  <inkml:trace contextRef="#ctx0" brushRef="#br0" timeOffset="45194.9126">21138 6555 308 0,'-10'0'115'0,"13"-3"-89"0,4 12-3 0,4-6-6 15,7 4-15-15,6-4-1 16,12-3-6-16,6 6-1 16,4-6 3-16,10 0-10 0,-3 0-3 0,0 0-14 15,-4-6-6-15,-3 3-30 16,-3-4-10-16,-8-2-11 16</inkml:trace>
  <inkml:trace contextRef="#ctx0" brushRef="#br0" timeOffset="45944.4578">22412 5815 232 0,'-14'-10'88'0,"14"10"-69"0,-7 7 2 0,7-4-3 15,0 13-8-15,0 2 0 16,0 11 2-16,0 2 5 16,0 10-9-16,-4 9 7 0,-3 16 4 15,-3 12-4-15,-8 10 0 16,-3 0-5-16,0-7-1 15,-8-2-5-15,8-7-3 16,4-10 0-16,3-8-1 16,3-17-11-16,4-2-3 15,0-13-20-15,10-16-58 16,1-6-2-16,3-9-9 16</inkml:trace>
  <inkml:trace contextRef="#ctx0" brushRef="#br0" timeOffset="46649.2089">23040 5884 176 0,'10'-16'66'0,"-10"16"-52"0,-3 0 21 0,3 0 5 0,0 0-14 15,0 0-4-15,0 10-11 16,-4 5-3-16,1 4-4 15,-4 9 6-15,-7 13 3 0,-7 6 0 16,-8 6 0-16,-6 20-3 16,-4-1 1-16,-3 6-4 15,0 0 1-15,3-12-1 16,4-3 3-16,-1-3-3 16,5-13-2-16,9-7 0 15,1-8 1-15,4-7-3 16,2-6-2-16,5-1 4 15,3-8 1-15,0 2-5 16,3-8 0-16,8 5-1 0,6-3 0 16,4-3-3-16,11-3 2 15,7 0 1-15,7 0 0 16,10 0 0-16,11 0 0 16,11 0-3-16,3-3 0 15,0-6-5-15,0-7-2 16,-4 7-4-16,1-1-1 15,-11 1-3-15,-11-1-2 16,-6 1-19-16,-8 0-10 16,-7 2-62-1</inkml:trace>
  <inkml:trace contextRef="#ctx0" brushRef="#br0" timeOffset="47234.8273">23340 6063 132 0,'-7'-10'52'0,"3"13"-41"0,1-3 15 0,3 0 6 16,-4 0-5-16,1 7 1 16,-4-7-4-16,-1 9-1 15,-6 0-12-15,-3 16 4 0,-11 4 3 16,-8 15-6-16,1 9 1 16,7 0-4-16,7 1 0 0,6-11-5 15,12-5-1-15,6 0-6 16,12-13 0-16,6-6-1 15,3-10-1-15,5-9 4 16,6-3 0-16,-3-7 1 16,-4-5 0-16,-3-10 2 15,-4 3 1-15,-7-10 1 16,-7 1 0-16,-4 0-2 16,-6 2-2-16,-8 4-13 15,-3 7-6-15,0 5-30 16,-4 4-13-16,1-4-39 15</inkml:trace>
  <inkml:trace contextRef="#ctx0" brushRef="#br0" timeOffset="47625.4632">23488 5868 160 0,'-7'-12'63'0,"7"5"-49"0,0 7 5 0,0 0 0 16,0 0-5-16,-4 0 0 16,1 10-4-16,-4 5 1 15,0 4-6-15,-4 0 1 0,4 6 4 0,0-6-4 16,4 6-1-16,3-6 4 15,7 0 2-15,3-10-4 16,4 0 1-16,4-9-10 16,3 0 0-16,0-9 2 15,-3 0 2-15,-1-1 0 16,-2-5-2-16,-5-4 1 16,-6 6 1-16,-4-2-1 15,-7-1-1-15,-4 3-13 16,0 4-6-16,-3 3-52 15,0 6-56 1,4 0 33-16</inkml:trace>
  <inkml:trace contextRef="#ctx0" brushRef="#br0" timeOffset="47955.3596">23562 5733 140 0,'4'-9'55'0,"6"9"-43"0,11 6 10 0,-7-3 3 0,8 7-3 16,2-1 1-16,8 10-3 15,3 6-1-15,1 3-10 16,-1 7 8-16,0 9 3 0,-7 9 5 16,-6 16 4-16,-15 16-13 15,-14 12-7-15,-11 6-5 16,-7-2-1-16,-10-1-15 16,-4-12-5-16,-7-7-37 15,-7-9-18-15</inkml:trace>
  <inkml:trace contextRef="#ctx0" brushRef="#br0" timeOffset="48481.3427">22288 5420 172 0,'-3'-10'66'0,"3"13"-52"0,0-3 10 15,0 0 0-15,0 0 1 16,0 7 4-16,-4 2-4 15,-3 10-1-15,-10 15-13 16,-8 13 4-16,-14 22 3 0,-10 19-4 16,-4 19 2-16,-4 3-5 15,1 6-1-15,10 6-6 0,18-12-3 16,17-4-7-16,22 1-1 16,21-7-21-16,24-12-7 15,11-6-35-15,11-10-15 16,3-13-13-1</inkml:trace>
  <inkml:trace contextRef="#ctx0" brushRef="#br0" timeOffset="49081.9166">24476 5583 244 0,'-4'9'93'0,"-3"1"-72"0,-10 12 3 0,6-10-5 15,-7 13-8-15,-10 13-1 16,-4 12-2-16,-10 6 2 0,0 4-5 15,-1 6 4-15,-3 3 3 0,-3 19 0 16,7 3 1-16,6 0-7 16,12 3-2-16,10-10-7 15,10 4 0-15,15 0-21 16,13-13-9-16,15-6-32 16,11-9-13-16,6-13-23 15</inkml:trace>
  <inkml:trace contextRef="#ctx0" brushRef="#br0" timeOffset="49442.3885">24370 6376 288 0,'-7'-12'110'0,"10"5"-86"0,4 1-6 0,0 6-10 15,4 0-8-15,3 0 0 0,4 6 0 16,3-6 0-16,4 10 0 16,3-4-3-16,0-3 0 0,4-3-12 15,-4 0-2-15,4 0-19 16,0 0-6-16,-1 0-60 16</inkml:trace>
  <inkml:trace contextRef="#ctx0" brushRef="#br0" timeOffset="49952.1575">25001 6439 192 0,'-3'6'71'0,"3"7"-55"0,7 9 2 0,0-10-1 16,0 7-2-16,0 6 3 15,0 13-1-15,-3 6 1 16,-4 9-9-16,-4 19 3 0,-6 6 2 15,-5 4-1-15,-2-1 2 16,3 4-2-16,-4-3 0 0,0-10-5 16,1-3-3-16,-1-13 0 15,0-12 1-15,-3-6-1 16,-3-19 0-16,-8-4-10 16,4-24-2-16,-4-10-1 15,7-22 2-15,8-6 2 16,10-6-1-16,10-4 8 15,8-2 3-15,6 6-6 16,4 6 1-16,4 6-6 16,3 9 1-16,4 1-3 15,3 12 0-15,4 0-7 16,0 1-4-16,3-1-37 16,-6-3-14-16,-12 3-32 15</inkml:trace>
  <inkml:trace contextRef="#ctx0" brushRef="#br0" timeOffset="50162.3793">24941 5962 244 0,'-7'-31'93'0,"7"31"-72"0,0 0-6 0,0 0-8 16,4 0-10-16,-1 6 2 0,1-3-39 16,-1 4-18-16,1 2-34 15,0 0-13-15</inkml:trace>
  <inkml:trace contextRef="#ctx0" brushRef="#br0" timeOffset="50597.8993">25354 5931 252 0,'-7'0'96'0,"7"9"-75"0,0 16 3 0,4-9-4 16,-4 12-9-16,-4 10-1 0,1 12-6 15,-5 7-3-15,-2 11 0 16,-1-2-1-16,1 3 2 0,-1-6-17 16,4-3-4-16,4-13-31 15,3-10-10-15,3-12-37 16</inkml:trace>
  <inkml:trace contextRef="#ctx0" brushRef="#br0" timeOffset="50959.4182">25749 6019 260 0,'-14'0'99'0,"11"18"-77"0,-8 11-9 0,4-7-7 16,-4 6-2-16,-6 10 5 15,-4 12-5-15,3 3-2 16,4 3-1-16,7-5-4 0,3-11 0 16,4 1 6-16,4-13 5 15,6-3-4-15,4-12-2 16,4-4 1-16,3-9 0 15,0-9-6-15,1-13-2 16,-5-9 2-16,1-1 1 16,-4-12-5-16,-3 1-3 0,-8-8-1 15,-6 4 1-15,-4 3-5 16,-4 7-1-16,0 2-22 16,-3 7-10-16,-3-3-39 15</inkml:trace>
  <inkml:trace contextRef="#ctx0" brushRef="#br0" timeOffset="51318.7365">26113 6100 264 0,'3'0'101'0,"-6"6"-78"0,-8 4-13 0,8-1-13 15,-5 1-4-15,-9 15 2 16,-8 3 5-16,-10 10 4 16,3 6-1-16,4-1-4 0,7 1 0 15,7-6 1-15,7-4 0 16,10-5 4-16,11-4 5 16,7-10-7-16,11-11-1 15,7-4 1-15,7-4 1 16,-7-11 1-16,-4-10 0 15,0-7 2-15,-10-8 3 16,-8 2 2-16,-9-6 3 16,-16 6-5-16,-13 4-1 15,-7-1-15-15,-7 10-6 0,0-3-35 16,-1 0-16-16,8 12-47 16</inkml:trace>
  <inkml:trace contextRef="#ctx0" brushRef="#br0" timeOffset="51603.5798">26240 5564 252 0,'0'-9'93'0,"14"24"-72"0,10 4-6 0,-6-6-6 16,7 18-10-16,7 16 0 16,3 16 5-16,0 18 2 15,-3 7-2-15,-4 19 10 0,-10 6 6 16,-11-4-8-16,-11-2-2 16,-13-10-6-16,-12-6-1 15,-9-13-34-15,-12-12-14 16,-6-6-75-1</inkml:trace>
  <inkml:trace contextRef="#ctx0" brushRef="#br0" timeOffset="52879.8191">19904 7690 200 0,'-25'-3'77'0,"22"3"-60"0,-1 0-1 16,4 0-4-16,7 3-4 15,7 13 2-15,4-1 6 16,3 4 2-16,4 6-9 15,-1 7 6-15,1 12 4 0,3 9-4 16,-3 10 0-16,0-1-7 0,-8 7-3 16,1 3-2-16,0 10 0 15,-1-4 0-15,4-6 1 16,1-3 0-16,-5-12 0 16,1-13 0-16,-4-7 2 15,-4-11 6-15,-2-8 4 16,-8-27 9-1,0-19-11-15,0-22-5 16,3-7-8-16,4-21-3 16,7-4 1-16,4-6 2 15,7-6 0-15,3 6-1 16,0 7-2-16,0 3 1 16,0 15-4-16,-6 3 1 15,-1 16-11-15,-4 7-6 0,-2 9-10 16,-1 9-4-16,-4 3-21 15,1 13-9-15,-8 12-42 16</inkml:trace>
  <inkml:trace contextRef="#ctx0" brushRef="#br0" timeOffset="53300.3115">20687 8421 228 0,'7'-38'85'0,"-4"29"-66"0,5-10 3 0,-5 13-3 16,1-4-12-16,-4 1-2 16,0-1-1-16,-4 4 2 15,-3 3-3-15,-7 6 5 0,-4 6 4 16,-3 17 0-16,-4 8 3 16,1 4-6-16,3 6-3 15,3 6 1-15,4-3 0 0,3-3 1 16,11 0 2-16,11-10-3 15,6-6 1-15,12-3-10 16,2-12-3-16,8-4-17 16,0-9-9-16,-4 0-32 15,-3-3-14-15,-7-16-29 16</inkml:trace>
  <inkml:trace contextRef="#ctx0" brushRef="#br0" timeOffset="53586.6418">21078 8051 292 0,'-14'-16'110'0,"14"16"-86"0,0 0-4 0,0 0-7 15,7 0-12-15,8 0-1 16,9 0-11-16,8 6-3 16,7-3 7-16,3 4-41 0,-3-4-16 15,-7 6-41-15</inkml:trace>
  <inkml:trace contextRef="#ctx0" brushRef="#br0" timeOffset="53750.785">21153 8267 288 0,'-7'9'110'0,"3"-9"-86"0,0 10-2 16,4-10-8-16,4 6-6 15,3-3 2-15,4-3-7 16,6 7-4-16,11-7 0 15,11 0-29-15,11-7-9 0,6 7-85 16</inkml:trace>
  <inkml:trace contextRef="#ctx0" brushRef="#br0" timeOffset="54215.7073">22126 7725 260 0,'-7'-4'96'0,"0"4"-75"0,4 10 6 15,-1-1-4-15,4 10-4 16,0 16 1-16,0 8-5 15,0 14-1-15,0 6-8 16,-3 9 0-16,-1 3 1 0,-7 0-1 16,-3 4-1-16,-7-1-6 15,0-6 1-15,0-6-2 0,3-13-2 16,4-9-24-16,7-9-11 16,7-16-33-16,11-13-12 15,6-22-20 1</inkml:trace>
  <inkml:trace contextRef="#ctx0" brushRef="#br0" timeOffset="54561.0551">22535 7966 288 0,'-31'-22'107'0,"13"25"-83"0,-7 3 8 0,15-2-2 0,-4 11-18 15,-7 4-7-15,-4 9-3 16,-3 7 0-16,-1 9-1 16,1 0-1-16,3 3 3 0,8 3-2 15,6-3 2-15,8-3 0 16,6-7 3-16,8-5-8 16,10-10 0-16,11-13-5 15,3-9 2-15,4-9 1 16,-4-4 2-16,0-12 3 15,-6-3 2-15,-8-7 1 16,-7-9 0-16,-11 1-7 16,-6-1-2-16,-8 6-14 15,-6 4-3-15,-5 5-19 16,1 4-7-16,0 3-67 16</inkml:trace>
  <inkml:trace contextRef="#ctx0" brushRef="#br0" timeOffset="54951.7099">22747 7875 176 0,'7'-3'68'0,"-7"3"-52"0,4 3-1 0,-4 6-4 15,-4 10-1-15,-6 6 1 16,-5 19 1-16,1 3 0 0,-3 3-6 15,6-2 5-15,4 5 4 0,7 0-1 16,7 0 0-16,7-9-2 16,4-6 0-16,10-13-6 15,7-6-4-15,11-10-4 16,7-9-1-16,4-9-1 16,-1-10 3-16,-3-6 11 15,-7-13 6-15,-7-6 3 16,-11 1 1-16,-10-1 13 15,-15 6 6-15,-14 0-12 16,-13 7-3-16,-12 3-16 16,-9 9-8-16,-8 3-16 15,-4 7-7-15,8-1-21 16,7 1-10-16,10 6-185 16,28-10 108-1</inkml:trace>
  <inkml:trace contextRef="#ctx0" brushRef="#br0" timeOffset="56468.3905">23929 7561 224 0,'3'-6'85'0,"1"6"-66"0,0 0-6 0,-4 0-4 16,7 6-4-16,0 4 2 15,0 6 8-15,-7 2 4 16,-4 4-9-16,-6 13 3 0,-12 15 3 16,-9 13-2-16,-15 3 2 15,-11 12-5-15,-6 3 1 16,-1-8-3-16,1 5 2 15,3-6 0-15,7 0 1 16,11-12 0-16,6-7 0 16,8-6-4-16,7-9 0 0,3-4-5 15,4-9 0-15,7-6 3 16,0 0 1-16,7-10-3 16,4 1-1-16,6-4-1 15,15 0-2-15,17-6 1 16,18-6-1-16,21 6-3 15,25-6 2-15,18 3 1 16,13 3 0-16,8 3-3 16,7 3 2-16,-8 0-1 15,-13-2 0-15,-11 11-7 16,-14-5-4-16,-18-1-4 16,-14-6-3-16,-14 3-13 15,-14-2-4-15,-15-4-40 16,-9-4-17-16</inkml:trace>
  <inkml:trace contextRef="#ctx0" brushRef="#br0" timeOffset="57294.652">23830 8151 232 0,'4'0'88'0,"10"0"-69"0,10 6 11 16,-9-6-2-16,6 0-16 15,7-6-5-15,0 6-4 16,4-9-3-16,0 2 1 15,-1 7-1-15,-2-3 0 0,-1-3-5 0,-3 3-1 16,-1-3-15-16,1 6-4 16,-4-4-47-1,0 4-55-15,0-6 33 16</inkml:trace>
  <inkml:trace contextRef="#ctx0" brushRef="#br0" timeOffset="57894.3344">24821 7910 192 0,'0'-29'71'0,"4"20"-55"0,-1-13 6 15,5 13 0-15,-1-1-10 16,0-9 1-16,0 4-4 16,0 2 0-16,-4-3-5 15,-3-2 10-15,-3 2 6 0,-8 7-4 16,-10-4 1-16,-7 7-8 15,-11-4-3-15,-7 10 1 16,0 7 0-16,4-4 1 0,3 6 0 16,4 7-2-16,7 3-1 15,6-1-6-15,5 1 1 16,6-3 0-16,8 3 0 16,6-10-7-16,8 1 0 15,6-1-2-15,8-9 3 16,3-3 4-16,4-3 1 15,0 2 5-15,-4-2 2 16,0 6-2-16,-3 10-1 16,-7 5 3-16,-4 4 1 15,-7 16 1-15,-7 2 0 16,-4 7-2-16,-6 0-1 0,-1-6-1 16,-3 6 2-16,3-4-1 15,1-8 0-15,-1-7-6 16,4 3-1-16,0-12-21 15,4 2-10-15,3-8-25 16,3-1-9-16,1-2-48 16</inkml:trace>
  <inkml:trace contextRef="#ctx0" brushRef="#br0" timeOffset="58300.8153">25157 7778 180 0,'-11'-10'68'0,"7"17"-52"0,-6-4 10 0,6-3 4 15,-3 9-9-15,-3 1-2 16,-11 12-7-16,-1 6 0 15,1 9-7-15,0 7 4 0,3 0 3 16,4 0 3-16,7-6 0 16,4 6-7-16,6-7-5 15,8-5 0-15,3-10 0 16,7-4-1-16,7-2-2 16,8-16-4-16,-5 0 0 0,8-19-3 15,-4 4 2-15,-3-14 5 16,-4-5 4-16,-6-4-1 15,-8-6 0-15,-7 10 1 16,-4-4 0-16,-6 10-11 16,-8-6-3-16,-3 8-39 15,-4 1-18-15,-3 13-40 16</inkml:trace>
  <inkml:trace contextRef="#ctx0" brushRef="#br0" timeOffset="58704.3604">25446 7458 208 0,'-11'-13'77'0,"8"13"-60"0,-1-6 4 0,1 6-1 16,-1 6-6-16,1-2 0 15,-4 5-4-15,0 7-1 16,3 2-5-16,0-2-1 0,4 9 3 16,4-3-1-16,0-6 2 0,3 3-2 15,3-10 0-15,4 1-3 16,0-4 1-16,4-12-4 15,0-4 0-15,-1 1 1 16,-3-7 2-16,-3-3 1 16,-4 0 3-16,-7-6 1 15,-7 6 3-15,-7 7-10 16,-4-4-2-16,-6 10-26 16,2 3-11-16,5 3-77 15</inkml:trace>
  <inkml:trace contextRef="#ctx0" brushRef="#br0" timeOffset="59771.0869">25746 7765 236 0,'-4'-6'90'0,"4"12"-70"0,0 4 2 16,0-7-4-16,0 13-12 16,-3 2-3-16,3 7 6 15,0 4 4-15,7 8-6 16,0 7 2-16,3 0 4 0,4 9-5 0,1-9 0 16,-5 3 2-16,1-3 4 15,-1 0-2-15,-3-6 3 16,0-4 1-16,-3-9 2 15,-1 0-4-15,1-6 0 16,-4-9 0-16,4-1 4 16,3-9-4-16,3-9 2 15,4-7-5-15,4-12 1 16,7-10-7-16,3-12-1 16,7 3-2-16,7-13 1 15,1-2-2-15,-1 8-1 0,0 1-6 16,1 6-1-16,-1 3-21 15,-7 10-7-15,-6 2-26 16,-19 1-124 0</inkml:trace>
  <inkml:trace contextRef="#ctx0" brushRef="#br1" timeOffset="64094.6185">2000 8276 176 0,'-3'-9'66'0,"3"9"-52"0,0 0-3 0,0 0-4 15,0 9 0-15,0 1 4 16,0-1 2-16,10 10 5 0,-10 6-10 16,4 10 0-16,6 12 2 0,1 12 0 15,-7 7 4-15,3 9-1 16,-4 10 0-16,-3 22-5 15,-3-1-3-15,3 7-2 16,-7-12-3-16,3-4 1 16,4-9 1-16,-7-13-1 15,3-12 2-15,4-4-4 16,-3-15 0-16,-4-6 3 16,3-13 1-16,4-13-41 15,-7-15-17-15,7-16-51 16</inkml:trace>
  <inkml:trace contextRef="#ctx0" brushRef="#br1" timeOffset="65280.954">1916 8239 112 0,'-11'-25'44'0,"18"6"-35"0,4-6 14 0,-8 15 5 16,8-8-7-16,10 2-2 0,-3-3-3 16,13 0 3-16,5 4-11 15,2-4-2-15,8 6-2 0,4-2 0 16,10 5 2-16,10 1-3 15,4-1-2-15,11 1 4 16,14-7 1-16,17-3 0 16,15-6 1-16,3 0-2 15,10 6 0-15,4 1-1 16,8-1 0-16,6 0-5 16,0 3-1-16,4 7 3 15,10 0 1-15,-3 2 0 16,4-2-2-16,13 6-2 15,-10-4-1-15,0 4 4 16,-4-6 1-16,4 3 4 16,-7-10 1-16,7 3-1 0,-7-5 1 15,-4-4-4-15,1 3-2 16,-1-3 6-16,4 0 3 16,-7 3-5-16,-1-6-1 15,-6 6-2-15,-4 7 1 16,-3 2-4-16,0 1 0 15,-8 3 1-15,-6-4 2 16,24 4-1-16,-13 3-1 16,-15-4 5-16,-7-2 4 15,-22 6-3-15,-6-3-1 16,-11 3 0-16,-6-4-1 16,-12 7-2-16,-6-6-2 0,-12 6 1 15,-6 0 1-15,-7 0 1 16,-4 0 1-16,-3 6 0 15,-7-6 0-15,0 10-2 16,-4-4-2-16,0 6-2 16,-3 4 1-16,-4 3 1 15,3 15 2-15,1 4-1 16,-4 3-1-16,4 0 1 16,-4 12-1-16,0 7 2 15,0 18 1-15,0 7-4 16,4-1 1-16,3 1 0 15,0 12 0-15,0 10 0 16,0 9 0-16,-3 0 0 16,0 0 0-16,-4 9 0 0,3 7 0 15,-2-16 2-15,-5-16 1 16,1-2 3-16,-1-8 1 16,-3-8-3-16,-3-13-1 15,-1-9-1-15,1-20-2 16,-4-5 5-16,0-10 1 15,-7-9 0-15,-7-4-1 16,-14-6-6-16,-22-2-1 16,-13 2 3-16,-18-3 1 15,-25 3 0-15,-18 4-2 16,-13-1-2-16,-22 7 1 16,-18-4 1-16,-17 7 0 15,-21 3 0-15,-14-9 2 0,-21 2-1 16,-12-2-1-16,-13 2-2 15,-10-5 1-15,-15 9 1 16,-21-13 2-16,3 3-1 16,-6 7 2-16,-8-3-2 15,7 2-1-15,11-5-2 16,11 9 1-16,3-4 12 16,22 4 5-16,9 0-11 15,33 9-2-15,21-3-2 16,14 0 1-16,24-3-3 15,40 0-2-15,17-3-3 16,25-7-1-16,24 4-29 16,32-6-14-16,29-1-84 15</inkml:trace>
  <inkml:trace contextRef="#ctx0" brushRef="#br1" timeOffset="66121.6626">10005 8233 184 0,'10'-29'71'0,"1"29"-55"0,3 0-2 15,-7 3-6-15,4 10 2 16,-1 0 6-16,-3 12 3 15,0 12 1-15,-3 17-11 16,-1 18 3-16,1 15 4 0,3 11-10 16,0 11-4-16,4 14 8 15,3-4 2-15,0 3-5 16,0-6-4-16,-3 0 0 0,3-9 0 16,-14-7-4-16,-7-12 1 15,-4-16 0-15,0-3 2 16,4-12-23-16,0-14-11 15</inkml:trace>
  <inkml:trace contextRef="#ctx0" brushRef="#br1" timeOffset="67548.3831">10312 8179 124 0,'-25'-34'49'0,"18"24"-38"0,0-2 8 16,7 6 1-16,0-4 1 16,0 7 4-16,0-3-7 15,7-4 0-15,4 4-11 16,6 3-6-16,15-3-2 0,7-4 3 15,14 1 1-15,7-4-1 16,14-2 1-16,10-1 2 16,19-3 2-16,10 0-1 15,7 0-1-15,14-6-3 16,7 7 1-16,7 2 0 0,4-3 1 16,3 10-2-16,7 2-2 15,-3-2 1-15,7 6 1 16,-4-3-1-16,0 6 2 15,0-10 0-15,4 7 1 16,0-3 2-16,-4-4 3 16,1 1 0-16,-1 0 0 15,-7-1-10-15,0 1-1 16,1 2 2-16,-8 4 2 16,-4-3-3-16,1-3 1 15,-7 9 0-15,-1 0 0 16,-3-10-3-16,4 4 2 15,-4 6 3-15,0-9 1 0,-4-1 5 16,1 1 3-16,24-10-4 16,-7 3 1-16,-14 4-1 15,-7-4 3-15,-3 0-5 16,-4 7-1-16,0-4-4 16,-4-2-1-16,1 5 1 15,3 1 0-15,-11-1 0 16,-7 4 0-16,-10 3 0 15,-4-3 0-15,-3 6 2 16,-4-3 3-16,0-4-2 16,-3 7-2-16,6 0 0 15,5-3-1-15,-1 3 0 16,3-6 2-16,-2 6-3 16,-8-9 0-16,-7 2 1 0,-7 4 2 15,-11-3 5-15,-13-4 4 16,-5 7-2-16,-6-3 2 15,0 3-4-15,-4-3-2 16,4 6-5-16,0-3 0 16,-1-4-2-16,-2 7 0 15,-5 7 2-15,1-4 2 16,-7 6-1-16,-1 0 2 16,-3 7-4-16,-3 3-2 15,-4 6 2-15,-7 3 2 16,0 10 0-16,-3 6 2 15,-4 0-2-15,-4 15 2 0,-7 17-4 16,-10 11 0 0,-4 11 3-16,-3 11 1 0,0 14-1 15,3 11-2-15,7-2-2 16,4-3 1-16,7 6 1 16,7-4 2-16,3-15-1 15,4-9-1-15,0-10 1 16,-3-6 1-16,3-9-1 15,0-4 2-15,0 0-4 16,0-12 0-16,7-12 3 16,-3-11 3-16,3-8-2 15,-4-7 0-15,1-9 1 16,-1-3 2-16,-3-1 3 16,-3-12 2-16,-8-3-5 15,-17 0-4-15,-11-3-4 0,-21-9 1 16,-18 9-1-16,-13-7 0 15,-15 10 2-15,-14 0 0 16,-18 3-3-16,-10 7 0 16,-14 2 4-16,-11 1 1 15,-14 6-3-15,-14-4-1 16,-18 4-6-16,-7 0 0 16,-6-3 4-16,-12-1 2 15,-10-2 4-15,-3-13 1 16,-1 0 1-16,-3-3 0 15,4-3-5-15,-1-4 1 16,8 1-2-16,3-1 0 16,7 4 2-16,14 3 2 0,4-13-1 15,3 13 2-15,7-6-2 16,1-4-1-16,3 10 1 16,-8-6-1-16,-2 2-3 15,-1 7 2-15,-10-3 3 16,3 6 1-16,4-3-4 15,20 10 1-15,23-1 2 16,23-3 3-16,22 4-2 16,21-4-2-16,18 3-16 15,25-5-5-15,24 5-52 16,21-3-22-16</inkml:trace>
  <inkml:trace contextRef="#ctx0" brushRef="#br1" timeOffset="68388.7228">19262 7555 228 0,'-25'0'85'0,"25"6"-66"0,-4 7-1 15,8 3-3-15,-1 3-7 16,1 15 3-16,0 10-2 15,-1 19 0-15,-3 18-5 16,0 13 2-16,-3 16 0 0,-5 15 4 16,1 20 4-16,0-4-6 15,4 12 0-15,-1-11-6 16,4-8-2-16,-3-8 2 16,-4-10 1-16,-7-10-1 15,3-11-2-15,-3-23-2 16,3-16 1-16,1-21-28 0,-1-26-10 15,4-25-43 1,4-12-55-16,-1-19 36 16</inkml:trace>
  <inkml:trace contextRef="#ctx0" brushRef="#br1" timeOffset="69619.5297">19117 7750 148 0,'0'-72'57'0,"0"43"-44"0,0-21 7 0,0 31 3 16,0-6-3-16,0-3 3 15,4 3-7-15,3-3 1 0,3 9-10 16,4-6 0-16,7 6 0 0,8 10 1 16,6-7 0-16,7 6-7 15,8 1 0-15,6 0 1 16,11-1 1-16,14 1-1 15,8 9-2-15,9-6 3 16,12 2 0-16,13 4 1 16,8 0 0-16,10 0-2 15,14-6-2-15,11 6 3 16,0 0 2-16,6 0-2 16,1 0-2-16,0-3 4 15,7 3 4-15,-4 3-3 16,4-3 2-16,0 0-5 15,-3 6 0-15,-1-6 1 0,-3 0 0 16,-7 0-5-16,-11 0 1 16,-7 0 0-16,-3 4 0 15,-11 2 0-15,0-3 2 16,-4-3-1-16,1 6 2 16,-4 1 0-16,0-4 1 15,0 6-2-15,0-3-2 16,28 4-2-16,-14-7 1 15,-10 3 3-15,-8-6 1 16,1 0-1-16,-1 0-2 16,-3-6 1-16,4-4 1 15,-1 1-3-15,1 6 0 16,-8-3 1-16,0-4 2 0,-3 4-3 16,-7 3 0-16,0-3-1 15,-7 6 0-15,-4-4 4 16,-7-2 1-16,7 3-1 15,4-3-2-15,4 6 1 16,-5 0-1-16,1-3 0 16,-7-4 0-16,-8-2 0 15,-9 0 2-15,-19-1 3 16,-14 4 2-16,-10 3 3 16,-7-4 4-16,-4 4-6 15,-7-3-2-15,0 6-6 16,0 6-4-1,0 4 1-15,1 2 2 0,-5 13 1 16,-3 0-3-16,-7 19 2 16,-3 13 1-16,-8 5 0 15,-3 7-3-15,-4 10 2 16,-3 15 1-16,-4 13 2 16,1 9-3-16,-1 0 0 15,4 15 3-15,0 4 1 16,0 0-4-16,-1-3 1 15,1 9-2-15,0-3 0 16,0-7 2-16,3-11 2 16,8-7-1-16,6-4 2 15,4-5-4-15,7-13 0 16,7-19 3-16,4-9 1 0,0-10 3 16,-1-19 1-16,-3-5-1 15,-3-11-1-15,-4-2 5 16,-7-10 4-16,-4-12-5 15,-6 0-1-15,-15-7-4 16,-17 4-3-16,-25-10 0 16,-21 3 1-16,-22 1-3 15,-24 15 0-15,-28-3-1 16,-25 6 0-16,-25-3 2 16,-14 6 0-16,-24 3 0 15,-15-9 0-15,-31 10-3 16,-11-10 2-16,-14 9 3 15,-14-9 1-15,-7 6-1 16,-4-12-2-16,-10-3 1 0,-1-10-1 16,5 0 0-16,6-12 2 15,7-1 1-15,11-2 3 16,7-1-1-16,21 7 2 16,15 9-6-16,31 4-3 15,38 5-15-15,36 10-4 16,36 0-24-16,31 0-12 15,28 10-88 1</inkml:trace>
  <inkml:trace contextRef="#ctx0" brushRef="#br0" timeOffset="76840.771">6840 13388 224 0,'7'-50'85'0,"0"21"-66"0,1-5 10 0,-5 21-1 16,-3-2-8-16,-3-4 1 15,-1 0-6-15,-3-3 1 16,-4 3-9-16,-3 0 2 0,-3 7 2 15,-8-4-4-15,-3 7-2 16,-4-1-5-16,-7 4 0 16,-3 6 2-16,-8 10 3 15,-2-1 0-15,-12 16 0 16,-10 19 1-16,-4 19 1 16,-3 9-3-16,0 19-1 15,7 12 3-15,3 4 1 0,15-1-1 16,14-5-1-16,17 5-6 15,14-5 1-15,22-4 0 16,14-15 2-16,13-4 1 16,19-15 3-16,17-16-8 15,4-13 0-15,6-28-2 16,8-15 2-16,3-25 1 16,8-17 1-16,-8-11-3 15,-7-20 0-15,-17-9 4 16,-15-15 3-16,-17 5 3 15,-15 7 1-15,-20 9 13 16,-15 7 6-16,-10 9-11 16,-11 6-7-16,-13-9-5 15,-1 10-1-15,3 8-7 0,8 17-1 16,7 2-12-16,7 16-3 16,7 4-30-16,7 24-12 15,3 16-89 1</inkml:trace>
  <inkml:trace contextRef="#ctx0" brushRef="#br0" timeOffset="77156.9299">6389 13927 296 0,'0'0'112'0,"10"16"-87"0,5 3 9 16,-5-1-4-16,4 1-14 16,11 6-4-16,0 4-3 15,3 5 1-15,4 1-5 16,3 2-1-16,0-2 0 0,-3 2-2 15,0-2 1-15,-4-1-7 16,-3-9-1-16,-4-6-36 16,-4-9-15-16,1-1-84 15</inkml:trace>
  <inkml:trace contextRef="#ctx0" brushRef="#br0" timeOffset="77561.8842">7574 13451 252 0,'0'-10'96'0,"0"10"-75"0,4 3 12 15,-1 4 0-15,4-4-14 16,0-3-1-16,11 6-8 16,7-3-2-16,3-3-4 15,7 0-3-15,4 0 0 0,3 0-19 16,-3 6-8-16,-7-3-105 16</inkml:trace>
  <inkml:trace contextRef="#ctx0" brushRef="#br0" timeOffset="77772.9093">7482 13855 336 0,'-7'-3'126'0,"11"3"-98"0,10 0 6 0,-3 0-4 15,6 0-19-15,8 0-6 16,7 0-3-16,10-6 0 15,11 6-1-15,3-10-12 0,4 7-2 0,0-3-27 16,0 6-12-16,-10 0-87 16</inkml:trace>
  <inkml:trace contextRef="#ctx0" brushRef="#br0" timeOffset="78807.7876">9606 12845 272 0,'-3'-9'101'0,"6"18"-78"0,-3-2-5 15,0-4-7-15,4 6-3 16,-4 10 3-16,-4 12 2 16,-3 1 3-16,-4 12-9 0,-3 9 5 0,-3 16 3 15,-1-3-1-15,0 3 2 16,1 0-9-16,3-7-4 15,0-5-2-15,7-7-1 16,0-3 0-16,3-9 0 16,0-7-20-16,4-9-7 15,8-13-43-15,2-2-18 16,1-14-29 0</inkml:trace>
  <inkml:trace contextRef="#ctx0" brushRef="#br0" timeOffset="78912.4292">9871 13096 244 0,'17'-34'93'0,"-10"24"-72"0,0 7-4 16,-3 3-5-16</inkml:trace>
  <inkml:trace contextRef="#ctx0" brushRef="#br0" timeOffset="79183.0755">9906 13059 421 0,'-7'18'24'0,"-7"20"-11"16,-4 12-2-16,1 3 2 0,-1 4-7 15,7-4-3-15,4 1 0 16,4-4 2-16,3-13-4 16,7 1-1-16,7-10 0 15,7-6 2-15,7-12-3 16,8-10 0-16,2-10-1 16,1-12 0-16,0-6 2 15,-7-10 0-15,-1-15 0 16,-13-7 2-16,-11 4 3 0,-10 3 2 15,-11 9 3-15,-8 0 4 16,-6 16-15-16,0 3-3 16,0 6-26-16,3 3-8 15,7 13-35-15,8-3-14 16,10 6-18 0</inkml:trace>
  <inkml:trace contextRef="#ctx0" brushRef="#br0" timeOffset="79498.7437">10425 12905 296 0,'-25'3'112'0,"11"16"-87"0,-11 25 2 16,14-25-4-16,-3 21-15 16,4 7-4-16,3 16-3 15,7 0 1-15,7 0-1 16,7-4-3-16,11-2-1 0,-8-20-1 15,26-2 0-15,2-17-4 16,5-5 0-16,3-26 4 16,0-5 4-16,-4-20 10 15,-7-9 5-15,-10-13 4 16,-11 7 3-16,-10-3-1 16,-15 5-1-16,-13 8-10 15,-15 5-4-15,-10 13-22 16,-8 6-7-16,-3 10-28 0,4 2-10 15,3 14-76 1</inkml:trace>
  <inkml:trace contextRef="#ctx0" brushRef="#br0" timeOffset="80173.3787">8809 13927 272 0,'-25'-9'101'0,"18"9"-78"0,-7 0 6 0,10 0 0 15,1 0-7-15,-1 0 1 16,4 0-3-16,11 0-3 16,14 6-9-16,17-6-1 0,22-6 3 15,20 6-4-15,26-13-1 0,24-2-2 16,24-1-3-16,19-3 1 16,17 0-1-16,14 0 0 15,4-6 0-15,-1 7 0 16,-10 8 0-16,-10 1 0 15,-18-1 0-15,-15 4-7 16,-20 6-3-16,-22 0-12 16,-27 9-4-16,-22-2-26 15,-21 2-11-15,-25 1-62 16</inkml:trace>
  <inkml:trace contextRef="#ctx0" brushRef="#br0" timeOffset="81419.8515">9733 14147 252 0,'4'-25'96'0,"-4"25"-75"0,0 0-1 16,0 0-7-16,0 0 6 15,3 9 5-15,-3 10-4 16,-7 15 1-16,-3 10-12 16,-5 13-1-16,1 5 2 0,-3 4-2 15,3 0 1-15,-4-3-5 16,4 6-1-16,0-7-3 15,0-5-1-15,-1-7 3 16,5-6 1-16,-1-6-19 0,4-10-7 16,0-3-26-16,4-9-9 15,3-7-66 1</inkml:trace>
  <inkml:trace contextRef="#ctx0" brushRef="#br0" timeOffset="81810.3295">10072 14253 224 0,'-11'-9'85'0,"11"12"-66"0,-7 3 10 0,4 4-1 0,-4 9-10 15,-8 9 0-15,1 16-2 16,-3 3 2-16,3 12-10 15,3 4-2-15,11 9 0 0,4-3-3 16,3-6 0-16,7-10-1 16,3-9 1-16,5-13-2 15,6-15 2-15,11-10-2 16,-4-18-1-16,4-10-2 16,-1-19 1-16,-6 0 3 15,-4-18 3-15,-6-4 4 16,-8-15 2-16,-14 5 10 15,-7 1 6-15,-7 16-5 16,-15 6-3-16,-6 15-14 0,-4 7-5 16,0 9-18-16,4 10-8 15,7 9-58-15,3 9-25 16,8 7-23 0</inkml:trace>
  <inkml:trace contextRef="#ctx0" brushRef="#br0" timeOffset="83732.2827">15261 13115 276 0,'4'-53'104'0,"-11"34"-81"0,-11-9 3 0,7 18-4 16,-3 1-12-16,-7-7-1 16,-14 7-5-16,-4-1-1 15,-7 17-1-15,-10 5 5 0,-11 13 5 16,-7 22 9-16,-15 22 5 15,1 22-6-15,-3 6-1 0,2 19-11 16,15 0-3-16,18 0-3 16,17-15-2-16,25-4 3 15,24 0 2-15,19-15-7 16,17-13-3-16,14-22 0 16,17-28 1-16,15-19-3 15,7-13 2-15,6-21 1 16,-6-20-1-16,-7-27 4 15,-7-26 0-15,-15-6 5 16,-20-6 2-16,-22-3 17 16,-25 15 10-16,-17 16-8 15,-14 19-5-15,-11 9-14 16,-10 16-6-16,-1 13-18 0,-2 9-6 16,6 15-26-16,3 17-10 15,8 11-28-15,10 11-10 16,8 18-22-1</inkml:trace>
  <inkml:trace contextRef="#ctx0" brushRef="#br0" timeOffset="84002.1669">14665 13686 328 0,'-4'-3'123'0,"12"12"-95"0,9 19-6 16,-6-3-8-16,10 4-9 15,4 8 2-15,6 4-2 16,5-3 0-16,6 5-3 16,0 1 1-16,1-6 2 0,-1 6-2 15,-3-7-2-15,-4-2-3 16,-3-7-1-16,-4 4-38 15,-3-10-15-15,-4-7-58 16</inkml:trace>
  <inkml:trace contextRef="#ctx0" brushRef="#br0" timeOffset="84362.9034">15720 13284 304 0,'-7'-9'112'0,"10"9"-87"0,8 9 2 16,-1-9-6-16,8 10-12 16,14-4-1-16,10-6-6 15,8 0-2-15,10 0 0 16,3-6-14-16,1 3-5 0,-8-4-39 15,-7 7-15-15</inkml:trace>
  <inkml:trace contextRef="#ctx0" brushRef="#br0" timeOffset="84572.8257">15646 13604 332 0,'-14'0'123'0,"17"-3"-95"0,4 3 7 0,-7 0-4 16,7 3-15-16,7-3-2 16,8 0-8-16,6 0-4 15,11 0-1-15,10 0-10 0,4 0-2 16,3 0-21-16,4 0-6 16,-7 6-32-16,-7-2-12 15</inkml:trace>
  <inkml:trace contextRef="#ctx0" brushRef="#br0" timeOffset="84932.9919">16902 13052 340 0,'0'-12'129'0,"3"15"-100"0,1 6-4 16,-1 1-10-16,-3 5 2 16,-3 23 4-16,-1 15-3 15,-3 10 0-15,-4 6-10 0,1 9-3 0,-1-2 1 16,1 11-1-16,3-5 0 15,-4-4-6-15,4-5 1 16,0-11-5-16,0-8-1 16,3-11-30-16,1-14-14 15,-1-4-51-15,8-22-23 16,3-13 3 0</inkml:trace>
  <inkml:trace contextRef="#ctx0" brushRef="#br0" timeOffset="85368.6036">17438 13121 320 0,'-18'10'121'0,"8"8"-95"0,-5 20 5 16,5-7-4-16,-4 13-14 16,-7 19 0-16,-4 12-5 15,0 4 0-15,8 12-5 16,6-10-2-16,7 4 0 0,4-10-1 16,8-12 2-16,6-10-10 15,7-18-4-15,11-17-1 16,6-8 0-16,8-13 5 0,4-22 5 15,3-19 6-15,3-19 6 16,4-9 6-16,-11-10 5 16,-10 1 14-16,-14 2 8 15,-15 1-9-15,-10 12-2 16,-14-3-14-16,-10 16-5 16,-12 9-18-16,-2 0-9 15,-8 16-23-15,7 9-11 16,0 16-45-16,0 6-19 15,11 6-32 1</inkml:trace>
  <inkml:trace contextRef="#ctx0" brushRef="#br1" timeOffset="92799.6198">13790 12685 272 0,'-7'-28'101'0,"11"28"-78"0,3 0-5 16,0 3-5-16,0 10-4 16,7-1 5-16,0 17 3 15,0 15 4-15,0 18-11 16,-7 26 8-16,-7 25 2 0,-3 15-6 0,-8 23-1 15,-3 3-5-15,0-4 0 16,-4 1-5-16,4-7 0 16,0-12 1-16,0-23 0 15,3-21-2-15,1-16-2 16,3-12 1-16,3-19 1 16,1-7-17-16,3-18-6 15,7-22-15-15,7-32-2 16,0-34-13-16,4-19-5 15,3-31-8-15,-7-4-2 16,-4-6 7 0,-6 7 37-16,-4 0 43 15,-7 9 16-15,-4 9 9 0,1 10-13 16,-1 6-6-16,4 9-15 16,4 10 1-16,6 0 1 0,8 3-1 15,3 0 2-15,3 3-2 16,8 13 2-16,0 0-2 15,7 6 2-15,-4 3-2 16,-4 3 2-16,1 3-4 16,3 13 1-16,8-3-9 15,6 3-2-15,14 6-1 16,19 0 2-16,13 4-3 16,21 2 0-16,22-3 1 15,20 4 0-15,26-4 2 16,10 0 1-16,10 4-4 0,15-4-1 15,7 7 1-15,6 3 0 16,1-4 1-16,3 10 0 16,-3 0 0-16,-3 0 0 15,-12 0-3-15,-3 10 2 16,-7-10-10-16,-10 0-5 16,-15 0 5-16,-17-10 6 15,-18 1 6-15,-21-1 4 16,-21-9 0-16,-14 4 2 15,-18 2 11-15,-15-2 6 16,-2 5-12-16,-11 4-5 16,-8 3-4-16,-2 3-3 15,-8 0-2-15,-4 0 1 16,1 0 10-16,-4 9 3 16,-3 1-1-16,-4 5-1 0,0 4-2 15,-4 19 0-15,1 15-4 16,-4 10-1-16,0 9-3 15,0 25-1-15,0 19-1 16,0 10 0-16,0 21 2 16,-4 35 0-16,1 6 0 15,-1 6 2-15,1-6-1 16,-1-9-1-16,-3 0 1 16,0-19 1-16,-3-10-1 15,3-12 2-15,3-9-2 16,0-29 2-16,4-9-2 15,8-28-1-15,-1-10 5 16,0-12 4-16,0-19-1 0,0-3 3 16,-4-4-2-16,-3-15 0 15,-10-9-12-15,-11 0-3 16,-11-1-2-16,-14-5 2 16,-18 2 6-16,-13-3 2 15,-11 1-3-15,-15 5-1 16,-17 7 1-16,-14-3 0 15,-28 3-2-15,-25-4 0 16,-32 7 2-16,-13 0 2 16,-26 7 0-16,-7-7-1 15,-13 3 5-15,-1-3 4 16,-3 0-3-16,0 0 2 0,-1 0-3 16,5 6 2-16,-1-6 0 15,7 0 1-15,15 3 0 16,24-3 0-16,18-3-7 15,31-3-2-15,40-4-9 16,45 1-4-16,95-16-58 16,64-13-50-1,46 13-22-15,53 6 9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4-09T22:43:57.88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6727 6796 176 0,'4'-9'66'0,"-4"9"-52"0,0 6 3 15,0-3-2-15,0 13-6 0,0 3 2 16,-4 9-4-16,1-3-2 15,-1 13-2-15,4 3 2 0,0 6 4 16,0 6 8-16,0 10 4 16,-3 15 1-16,-1 4-2 15,-3 8-8-15,0-2-5 16,0-6-4-16,0-1-3 16,0-2 1-16,4-17-1 15,-1-8 2-15,1-10 1 16,-1-10-1-16,0-15 1 15,-3-10-11-15,4-18-2 16,-1-19-2-16,1-22 2 16,3-13 6-16,0-12 2 15,3-13 2-15,4-3 0 0,0-3 4 16,8 3 5-16,2 3-5 16,4-9-2-16,4 6 1 15,7 9 2-15,3 1-2 16,4 2 0-16,0 10 1 15,0 13 2-15,-4 6-3 16,0 12 0-16,-3 10-1 16,0 12 1-16,-4 7 4 15,-7 15 4-15,-3 7-4 16,-8 18-2-16,-10 7-2 16,-3 9 0-16,-11 12-4 15,-4-2 0-15,-7 5 3 0,-7-2 3 16,-6-4 2-16,-5-5 1 15,-3-7 2-15,-3-13 1 16,3 0-3-16,4-12-3 16,7 0 0-16,6-3 1 15,8-7-3-15,11-6-2 16,13-6-5-16,11-3-2 16,14-4 3-16,8 1 3 15,6 0-1-15,4 9 0 16,0 0-1-16,0 9 0 15,0 7 2-15,-4 2 0 16,0 11-3-16,-7 8 2 16,-3 13 1-16,-7-3 2 0,-7 13-3 15,-11-13 0-15,-14 6 3 16,-15-2 3-16,-13-4 0 16,-14-3 2-16,-11-7 7 15,-14-9 3-15,-7-3-6 16,-1-6-2-16,5-3-5 15,3-16-1-15,7 0-10 16,7-9-3-16,7 2-28 16,14-5-11-16,11-4-89 15,7-3-55 1,6-6 85-16</inkml:trace>
  <inkml:trace contextRef="#ctx0" brushRef="#br0" timeOffset="946.5236">7341 6724 252 0,'0'-3'96'0,"0"-3"-75"0,4 6-10 15,-4 0-8-15,3 9 4 16,1 1 7-16,-1 5 2 16,1 10 0-16,-1 13-8 15,1 9 4-15,-4 16 3 0,0-1-3 16,0 7 1-16,4 0-8 16,-1-3-1-16,4 3 0 15,4-6 2-15,-4-7 1 16,0-5 3-16,3-14-1 15,1 1 2-15,0-13-2 0,-1-6 0 16,-3-4-1-16,0-5 2 16,0-10-3-16,0 0-2 15,0-10 0-15,0-5-1 16,1-7 0-16,-1-10 0 16,3-5-2-16,1-1-2 15,3-15 1-15,4 0-1 16,-1-7 0-16,1 4 0 15,3-7 2-15,0 0 3 16,0 4-2-16,-3 5 0 16,0 10 1-16,-4 7 2 15,-4 12-1-15,1 6 0 0,-4 9-1 16,3 10 0-16,1 10-5 16,0 18-1-16,-1 3 1 15,1 7 2-15,-1 0 0 16,1 6-1-16,0 6 1 15,-1 0-1-15,1 10 0 16,-4 2 0-16,3 1 0 16,1 0 0-16,0-10 2 15,-1 0 1-15,1-9-1 16,-1-9-2-16,1-7 1 16,-4-3 1-16,0-12 3 15,-3 2 2-15,-4-15 3 16,3-6 4-16,4-13-6 15,0-19-2-15,4-12-6 0,3-16 0 16,7-12-2-16,0-13-2 16,4-9 5-16,0-4 1 15,-1 7 2-15,1 6 2 16,0 3-5-16,-1 7-1 16,-2 2-5-16,-5 14-1 15,1 5-15-15,-4 7-6 16,-4 9-33-16,1 12-13 15,-4 7-94 1</inkml:trace>
  <inkml:trace contextRef="#ctx0" brushRef="#br0" timeOffset="1487.1278">8481 7038 280 0,'-11'0'107'0,"11"-3"-83"0,4 6-5 0,-4-3-6 15,10 0-6-15,8-3-6 16,7-4-2-16,3 7 0 15,4-9-2-15,3 6 1 0,4-3-7 16,0-4-2-16,-4 10-14 16,-7-6-4-16,-7 12-80 15</inkml:trace>
  <inkml:trace contextRef="#ctx0" brushRef="#br0" timeOffset="1727.807">8234 7333 376 0,'-7'6'143'0,"7"-6"-112"0,7 0-12 0,3 3-13 16,8 3-6-16,10-6 4 15,18 0-8-15,4-6-4 16,6 3 4-16,4-7-16 0,3 1-7 15,-3 0-18-15,-3 2-10 16,-8 4-63 0,-10 3-39-16,-11 3 73 15</inkml:trace>
  <inkml:trace contextRef="#ctx0" brushRef="#br0" timeOffset="3198.2824">9934 5956 252 0,'0'-9'93'0,"0"9"-72"0,-3-7-8 16,3 7-8-16,0 7-3 15,0 2 3-15,0 10 7 16,0 9 4-16,-4 6-8 16,-3 10 7-16,-7 16 2 0,-4 6-7 15,-3 12-1-15,0 4-3 0,0 6-1 16,0-1-3-16,3-2 1 16,4-7-4-16,3-9-2 15,8-12-18-15,3-4-9 16,3-15-22-16,4-13-9 15,4-16-45 1</inkml:trace>
  <inkml:trace contextRef="#ctx0" brushRef="#br0" timeOffset="3318.2837">10248 6150 192 0,'14'-31'71'0,"-10"28"-55"0,3-7 4 16,-7 10 0-16</inkml:trace>
  <inkml:trace contextRef="#ctx0" brushRef="#br0" timeOffset="3588.7552">10273 6119 362 0,'-4'25'31'0,"1"19"-16"16,-4 9-4-16,-4 16-1 0,4-3-6 16,4 6-2-16,3-9-4 15,7-10 1-15,3 1 1 16,8-14 2-16,7-11 1 15,3-17 3-15,7-6-1 16,0-6 2-16,1-15 2 16,-5-7 2-16,-2-13 3 15,-8-9 4-15,-7-18-4 16,-11-1 2-16,-10 0 2 0,-7 4 1 16,-10 12-4-16,-12 3 1 15,1 15-14-15,-7 4-3 16,-1 7-20-16,-3 8-9 15,4 4-28-15,3 3-14 16,1 6-63 0</inkml:trace>
  <inkml:trace contextRef="#ctx0" brushRef="#br0" timeOffset="4279.8032">9222 7151 252 0,'0'-7'96'0,"3"4"-75"0,4 6-5 16,0-3-7-16,7 0-6 15,8 0 1-15,6 0 4 16,11 0 3-16,10-3-6 16,11-3 6-16,10 3 4 0,15-7-3 15,10-2 1-15,15 3 1 16,6-1 1-16,11-2 0 15,11-4 1-15,-1 6 0 16,-3 1 3-16,-3 3-9 16,-4 6-1-16,-11-3-5 15,-10 6-3-15,-7-3-9 16,-14 6-5-16,-15-3-40 16,-10 3-17-16,-10-6-72 15</inkml:trace>
  <inkml:trace contextRef="#ctx0" brushRef="#br0" timeOffset="8828.2865">9144 7471 220 0,'-18'-7'85'0,"8"7"-66"0,-4 0-6 0,7 7-4 0,0-4-2 16,-1-3 6-16,-2 0-5 15,-1 9-2-15,1 0-3 16,-4 7 2-16,-8 9 4 0,-2 3 4 16,-4 16 2-16,-4 10-2 15,-3 18 0-15,-4 9-3 16,3 17-1-16,5 2-1 16,6 7 0-16,11-1-4 15,7-6-3-15,10-2-11 16,15-1-4-16,7-9-31 15,10 0-10-15,4-16-60 16</inkml:trace>
  <inkml:trace contextRef="#ctx0" brushRef="#br0" timeOffset="10480.4">9278 7759 208 0,'-3'0'79'0,"3"0"-61"0,-4 6-7 16,4-3-7-16,0 7-2 16,0-1 3-16,0 7 2 15,0 9 1-15,0 3-4 16,-4 19 8-16,-3 7 5 0,0 8-1 16,-7 7 1-16,4 3-9 15,-1 7-3-15,1-4-3 0,-1-6-2 16,4-12 1-16,3 2-1 15,4-12-18-15,4-12-8 16,3-10-35-16,7-16-13 16,0-15-13-1</inkml:trace>
  <inkml:trace contextRef="#ctx0" brushRef="#br0" timeOffset="10871.6941">9511 7894 252 0,'-11'-3'96'0,"1"6"-75"0,-8 13-10 0,11 2-10 0,0 7-4 16,0 4 3-16,3-4 3 15,1-6 3-15,3 18-3 16,3 17-2-16,4-4 0 0,4-3 1 15,3-3 1-15,0 0 1 16,-3-23 2-16,-1 5 3 16,5-11 5-16,-5-5-8 15,8-10-1-15,-4-7-1 16,7-11 2-16,4-17 1 16,-4-6 3-16,-3-3 6 15,-8-6 2-15,-3 6-3 16,-7 13 1-16,0 6-7 15,-7-3-1-15,-7-7-9 16,0 1-4-16,0 9-17 0,0-4-6 16,0 11-28-16,3 11-11 15,0-2-53 1</inkml:trace>
  <inkml:trace contextRef="#ctx0" brushRef="#br0" timeOffset="11157.6791">10015 8104 244 0,'0'0'90'0,"0"3"-70"0,0 3-5 16,0-6-8-16,0 0-3 16,0 0 5-16,0 0 8 15,0 0 7-15,0 4-13 16,-3-4-6-16,-1 0-3 0,1 0-24 16,3 0-8-16,0-10-86 15</inkml:trace>
  <inkml:trace contextRef="#ctx0" brushRef="#br0" timeOffset="12191.5412">10294 7794 260 0,'-11'9'96'0,"8"7"-75"0,-4 21-3 0,7-18-8 16,-4 16-6-16,-3 12 2 15,0 12-8-15,0-2 0 0,0 5 0 16,4 1 1-16,-1-3 3 0,4-4-6 16,0-3-1-16,0-9-18 15,4-9-5-15,-1-7-37 16,4-9-52-1,4-13 22-15</inkml:trace>
  <inkml:trace contextRef="#ctx0" brushRef="#br0" timeOffset="12568.0085">10545 7928 244 0,'-18'38'90'0,"14"-4"-70"0,1 17-7 0,3-29-8 15,0 9-5-15,0 0 0 16,3 10 0-16,4-3 2 16,4-4-1-16,0-6-1 0,3 1 3 15,3-14 2-15,4-5 2 16,1-10-1-16,6-10-1 15,0-5-3-15,-3-14-2 16,0 1 5-16,-8-13 4 16,-3 4-3-16,-10-7 2 15,-8 0 4-15,-6 6 2 16,-15 10-3-16,-7 0-1 0,-7 6-6 16,-3 3-1-16,-4 0-12 15,4 10-7-15,7 3-24 16,6 3-12-16,12-4-64 15</inkml:trace>
  <inkml:trace contextRef="#ctx0" brushRef="#br0" timeOffset="12928.4419">10777 7690 276 0,'-10'0'104'0,"13"6"-81"0,1-6-6 0,3 0-9 16,3 0-13-16,5 7-1 16,2-7-17-16,8-7-8 0,3 7-27 15,4-6-14-15,0 3-10 16,-1-3-4-16</inkml:trace>
  <inkml:trace contextRef="#ctx0" brushRef="#br0" timeOffset="13482.574">11130 7411 284 0,'-14'-9'107'0,"18"9"-83"0,-1 0-12 0,4 0-8 16,4 0-11-16,6 0 2 15,8-7-2-15,7 4 0 16,0-3 4-16,-1 6 5 0,-2 0 4 15,-5 6-5-15,-3 4 0 16,-7 8-1-16,-6 1 0 16,-12 0 2-16,-7 3 3 15,4-10 0-15,-14 14 0 16,-11-1-3-16,4-7 1 16,7 1-2-16,3-9-1 0,4 5 3 15,4-11 2-15,6 2-2 16,4-6-2-16,0 0-5 15,11-6 0-15,6 6 2 16,1 6 3-16,7-3-2 16,-1 3 0-16,1 13-1 15,-4-3 0-15,-3-4 4 16,-4 7 1-16,-3 3 3 16,-8-3 3-16,-6 0 5 15,-11-1 3-15,-11 1-3 16,-7-3 2-16,0-7-9 15,-3 7-4-15,0-7-13 16,3-5-6-16,4-4-34 16,7 0-13-16,7-10-60 15</inkml:trace>
  <inkml:trace contextRef="#ctx0" brushRef="#br0" timeOffset="14323.3265">11515 7176 168 0,'-7'-16'66'0,"7"16"-52"0,-4-6 12 16,4 6 4-16,0 0-14 15,0 6-3-15,0 4 3 16,7 5 3-16,4-2-9 15,6 12 3-15,8 3 3 0,7 13 1 16,7 0-1-16,3 12-8 16,0 6-3-16,-3 4 1 0,-7 9 1 15,-7 0-1-15,-11 10-1 16,-7 6-1-16,-11 0 0 16,-13-1-5-16,-12-5 1 15,-6-4-9-15,-7-6-2 16,-8-6-29-16,1-12-12 15,7-11-63 1</inkml:trace>
  <inkml:trace contextRef="#ctx0" brushRef="#br0" timeOffset="16665.0739">15434 6937 260 0,'-3'-6'99'0,"-1"12"-77"0,-7 20-9 16,4-8-7-16,-3 11-2 15,-1 8 5-15,-3 17-5 16,0 5 0-16,3 13-2 0,4-3-2 0,4-3 1 15,3-3 1-15,3-10 3 16,1 0-2-16,-1-18-2 16,1-1-3-16,-1-12 1 15,1 0-15-15,-4-9-6 16,0-16-16-16,-4-13-6 16,1-9-18-1,-4-13-42-15,-7-9 21 16</inkml:trace>
  <inkml:trace contextRef="#ctx0" brushRef="#br0" timeOffset="17160.7371">15194 7072 228 0,'-21'-72'85'16,"14"38"-66"-16,-4-13 3 0,11 28-3 0,0-6-8 15,4-10 1-15,6 1-7 16,12 2-1-16,6-2-2 16,11-1 1-16,7 17 2 0,6 2 4 15,8 13 5-15,-3 6-8 16,-4 16-1-16,-7 6 1 15,-8 12 1-15,-9 7 1 16,-12 10 0-16,-10-1 0 16,-10-3 0-16,-15-9-2 15,-3 3-1-15,-7-10 3 16,-4-5 3-16,-3-4-4 16,3-7 1-16,0-8-1 15,8-1 3-15,2-2-5 16,5-7-1-16,10-7-2 0,10 4-2 15,11-13-2-15,11 7 1 16,14 0-1-16,7-1 0 16,7 4 0-16,3 12-2 15,4 13 0-15,-4 6 3 16,1 10-2-16,-11 12-1 16,-11 6 0-16,-10 10 0 15,-15-1 0-15,-13 1 0 16,-15-10 7-16,-14 1 3 15,-13-4 8-15,-19-9 3 16,-3-7-2-16,-11-6 1 0,-3-6-9 16,4-9-4-1,6-7-11-15,4-12-5 0,7-4-22 16,11-15-8-16,17-3-32 16,14-6-15-16,15 2-27 15</inkml:trace>
  <inkml:trace contextRef="#ctx0" brushRef="#br0" timeOffset="18211.9268">16016 6875 236 0,'4'-19'90'0,"-4"3"-70"0,0 7-5 15,0 9-6-15,0-3-2 16,0 3 4-16,0 0-2 16,3 3 0-16,4 16-5 15,0-1 2-15,7 8 3 0,1 8 1 16,2 13 4-16,1 3-3 16,-1 4 1-16,-2 2 2 15,-1 7 1-15,0-1-6 16,0 7-1-16,0-12 0 0,4 6 0 15,-1-4-2-15,1-12-1 16,3-12-1-16,-3-1 2 16,-4-9 1-16,-4-12 3 15,-3-4 4-15,-3-9 3 16,0-9-5-16,-4-4 1 16,-4-12-10-16,4-12-2 15,4-14-3-15,3-2 0 16,7 0 2-16,3-10 2 15,4 10-1-15,4-10-1 16,0 10 1-16,-8 6 1 16,1 3 3-16,-7 9 2 15,-1 7-1-15,-3 9-1 0,0 4-3 16,4 15-4 0,-4 9 1-16,7 7 1 15,-3 12 0-15,6 6 0 16,1 10 2-16,3 3-1 15,-3 7-1-15,3-1-2 16,-3 10 1-16,-1-1 3 16,1-2 1-16,3-7-1 15,-7-6-2-15,0-3-2 16,0-6 1-16,-3-10 3 16,0-3 1-16,-1-6 5 15,1-13 3-15,-1-12-2 16,1-16 0-16,0-19-1 15,3-21 2-15,3-20-5 0,4-6-1 16,1-3-4-16,2 0-1 16,1-6 14-16,-4 9 6 15,0 7-12-15,0 2-3 16,1 7-5-16,-5 6-1 16,4 7-11-16,-3 2-5 15,0 4-12-15,-1 3-6 16,-3 12-30-16,-3 4-12 15,-4 9-72 1,-10 15-46-16,-8 1 88 16</inkml:trace>
  <inkml:trace contextRef="#ctx0" brushRef="#br0" timeOffset="18586.9218">17346 6815 192 0,'-18'-9'71'0,"15"9"-55"0,-4 0 17 0,7 0 7 15,0 0-3-15,3 6 0 16,4 3-7-16,8 1-4 16,6-1-14-16,10 7-1 0,12-7 0 15,3-6-4-15,3 4-2 16,8-7-11-16,-1 0-4 15,-10 0-33-15,-4 0-11 16,-10 3-74 0</inkml:trace>
  <inkml:trace contextRef="#ctx0" brushRef="#br0" timeOffset="18842.2516">17251 7144 344 0,'-21'10'129'0,"21"-10"-100"0,0 6-7 15,7 4-9-15,3-4-5 16,8 3 3-16,3-6-4 16,7 7 1-16,11-10-5 15,3 0 7-15,4 0 3 0,4 0-4 16,-1-3-3-16,4-4-3 15,0 4-3-15,-11-3-28 16,-3 6-14-16,-4-3-58 16,-3 3-23-16</inkml:trace>
  <inkml:trace contextRef="#ctx0" brushRef="#br0" timeOffset="58940.8386">18821 6382 168 0,'-14'-15'63'0,"14"5"-49"0,-4 10-2 0,4 0-4 16,0 0 0-16,0 0 5 15,7 0 2-15,0 0 0 16,-3 0-7-16,-1 10 10 0,-3-1 5 16,-7 10 6-16,-3 15 2 15,-8 10-8-15,-3 10-3 16,-7 8-4-16,-1 17 0 15,1 2-6-15,3 1-4 16,1-1-1-16,3-2 1 16,-1-7-5-16,5 0-1 15,-4 0 0-15,6-9 2 16,1-10-10-16,4-9-2 0,-1-3-15 16,4-10-6-16,0-6-15 15,4-6-6-15,3-10-30 16,7-9-43-1,7-9 38-15</inkml:trace>
  <inkml:trace contextRef="#ctx0" brushRef="#br0" timeOffset="59422.0825">19050 6690 136 0,'4'-19'52'0,"-1"10"-41"0,4-10-2 0,-3 19-3 16,3-7 12-16,0-2 9 16,-4 6-1-16,1-3-1 15,-4 6-13-15,0 6 3 0,-4 6 3 16,-6 10-2-16,-4 16 1 15,-4 9 2-15,-3 16 0 16,0-1-4-16,3 1-1 16,4-3-6-16,7-7-3 15,3 0-2-15,8-15-3 16,3-3 1-16,3-10 1 0,8-13-3 16,3-2-2-16,4-20-3 15,0-2-1-15,-1-13 4 16,1-4 3-16,-4-11-1 15,-3-8 0-15,-8 5 3 16,-3-4 1-16,-10 3 7 16,-4 0 4-16,-7 9-5 15,-4 1-1-15,-3 12-6 16,0-3-2-16,3 0-13 16,4 12-7-16,3-3-22 15,8 1-11-15,6 5-63 16</inkml:trace>
  <inkml:trace contextRef="#ctx0" brushRef="#br0" timeOffset="59841.9587">19516 6680 260 0,'-18'0'99'0,"7"0"-77"0,1 10-20 0,6-4-12 16,1 3 4-16,-4 7 7 15,0 12 1-15,-4 7-1 16,-3 2 0-16,0 10 3 0,0-3 2 16,3 7 9-16,8-8 2 0,3-5-2 15,7-10 1-15,7 1-9 16,7-14-2-16,11-5-5 15,10-10-1-15,0-16-6 16,1-3-3-16,-4-3 6 16,-4-12 3-16,-7-10 2 15,-7-3 2-15,-7-3 9 16,-10 6 4-16,-11 6 6 16,-14 4 3-16,-8 8-11 15,-2 8-3-15,-1-1-14 16,4 9-3-16,3 1-21 15,4 0-8-15,7 2-24 16,3-2-10-16,8 9-43 16</inkml:trace>
  <inkml:trace contextRef="#ctx0" brushRef="#br0" timeOffset="60292.7534">20020 6662 140 0,'0'-4'55'0,"0"8"-43"0,0 5 19 0,0-9 5 0,0 6-7 16,0 7-2-16,-3 2-2 15,-4 14-1-15,-1 11-13 16,-2 7 0-16,3 7 2 0,3 2-5 16,4 4-2-16,7-13 1 15,4 3 0-15,7-12-3 16,6-10-3-16,8-6-5 16,3-19 0-16,8-3-3 15,3-19 0-15,-1-6 6 16,-2-13 5-16,-4-12 7 15,-8-3 5-15,-13-4 1 16,-15 4 1-16,-10 6 6 16,-17 6 5-16,-12 4-7 15,-9 12-3-15,-5 6-14 0,8 9-2 16,0 1-19-16,13 9-6 16,12 0-58-16,17 3-22 15,10 3-27 1</inkml:trace>
  <inkml:trace contextRef="#ctx0" brushRef="#br0" timeOffset="61523.8109">20817 6806 124 0,'0'0'49'0,"0"6"-38"0,4 3 12 16,-1-2 6-16,1 2-4 16,0 4 3-16,-4 5-5 15,0 4 0-15,-4 7-12 16,-3-1 0-16,0 0 0 0,-4-3 2 16,1 3 5-16,3-9-8 15,0 3-3-15,3-9 7 16,1-4 2-16,-1-9-5 15,4 0-4-15,0-3-2 16,4-13-1-16,-1-9-2 16,1-3 1-16,-1-7-4 15,1-2 0-15,3 2 1 16,0-2 0-16,3 2 0 16,4 1 0-16,8 6-3 0,-1-7 2 15,7 7-1-15,0 9 0 16,0 0 2-16,-3 4 0 15,-4 5 2-15,-3 10 1 16,0-6 1-16,-4 12 0 16,-4 0-9-16,-3-2-2 15,-3 5-9-15,3 0-3 16,-4 7-21-16,1-7-9 16,3 1-58-1</inkml:trace>
  <inkml:trace contextRef="#ctx0" brushRef="#br0" timeOffset="62063.9352">21502 6740 176 0,'0'-6'68'0,"3"2"-52"0,-3 4-5 16,0 0-4-16,0-6-8 15,-3 6 0-15,-4-3 12 16,-7-3 5-16,-4 6-8 16,-7 0 9-16,-6 9 5 0,-5 7 0 0,-3 3 1 15,4 9-8-15,3 0-2 16,4 7-7-16,7-7-4 15,7-3-1-15,3 0 1 16,4 0-6-16,4-12-1 16,3 2-3-16,7-5 2 15,3-10 4-15,5 0 3 16,2-7 0-16,4-5 2 16,0-4 0-16,4 4 1 15,0-4 0-15,-4 0 2 16,-3 4 1-16,3 2 1 0,-7 4-2 15,-3-3 1-15,-1 9 0 16,-3 0 1-16,-3 3-2 16,-4 13 1-16,0-1-2 15,0 4 2-15,0 0-4 16,0 0-2-16,3-1 0 16,4-2 1-16,0 0-17 15,4-4-4-15,7-2-29 16,3-10-11-16,3 0-57 15</inkml:trace>
  <inkml:trace contextRef="#ctx0" brushRef="#br0" timeOffset="62634.413">21904 6774 196 0,'-14'-25'74'0,"10"19"-58"0,-6-3 7 0,6 9 1 15,1-4-20-15,-1-2-5 16,-3 6-6-16,-3 0 1 16,-5 0 4-16,-2 10 14 0,-8 5 7 15,-3 10 4-15,-4 4 1 16,4-1-5-16,3 9-1 15,4-2-13-15,7-7-5 0,7 4-5 16,7-11-2-16,7-5-10 16,7 0-3-16,7-13-1 15,4-3 2-15,3-9 4 16,0-10 2-16,1-6 8 16,-1-4 2-16,0-5 3 15,0-4 0-15,-3-6 4 16,0 7 2-16,-4-7 0 15,0-6-1-15,-3 3-3 16,-4 3 1-16,-7 6 13 16,0 4 9-16,-7 9 1 15,3 3 2-15,-3 6-7 16,4 0-1-16,-1 7-5 16,1 6 1-16,-4 3-3 15,3 12 0-15,-3 7-1 0,0 16 2 16,0 8-3-16,4 17-1 15,-4 3-6-15,3 3-3 16,-3-4-3-16,8 1 1 16,-1-10-15-16,0 1-4 15,0-10-32-15,0-10-14 16,-7-6-69 0</inkml:trace>
  <inkml:trace contextRef="#ctx0" brushRef="#br0" timeOffset="63070.2482">22546 6382 168 0,'14'-25'63'0,"0"25"-49"0,-7-6 22 16,-7 6 7-16,0 0-6 16,0 0 1-16,-3 6-7 15,-1 10-1-15,-3 6-17 0,-3 12-1 0,-8 10 1 16,-7 3 2-16,-3 13 0 15,-7 12-3-15,-4 10-2 16,-3-1-4-16,-1 7-1 16,-3 0 1-16,8-7 1 15,-5-2-1-15,5-7 1 16,2 0-6-16,8-12-1 16,3-7-7-16,8-12-3 15,3-7-27-15,6-9-12 16,5-9-18-16,10-16-6 15,7-13-40 1</inkml:trace>
  <inkml:trace contextRef="#ctx0" brushRef="#br0" timeOffset="63490.1226">22606 6928 252 0,'11'-16'96'0,"-8"16"-75"0,-3 0-3 15,4 0-6-15,-4 0-3 16,0 7 5-16,-4-4-4 16,-3 6 2-16,-4 7-7 15,-3 0 6-15,-7 2 2 0,-4-5 5 16,1 3 3-16,-1 2-2 16,4-8 0-16,3-1-12 15,4 4-7-15,4-4 6 0,3-6 3 16,7-3-9-16,7 0-4 15,7 7-1-15,10-7 1 16,5 3-1-16,6 3 4 16,0 3-5-16,0 1 2 15,-3 9 4-15,-4-1 2 16,-3 8 0-16,-7-1-2 16,-8 3 7-16,-10 0 3 15,-3-3 6-15,-11 3 2 16,-7-9-1-16,-8-3 0 15,8 0-7-15,-11-7-2 16,4-6-20-16,3-3-9 16,11-9-36-16,14-1-15 0,11-5-82 15</inkml:trace>
  <inkml:trace contextRef="#ctx0" brushRef="#br0" timeOffset="72062.5747">12781 10550 144 0,'0'-16'55'0,"0"16"-43"0,11-9 5 0,-8 9 2 0,4-6-5 16,0 2 2-16,0 4-5 16,0-6 1-16,1 6-7 15,-1 0-1-15,-4 0 2 0,-3 6 3 16,0 10 5-16,0-7-4 16,-7 23 2-16,-7 21-5 15,0 0 1-15,3-18-3 16,-6 25 2-16,-5 21-4 15,5-6-2-15,6 1 0 16,4-14-1-16,7-5 0 16,4-13 2-16,6-7 1 0,1-12 1 15,-1-6-2-15,15-13-2 16,14-12 1-16,-11 3-1 16,-3-3 0-16,7-19 2 15,6-13-1-15,1 4 2 16,-11 5-7-16,-3 4 1 15,-7 6 1-15,-8 10 3 16,-10 9 2-16,0 16 1 16,0-4-2-16,-3 13 1 15,3 13-2-15,7-4 2 16,3 1-2-16,5-7 2 16,6-12-2-16,3-7 2 15,5-9 0-15,-1-9 3 0,0-16 1 16,0-10 3-16,1-12 4 15,-5 3 1-15,-3-9 0 16,-3-10 1-16,-4 1 3 16,-7-1 0-16,-3 10-6 15,-4 9-3-15,0 0-8 16,-7 9-1-16,0 7-6 16,-4 6 1-16,0 6-16 15,-3 10-4-15,4 6-37 16,-1 6-13-16,8 4-51 15</inkml:trace>
  <inkml:trace contextRef="#ctx0" brushRef="#br0" timeOffset="72498.4099">13688 11036 240 0,'-7'-3'90'0,"7"6"-70"0,0 13-1 16,0-1-3-16,-4 7-10 15,-3 13-1-15,0 9 4 16,0 0 2-16,4-7-6 15,-1 4-3-15,4-10-1 0,0 4-1 16,-4-7 2-16,1-3 1 16,-1-6 1-16,-3 0-2 15,0-4-2-15,0 1-46 16,4-6-19-16</inkml:trace>
  <inkml:trace contextRef="#ctx0" brushRef="#br0" timeOffset="73023.5987">14139 10704 244 0,'-3'0'90'0,"6"-7"-70"0,15 4 2 0,-4 3-4 16,11 0-10-16,10 0 0 16,7 0-2-16,4 0-1 15,4 3-3-15,-4 4-2 0,-4-1 3 16,-3-3-31-16,-11 6-11 16,-14 7-70-1</inkml:trace>
  <inkml:trace contextRef="#ctx0" brushRef="#br0" timeOffset="73220.0749">14097 10973 280 0,'-4'-12'104'0,"12"12"-81"0,9-7 7 16,-3 7-1-16,7 0-18 15,11 0-6-15,7 0-1 16,3 0-1-16,4 0-1 15,4 7-4-15,-1-7 1 0,-3-7-28 16,-4 7-10-16,1-3-87 16</inkml:trace>
  <inkml:trace contextRef="#ctx0" brushRef="#br0" timeOffset="73893.6637">15441 10277 196 0,'14'-19'74'0,"-3"16"-58"0,3 3 1 0,-7 3-6 16,0 7-1-16,0 5 1 16,0 4 8-16,-3 0 5 15,-4 15-13-15,-7 10 1 0,-4 19 1 16,-7 9-7-16,-6 10-1 15,-1-4-1-15,4-6 0 16,3-3-2-16,1-3-2 0,2-3 1 16,8-4 1-1,4-15-3-15,3-12-2 0,3-7-71 16,8-16-32-16,0-12 6 16</inkml:trace>
  <inkml:trace contextRef="#ctx0" brushRef="#br0" timeOffset="74299.576">15875 10409 232 0,'0'-19'88'0,"4"19"-69"0,-4-6-7 0,0 6-9 15,0 0-4-15,-4 9 0 16,-3 1 3-16,-4 15 1 15,-3 9-1-15,-7 13 9 0,0 6 6 16,0 10-5-16,-4 0-2 16,7-4-3-16,8-5 0 15,3-7-6-15,7-3-1 16,7-7 2-16,7-5 1 16,7-13 1-16,11-16 0 15,3-6-2-15,0-4 1 16,1-12 0-16,-5-15 1 15,1-4-2-15,-11-15 1 16,-7-3 2-16,-10 2 2 0,-11 4 3 16,-7 6 1-16,-7 7-5 15,-4 11-4-15,-3 4-6 16,3 7-2-16,4 5-33 16,10 4-11-16,8 3-61 15,10-3-37 1,3 6 67-16</inkml:trace>
  <inkml:trace contextRef="#ctx0" brushRef="#br0" timeOffset="74659.6134">16351 10462 160 0,'-17'10'63'0,"6"8"-49"0,-7 17 9 0,11-16 1 16,-3 15-6-16,-4 10 0 15,0 9-4-15,3-6 1 16,4-3-8-16,7 0 0 0,7-16 0 16,7 1-1-16,7-4-1 15,4-10-1-15,7-5 2 16,3-7-3-16,0-6 0 15,-3-7-1-15,0-8-2 16,-4-8 1-16,-3-8-1 16,-8-10 4-16,-6 0 5 15,-8-9 1-15,-10 6 2 0,-10 3-6 16,-4 6-2-16,-4 4-9 16,0 9-2-16,4 6-27 15,3 3-10-15</inkml:trace>
  <inkml:trace contextRef="#ctx0" brushRef="#br0" timeOffset="75065.5282">16898 10399 152 0,'4'-6'57'0,"-4"6"-44"0,3 0-4 0,-3 0-2 15,0 6 0-15,0 4 4 16,-3 9 9-16,-8 6 7 16,-3 9-14-16,-7 13 2 0,0 0-1 15,3 7-7-15,0 5-2 16,8-12 1-16,3-3 1 16,7-3-3-16,10-10-1 15,8-6 1-15,10-6 2 16,7-3-5-16,4-13-1 15,3-3 0-15,4-3 0 16,-3-13 2-16,-4-12 1 16,-4 0 5-16,-11-13 3 15,-6 0 2-15,-11-3 3 0,-10 0-3 16,-11-6 0-16,-4 13-10 16,-7 2-1-16,1 7-24 15,2 9-10-15,5 3-35 16,3 7-15-16,7 6-14 15</inkml:trace>
  <inkml:trace contextRef="#ctx0" brushRef="#br0" timeOffset="75439.5681">17484 10384 220 0,'-11'-10'85'0,"4"10"-66"0,-11 7-1 0,8-4-3 16,-8 12-9-16,-3 4 2 16,-4 9 1-16,1 7 5 15,-1 15-8-15,7-3-1 0,8 10-1 16,3 2 0-16,10-12 0 16,8-3-2-16,10-9 1 15,7-7-2-15,11-3 2 16,7-9-2-16,3-13-1 15,1-3 1-15,3-13 1 16,-4-12 1-16,-10-9 1 16,-11-13 13-16,-10-4 6 15,-11 4 11-15,-14-3 3 0,-8 3-15 16,-9 13-8-16,-8-1-11 16,-3 7-2-16,3 9-17 15,7 3-6-15,4 7-102 16,7 15-77-1,3-3 70-15</inkml:trace>
  <inkml:trace contextRef="#ctx0" brushRef="#br0" timeOffset="76822.2894">18334 10559 232 0,'-11'-6'88'0,"15"6"-69"0,-1 0-5 16,11 0 26-16,11 0-17 16,10-3-10-16,11-3-7 15,7 2-5-15,7-2-4 0,7 6 2 16,-3-9-1-16,-4 3 0 16,-7 2 2-16,-8-2 2 15,-6 3-23-15,-11-3-8 16,-10 6-30-16,-11 0-13 15,-3 9-14 1</inkml:trace>
  <inkml:trace contextRef="#ctx0" brushRef="#br0" timeOffset="77391.925">19844 9885 164 0,'0'-9'63'0,"3"9"-49"0,1 0 9 0,-4 0 1 16,3 0-3-16,1 6-1 16,-1 3 1-16,1 7 1 0,-1 6-12 15,-3 9 3-15,-3 10 1 0,-1 12-5 16,-3 7-3-16,-3-4-1 15,-4-2 1-15,-4-4-3 16,0-6-2-16,-3 0 0 16,4-7-1-16,2-8-11 15,5-1-3-15,6-12-66 16,4-7-66 0,7-9 38-16</inkml:trace>
  <inkml:trace contextRef="#ctx0" brushRef="#br0" timeOffset="77782.586">20207 9920 204 0,'-3'-19'77'0,"3"16"-60"0,0-4-3 0,0 7-5 15,0 0-5-15,0 7 0 16,-4-4 9-16,-7 12 6 15,-3 4-10-15,-3 16 0 0,-1 2 1 16,0 7-4-16,1 10-1 16,3-1-2-16,3-6-3 15,4-6 3-15,7-10 0 16,7 4-1-16,4-17-2 16,6-2 3-16,8-7 2 15,3-9-2-15,4-9-2 0,3-16 2 16,-7-10 0-16,1-5 3 15,-12-4 3-15,-6 0 5 16,-11 0 1-16,-7 10-11 16,-11 5-1-16,-3 14-3 15,-4 2 0-15,4 4-20 16,7 2-7-16,7 7-50 16,11 7-22-16,10-4 2 15</inkml:trace>
  <inkml:trace contextRef="#ctx0" brushRef="#br0" timeOffset="78112.7052">20705 9910 208 0,'-29'-3'77'0,"12"12"-60"0,-15 10-5 0,18-6-4 15,-7 12-3-15,-4 9 2 16,4 1 1-16,3 3 2 15,8-1-5-15,6 4 4 0,4-3 1 16,7-10-3-16,7 3 1 16,4-9-5-16,7-6-2 15,3-7 0-15,0 1 1 16,4-14-1-16,-4-5 2 16,-3-13-2-16,-8-6 2 15,-3-7 4-15,-10-12 4 0,-8 3-2 16,-6-9 2-16,-4 15-8 15,-4 4-4-15,0 6-16 16,4 3-6-16,4 9-54 16,6 13-65-1,11 3 35-15</inkml:trace>
  <inkml:trace contextRef="#ctx0" brushRef="#br0" timeOffset="78457.7814">21153 9876 216 0,'-7'-3'82'0,"7"6"-64"0,-8 3-9 0,1 3-7 16,-3 7 0-16,-4 6 6 16,0 3 0-16,-4 13 1 15,7 6-5-15,8 0-3 0,6 9 0 16,8-9-1-16,7-7 2 15,3-2 1-15,7-16 1 16,4-4-2-16,3-5 1 16,4-17 0-16,-4-2 1 15,-3-19 2-15,-4-7 1 16,-3-12 12-16,-11-6 7 16,-7 0 7-16,-7 9 2 15,-7 0-19-15,-14 9-7 16,-4 7-8-16,0 9-4 15,1 4-20-15,-1 12-10 0,4 3-100 16</inkml:trace>
  <inkml:trace contextRef="#ctx0" brushRef="#br0" timeOffset="79088.4844">19463 10776 192 0,'0'-10'71'0,"7"10"-55"0,3 0 15 16,-3 0 3-16,4 0-4 15,7 0 2-15,6 0-9 16,12 0-4-16,13 0-11 15,18 0 1-15,21-3 2 0,22-3-6 16,17-4-3-16,17 4-4 16,15-3 1-16,7-1 1 15,0-8 2-15,-4 2-1 16,-10 3-1-16,-18-2 1 0,-18-4 1 16,-17 9-1-16,-18 1-1 15,-21 0 1-15,-14 2-1 16,-18-2-16-16,-14 9-4 15,-14 0-34-15,-14 0-13 16,-7 9-42 0</inkml:trace>
  <inkml:trace contextRef="#ctx0" brushRef="#br0" timeOffset="79703.7693">20338 11036 200 0,'3'-9'74'0,"4"9"-58"0,0 0 16 16,0 0 4-16,0 0-5 15,4 0-1-15,-4 0-3 16,4 0 0-16,-4 0-15 16,3 0 0-16,4 0-1 0,8 0-6 0,-5 0-3 15,1 0-1-15,3 0 1 16,0 0-1-16,0 0-1 15,0 0-2-15,1 0 1 16,-5 9 1-16,-3-3 0 16,-7-3 0-16,-7 13 2 15,-7 0-1-15,-7 6-1 16,-7 9 1-16,0 0 1 16,-7 13 3-16,-4 0 2 15,0-9-1-15,4 2-1 16,-4-2-1-16,8-1 2 15,2-5-1-15,5-11 2 0,6 4-4 16,4-9-2-16,7 3 8 16,11-13 6-16,6 3-7 15,12-12-4-15,2 3-1 16,12-7 0-16,-5 1-1 16,1 2-2-16,-3-2-2 15,-1 3-1-15,-3 3-5 16,-8 3 0-16,-3 0-42 15,-3 3-17-15,-4 9-83 16</inkml:trace>
  <inkml:trace contextRef="#ctx0" brushRef="#br0" timeOffset="88261.5727">12573 12535 140 0,'-4'-19'52'0,"4"16"-41"0,-3-3 18 15,3 6 5-15,0 0-5 16,-4-3 0-16,1 3-10 15,-1 0-1-15,4 0-11 16,0 0-4-16,-3 3 0 0,-1 6 2 0,1 7 4 16,-8 12 2-16,-3 25 3 15,-7 19-1-15,-4 16 2 16,-3 19-6-16,3 3-3 16,8-4-6-16,6-2-2 15,8-20 1-15,6-5 2 16,4-17 0-16,7-8 2 15,7-26-4-15,8-9 0 16,6-19-1-16,7-13-2 16,4-21 0-16,3-10 3 15,-3-9 0-15,-3-10 3 16,-8 10 3-16,-10 15 4 16,-4 3 7-16,-11 10 4 0,-6 6-1 15,-4 10-2-15,0 0-12 16,0 9-2-16,3 9-5 15,1 0 0-15,7 1 0 16,3 6 0-16,7-7 4 16,0 0 1-16,4-9-1 15,3 0-2-15,0-9 1 16,7-7 1-16,-3-6-1 16,0-9-1-16,-4 0 5 15,-3-13 1-15,-4-16 9 16,-7-15 2-16,-7-10 3 15,-3 10 0-15,-8 6-9 16,1 6-4-16,-1 19-4 0,-6 0 0 16,-1 7-15-16,0 18-5 15,1 13-37-15,-1 12-18 16,4 13-83 0</inkml:trace>
  <inkml:trace contextRef="#ctx0" brushRef="#br0" timeOffset="88668.484">13670 12880 296 0,'-3'-16'110'0,"-1"16"-86"0,1 0 2 15,3 6-5-15,-4 4-8 16,1 9 2-16,-5 6-2 15,-2 3 2-15,-1 10-8 16,1 5-2-16,-1 11 1 0,1-1-3 0,-1 0 0 16,4-6 1-16,-4 4 2 15,4-8-3-15,0-5-2 16,0-3-27-16,0-7-10 16,4-9-66-16,3-1-28 15,7-11 18 1</inkml:trace>
  <inkml:trace contextRef="#ctx0" brushRef="#br0" timeOffset="89508.1231">14436 12566 268 0,'-7'-6'101'0,"10"6"-78"0,4 0 4 0,0 0-3 16,7 0-10-16,4 0 0 15,10 0-8-15,8-3-2 16,6-3-2-16,11-4 1 0,3 4 0 15,1 3-4-15,-1-4-1 16,1 7-2-16,-12 0 3 16,-2 0-22-16,-12 0-7 15,-6 10-29-15,-14-4-10 16,-15 13-32 0</inkml:trace>
  <inkml:trace contextRef="#ctx0" brushRef="#br0" timeOffset="89792.4043">14591 12852 212 0,'-18'-7'79'0,"8"7"-61"0,6 0 23 16,4 0 9-16,0 0-22 15,4 0-5-15,3 7 1 16,3-4 4-16,4 3-15 15,8-3 0-15,6-3 0 0,7 0-5 16,7 0 0-16,8-3-6 16,-1-3-2-16,1 6 0 0,-5-3 2 15,-2-4-6-15,-8 7-1 16,-3-6-20-16,-7 6-7 16,-8 0-27-16,-3 6-98 31</inkml:trace>
  <inkml:trace contextRef="#ctx0" brushRef="#br0" timeOffset="91309.7893">16503 12551 160 0,'-4'-10'60'0,"11"4"-47"0,1-4 8 15,-5 10 2-15,1-9-12 16,3 0-3-16,3-7 10 16,1-3 5-16,3-9-11 15,-3 3 2-15,-1-7 2 0,1-8-6 16,-4 2-3-16,-4 0-4 16,-3 4 0-16,-7-1 7 0,-3 10 3 15,-12 3-2-15,-6 0-1 16,-11 13-6-16,-3 9-3 15,-4 9 2-15,-3 7 0 16,-4 12 1-16,0 7 0 16,0 3 0-16,4 12 2 15,3-6-3-15,11-1-2 16,6-5-3-16,8 6 1 16,11-6 1-16,6-4 0 15,11-6 0-15,11-9 2 16,14-3-1-16,6-16 2 15,8-10-2-15,7-5 2 16,0-4-4-16,3 0 0 0,-3 0 1 16,-3-6 0-16,-1 0 2 15,-14 6 1-15,-6 10 3 16,-8 0 3-16,-4-1-4 16,-6 10-3-16,-7 10 1 15,-4 8 2-15,-4 7 2 16,-7 13 3-16,-6 12-3 15,-8 16 1-15,-3 3-1 16,0 3 3-16,-4 7-5 16,0-4-3-16,0 6-1 15,8-2-1-15,3-17 0 16,3-2 2-16,4-13-8 0,3-12-1 16,8-10-27-1,3-16-10-15,7-15-62 16,10-19-66-16,5-3 51 15</inkml:trace>
  <inkml:trace contextRef="#ctx0" brushRef="#br0" timeOffset="91819.0804">16972 12409 244 0,'-10'-12'90'0,"6"15"-70"0,0-3 6 16,1 6-1-16,-1-3-10 16,-3 7 0-16,-3 6-5 15,-4-1 1-15,0-2-6 16,-1 6 1-16,1-4 1 0,0 1-1 15,4-4-1-15,3 4-3 16,0-6 1-16,3-1-2 16,8-3-1-16,6-3 1 15,8 4 1-15,10-4-3 16,7 3 0-16,8 3 1 0,-1 1 2 16,0 9-3-1,1 9 0-15,-5 3-1 0,-2 7 0 16,-5 0 2-16,-6 2 0 15,-7-2 2-15,-8-4 1 16,-10-5 10-16,-10-4 6 16,-11-3 1-16,-8-7 3 15,-6-5-9-15,-7-4-1 16,-4-6-7-16,0-6-4 16,0 3-1-16,4-10-1 15,7 4-25-15,6-10-10 16,8-9-42-16,11 3-16 15,10-13-35 1</inkml:trace>
  <inkml:trace contextRef="#ctx0" brushRef="#br0" timeOffset="92060.8718">16870 12400 288 0,'0'-19'107'0,"10"13"-83"0,8-3-5 16,-7 9-6-16,10-4-10 16,11-2 0-16,3-3 1 15,7-1 0-15,8 1-2 16,2-1 1-16,1 1 2 0,0 3-4 16,0-4-1-16,-3 1-9 15,-8 0-2-15,-7 9-34 0,-7 0-15 16</inkml:trace>
  <inkml:trace contextRef="#ctx0" brushRef="#br0" timeOffset="92450.8259">17706 12441 276 0,'-4'9'104'0,"4"1"-81"0,-3 12 3 0,-1-13-4 16,-3 16-5-16,-3 3-1 16,-4 16-6-16,3 9-4 0,4 1-3 15,3-1 0-15,4 0 0 0,7-2-1 16,4-11-2-16,3 1 3 16,4-13 0-16,6-9-1 15,1-3 1-15,3-13 0 16,4-6 1-16,0-13-2 15,0-3-2-15,-4-15 1 16,-3-13 1-16,-4-13-3 16,-11 7 0-16,-6 6 16 15,-11 3 10-15,-7 6-9 16,-7 4-3-16,-11 6-8 16,-3 3-4-16,-1-1 0 15,1 14-1-15,7-4-11 0,7 7-3 16,6 3-42-16,8 6-15 15,7 6-74 1</inkml:trace>
  <inkml:trace contextRef="#ctx0" brushRef="#br0" timeOffset="101171.5293">18489 12522 160 0,'-3'-15'60'0,"3"5"-47"0,-4 4 19 16,4 6 20-16,4-3-14 16,-1-7-7-16,4-5-8 15,0 2-13-15,0-2 0 0,-3-1 3 16,-4 6 4-16,-4 7 4 16,-6 3-11-16,-15 10-3 15,-10 2-3-15,-8 13 0 16,-2 10 0-16,2 12 0 15,4 6-5-15,4 0 1 16,10 10 2-16,8-3 3 16,6-4-2-16,8-2-2 15,10-4 0-15,3-6 1 16,11-7 1-16,8-2 1 0,9-16-5 16,5-16-1-16,6-3 1 15,4-13 0-15,-4-6-2 16,-3-15 2-16,-3-10 5 15,-8-3 5-15,-10-6 8 16,-15-7 7-16,-10 16 0 16,-14 0 1-16,-7 7-14 15,-7 2-7-15,-8 10-7 16,8 6-3-16,4 0-24 16,6 10-8-16,7-7-55 15,8 13-25-15,10 3-11 16</inkml:trace>
  <inkml:trace contextRef="#ctx0" brushRef="#br0" timeOffset="102057.4107">19272 12720 208 0,'0'3'77'0,"4"3"-60"0,3 4 4 0,0-1-3 15,0 7 2-15,0 3 2 0,0 9-3 16,0 13 1-16,-3-10-11 15,-4 3 3-15,0 1 4 0,0-7-4 16,0-3-2-16,0 0-3 16,0-12 0-16,0-4 5 15,0-9 4-15,0-3-8 16,0-16-2-16,-4-12 0 16,1-13 1-16,-1 3 1 15,1-3 2-15,-1 0-1 16,0 7 0-16,4 2-8 15,4 1 0-15,3 9-3 16,4-3-2-16,3 2 3 16,7 5 0-16,7-1 1 0,4 3 0 15,3 0-3 1,4 0 2-16,7 13 1 0,-4-4 0 16,-3 10-18-16,-7 0-5 15,-8 0-40-15,-6 10-16 16,-14-1-50-1</inkml:trace>
  <inkml:trace contextRef="#ctx0" brushRef="#br0" timeOffset="102612.9639">20249 12551 256 0,'-14'-16'96'0,"7"13"-75"0,-10-4 1 16,10 7-3-16,-11 7-11 15,-10-4-2-15,-4 13 10 16,-10 2 4-16,-8 7-10 15,1 4 3-15,3 8 3 0,0 4-6 16,7-3-1-16,8-4-7 16,6 4-4-16,7-4 3 15,11-5 1-15,7-11-3 16,11 4 1-16,6-9-5 0,12-13-1 16,6 0-2-16,0-10 0 15,4-8 2-15,-4-1 4 16,1-6 3-16,-5-10 2 15,-6 7 3-15,-7 3 1 16,-4 3 10-16,-7 6 4 16,-4 7-7-16,-3 3-1 15,-3 6-5-15,-1 6-3 16,1 3 0-16,-1 7 1 16,4-3-5-16,4 5-1 15,3-2 0-15,3 3 2 16,5 0-3-16,2-4-2 15,8 1-18-15,3-7-7 0,0-5-18 16,4 2-9-16,0-12-36 16,0 6-17-16,-1-10 13 15</inkml:trace>
  <inkml:trace contextRef="#ctx0" brushRef="#br0" timeOffset="103123.643">20750 12632 192 0,'18'-34'74'0,"-14"24"-58"0,-1-2 16 16,-3 5 2-16,-3 4-6 15,-8-3-2-15,-7 3-10 16,-6 3-3-16,-8 3-7 0,-7 13 5 16,-3 6 4-16,-4 3 2 0,7 3 1 15,4 6-5-15,3-5 0 16,4 5-8-16,10-9-3 15,8 0-1-15,6-6-1 16,11-6-11-16,11-7-3 16,10-6-4-16,4-16-2 15,3 4 5-15,0-13 4 16,4-4 4-16,0-5 2 16,0-10 3-16,-4 6 3 15,-3-12 2-15,-4-3 1 16,-7 0 2-16,-3-10 3 15,-4-3 11-15,0-3 5 0,-3 6 2 16,-4 10 1-16,0 9-7 16,-4 10-2-16,1 5-9 15,-4 11-2-15,-7 18-6 16,-7 18 7 0,-4 23 6-16,0 12-8 15,8 10-1-15,3 3-4 16,7 3 1-16,3-3-2 15,8 3 2-15,3-6-2 16,4-10 2-16,-1-9-26 16,1-7-10-16,-1-8-25 15,-2-14-11-15,-5-8-80 16</inkml:trace>
  <inkml:trace contextRef="#ctx0" brushRef="#br0" timeOffset="103573.8186">21615 12014 244 0,'-11'-9'93'0,"8"18"-72"0,-8 16 7 15,4-6-2-15,-4 9-1 16,-10 10 4-16,-4 15-2 15,-6 10-2-15,-5 0-13 16,-6 6 8-16,-7 3 3 0,-11 9-9 16,3 1-5-16,1 3-6 15,-1-10 0-15,5 3-2 16,-1-15 2-16,3 0-4 16,4-1 0-16,4-11-12 0,7-11-5 15,10-5-23-15,14-26-102 31,11-9-44-31,11-3 67 16</inkml:trace>
  <inkml:trace contextRef="#ctx0" brushRef="#br0" timeOffset="104009.6583">21710 12569 272 0,'3'-12'101'0,"-3"12"-78"0,0 0-2 0,0 0-5 0,0 3-3 16,-7-3 4-16,-3 9 2 15,-4 7 3-15,-7-3-12 16,-8-4 3-16,1 7 1 0,-4-7-3 16,4 10 1-16,0-3-7 15,3-7-1-15,8 10-2 16,6-10 1-16,4 7-4 15,7-7 0-15,11 1-6 16,6-1 0-16,8 1-2 16,3-1 1-16,4 7 2 15,0 2 2-15,-1 1-1 16,-2 13 1-16,-5-4 3 16,-6 0 0-16,-4 0 3 15,-7-3 3-15,-7 4 9 0,-3-11 5 16,-12 4 8-16,-2-9 4 15,-4-4-11-15,-4-2-2 16,-3-7-8-16,3-7-2 16,4 4-20-16,3-3-6 15,8-4-58-15,3 1-23 16,10-10-57 0</inkml:trace>
  <inkml:trace contextRef="#ctx0" brushRef="#br0" timeOffset="105886.5281">12319 14639 220 0,'4'-9'85'0,"-1"2"-66"0,4-2 10 16,0 9 2-16,0 0-10 15,0 0 0-15,0 0-3 16,-3 0 0-16,-4 6-9 0,0 13 3 0,-11 19 4 16,-3 21-6-16,-3 13-1 15,-1 10-3-15,4 6 1 16,7 3-4-16,7-4 0 16,7-14-1-16,7-11-2 15,7-8 1-15,4-20 1 16,3-6-1-16,4-18 2 15,7-10-4-15,3-22-2 16,4-13-1-16,0-6 3 16,-4-6-2-16,-7 4 1 15,-7-1 2-15,-6 15 0 0,-8 4 6 16,-7 16 4-16,-4-1-5 16,-3 10-1-16,0 10 0 15,4-4 0-15,6 4-5 16,5-1 1-16,6 7 0 15,7-7 2-15,0 0-1 16,4-5 2-16,0-4-2 16,-1-4 2-16,-2-2 0 15,2-3 3-15,-2-10-1 16,-1 3 0-16,-7-12 3 16,-3-10 5-16,-8-15 8 15,-6-16 7-15,-8-3-4 16,-6 0-2-16,-5 3-8 15,-2 12-1-15,-1 4-10 16,1 9-4-16,-1 10-14 0,4 9-5 16,3 12-25-16,1 7-8 15,6 12-28-15,8 7-11 16,13 12-50 0</inkml:trace>
  <inkml:trace contextRef="#ctx0" brushRef="#br0" timeOffset="106412.1051">13437 14909 264 0,'0'0'101'0,"4"-3"-78"0,3-4 11 15,0 7 1-15,4 0-12 16,3-3-4-16,7-3-6 16,4-4-1-16,3-5-7 15,3 2-1-15,1-2 0 0,4 5-5 16,-5 1-1-16,-3-1 1 15,-6 10 2-15,-12 10 9 16,-6 18 3-16,-11 6-4 16,-11 4-3-16,-7 12-3 0,-3 4 0 15,0-1 2-15,0 0 2 16,3-6 3-16,4-3 4 16,7 0-4-16,0-9 2 15,3-7-3-15,8-9 2 16,3-1-2-16,10-2 0 15,8-7-5-15,10-2-1 16,7-7-1-16,4-7-2 16,3 7-2-16,-3-9 1 15,-4 9-4-15,-6-6 1 16,-5 6-16-16,-6 0-4 0,-4 0-32 16,-3 0-14-16,-11 0-87 15</inkml:trace>
  <inkml:trace contextRef="#ctx0" brushRef="#br0" timeOffset="106923.2702">14690 14498 292 0,'0'-3'110'0,"10"3"-86"0,11 0 7 16,-6 0-4-16,6 0-17 15,10-7-3-15,8 4-10 16,7-3 0-16,0 3 1 16,0-3 1-16,-7-4 1 0,-4 1-49 15,-10 9-21-15,-11 0-51 16</inkml:trace>
  <inkml:trace contextRef="#ctx0" brushRef="#br0" timeOffset="107133.7151">14711 14783 324 0,'-7'0'123'0,"10"-3"-95"0,4 3 5 0,0 0-3 16,4 0-10-16,7-6-2 15,3 6-13-15,7-10-2 16,4 10-3-16,10-9-3 0,-3 9 2 16,0-6-12-16,3 3-5 15,-3 3-43-15,-4 0-18 16,0 0-54 0</inkml:trace>
  <inkml:trace contextRef="#ctx0" brushRef="#br0" timeOffset="107703.108">16327 14106 296 0,'-15'-10'112'15,"15"17"-87"-15,0-7 7 0,0 3-5 0,-3 13-4 16,-1 18 1-16,-3 19 0 16,-3 13 0-16,-1 13-13 15,1 8 0-15,3 11 2 0,-1-4-7 16,1 3-3-16,0-12 0 16,0-10 0-16,0-3-6 15,4-9 0-15,-1-13-28 16,4-13-11-16,4-11-43 15,3-17-16-15,7-15-29 16</inkml:trace>
  <inkml:trace contextRef="#ctx0" brushRef="#br0" timeOffset="108063.5786">16778 14238 304 0,'-10'0'112'0,"-1"15"-87"0,-3 17 7 0,7-7-3 16,-7 9-12-16,-8 20-2 15,5-1-4-15,3 10 0 16,3 6-6-16,8-7 1 0,10 1 4 16,3-10-4-16,4-12-1 15,8-6-2-15,-1-10 0 16,7-10-2-16,4-15-1 0,3-15-2 15,4-14-1-15,-4-11 2 16,-3-7 2-16,-8-13 0 16,-9-3 2-16,-15 1 4 15,-11 5 4-15,-14 4 2 16,-10 9 3-16,-4 19-14 16,0 6-5-16,1 10-26 15,6 2-11-15,7 14-37 16,11-1-15-16,11-3-43 15</inkml:trace>
  <inkml:trace contextRef="#ctx0" brushRef="#br0" timeOffset="108423.7617">17233 14282 208 0,'0'-16'79'0,"-3"16"-61"0,3 0 10 0,-4 9 3 15,-6 13-6-15,-5 6 3 16,-2 16-3-16,-8 10 2 16,4 2-15-16,7 13 4 0,3-3 4 15,11 3-9-15,7-6-1 16,11-7-6-16,10-6-1 16,4-12-1-16,3-13-2 15,4-16-4-15,3-9-2 16,-3-15 3-16,0-17 3 15,-7-12 7-15,-4-9 6 0,-10-6 6 16,-11 5 3-16,-11 7 0 16,-10-3 1-16,-7 12-20 15,-7 1-6-15,-1 5-15 16,5 4-6-16,3 9-20 16,6 4-10-16,8 5-33 15,7-9-12-15,11 7-14 16</inkml:trace>
  <inkml:trace contextRef="#ctx0" brushRef="#br0" timeOffset="108829.5764">17854 14310 220 0,'4'-13'85'0,"-8"7"-66"0,8 6 12 0,-4 0 1 16,-4 0-13-16,1 9-1 16,-8 10-1-16,-7 6 1 15,-6 13-10-15,-1 3 9 0,0 6 3 16,4-3-2-16,3 3 0 16,4 6-6-16,7-3-2 15,7-3-4-15,11-3-1 16,10-9-10-16,7-7-2 15,4-13-5-15,7-11-3 16,3-8 4-16,-3-14 2 0,-4-14 7 16,-3-2 6-16,-11-4 2 15,-10-15 4-15,-11-1 4 16,-11 1 1-16,-10 0-6 16,-4 6-3-16,-3 3-12 15,0 16-6-15,3 3-23 16,4 15-8-16,7 1-41 15,10 9-19-15,15 3-5 16</inkml:trace>
  <inkml:trace contextRef="#ctx0" brushRef="#br0" timeOffset="109189.2729">18387 14297 244 0,'3'-31'90'0,"1"18"-70"0,-1-2 15 0,-3 8 2 16,0 4-12-16,-3 3-5 16,-4 0-9-16,-4 10-3 15,-10 15-4-15,-7 9 4 0,-4 13 2 16,-3 7 6-16,7 8 2 16,6 1-7-16,8 9-2 15,11-9-5-15,6 0-3 16,15-13-3-16,10-13 1 15,4-8-8-15,7-11-2 16,3-11 1-16,4-23 1 0,-4-6 10 16,-3-19 6-16,-7-3 6 15,-8-12 4-15,-9-7 6 16,-12 0 6-16,-13 1-12 16,-12 2-4-16,-9 13-19 15,-5 13-9-15,-2 9-23 16,-1 6-11-16,3 16-113 15</inkml:trace>
  <inkml:trace contextRef="#ctx0" brushRef="#br0" timeOffset="109640.8893">19456 14078 332 0,'-7'0'126'0,"-4"9"-98"0,0 16-12 16,8 0-11-16,-1 7-5 15,-3 18 2-15,4 6 0 16,-1 4-2-16,1 3 1 16,-1-10-4-16,1 3 0 0,-1-12-7 15,1-9-2-15,-4-1-33 16,0-15-15-16,-4-3-60 16</inkml:trace>
  <inkml:trace contextRef="#ctx0" brushRef="#br0" timeOffset="109820.5778">19096 14495 336 0,'0'-7'126'0,"18"7"-98"0,17-3 3 0,-11-3-3 16,19 6-21-16,10-3-4 16,10-3-2-16,11 6 1 15,4-7-1-15,0 7-23 0,-11-3-7 16,-7-3-43-16,-8 3-17 15,-13-3-30 1</inkml:trace>
  <inkml:trace contextRef="#ctx0" brushRef="#br0" timeOffset="110300.721">20810 13758 320 0,'-3'-22'121'0,"3"16"-95"0,0 6 0 0,0 0-5 15,0 15-6-15,-4 14 0 16,-6 14-1-16,-8 11-1 16,-3 8-7-16,0 11-2 0,3 8 2 15,4-3-5-15,3-5-1 0,4-4-9 16,4-13-2-16,3-12-34 16,3-10-13-16,4-15-76 15,8-19-42 1,-1-15 83-16</inkml:trace>
  <inkml:trace contextRef="#ctx0" brushRef="#br0" timeOffset="110631.8375">21054 13890 228 0,'3'-16'88'0,"-3"6"-69"0,4 10 6 15,-4 0 20 1,-4 10-5-16,-6 15-12 0,-1 19-4 15,-7 0-14-15,4 3 0 0,0 6 3 16,7 7-7-16,7-7-1 16,4-6-1-16,6-3 0 15,4-6-2-15,4-13-2 16,0-7-2-16,3-8-1 16,4-20 2-16,-1-8 2 15,1-20 0-15,-4-12-1 16,-7-3 3-16,-7-1 2 15,-7-2 7-15,-7 2 4 16,-7 4-6-16,-3 13-3 16,-5-1-18-16,1 4-5 15,7 15-27-15,3 3-11 0,8 7-50 16</inkml:trace>
  <inkml:trace contextRef="#ctx0" brushRef="#br0" timeOffset="110960.967">21548 13774 320 0,'-14'-19'121'0,"3"12"-95"0,-7 14 3 16,8-4-8-16,-11 19-12 16,-11 9-1-16,-3 4 0 15,3 9 2-15,4 3-5 16,13 6-1-16,12 0 2 0,6 0-5 15,12-2-1-15,9-14 0 0,5-2 0 16,6-16-5-16,4-10-1 16,-1-12 0-16,1-13 4 15,-4-9 1-15,-6-13 3 16,-12-12 1-16,-6-6 1 16,-15-4 6-16,-6 4 4 15,-11 3-7-15,-8 9-4 16,-2 9-18-16,-5 13-5 15,5 7-56-15,-1 15-25 16,7 0-30 0</inkml:trace>
  <inkml:trace contextRef="#ctx0" brushRef="#br0" timeOffset="111365.875">22109 13632 260 0,'10'-9'99'0,"-10"9"-77"0,4 0 13 15,-4 0 1-15,0 0-8 16,-7 16-2-16,-15 2-3 15,-6 20 0-15,-4 12-13 0,1 4-1 16,6-1-2-16,7 3-1 0,11 4-1 16,11-7-6-16,10-6-1 15,7-3-6-15,11-16 0 16,3-9-1-16,8-13 3 16,-1-12 6-16,0-6 2 15,-3-13 2-15,-7-10 2 16,-8-3 3-16,-13-15 5 15,-11-10-4-15,-11 4 0 16,-13 2-20-16,-8 7-5 16,-7 13-26-16,0 8-9 15,-3 11-100 1</inkml:trace>
  <inkml:trace contextRef="#ctx0" brushRef="#br0" timeOffset="111892.4649">20422 14614 312 0,'-24'-10'118'0,"31"10"-92"0,0 0-7 15,24 0 20-15,8-9-18 16,21 6-3-16,21-6-2 0,22-7-9 16,20-3 2-16,22-6 2 0,10 0-6 15,14-10-3-15,8 4-4 16,-8 0 1-16,-7 9 1 15,-6 3 0-15,-15 3-3 16,-14 10 2-16,-14 3-15 16,-22 3-4-16,-20 3-10 15,-18 3-2-15,-18 4-28 16,-24-4-14-16,-29-3-45 16</inkml:trace>
  <inkml:trace contextRef="#ctx0" brushRef="#br0" timeOffset="112462.9441">21184 14721 236 0,'4'-10'88'0,"-1"7"-69"0,4 3 13 0,0 0 0 0,4 0-4 16,3 0 1-16,7 3-5 15,8-3-1-15,6 6-12 16,4-2 2-16,3-4 1 0,-3 0-3 16,0 0 1-16,-8 6-7 15,-2-3-1-15,-8 3-2 16,-7 4 1-16,-11 5 4 16,-10 14 4-16,-10-1-4 15,-5 9 1-15,-6-2-1 16,0 6 3-16,0-10 1 15,3 3 3-15,4-5-5 16,3-4-1-16,1-6-2 16,10-1-1-16,7-8-1 0,17 2 0 15,8-9-2-15,10-3-2 16,8 0 3-16,6-3 0 16,0-3-4-16,1-3 1 15,-4 9-2-15,-8-7 0 16,-2 4-7-16,-8-3-4 15,-3 6-35-15,-8 0-14 16,-6 0-111 0</inkml:trace>
  <inkml:trace contextRef="#ctx0" brushRef="#br0" timeOffset="114023.1655">12397 16549 264 0,'14'-19'99'0,"-7"3"-77"0,3 7 7 0,-6 9-3 16,-4 0-8-16,0 0 11 15,0 28-8 1,-4 16-10-16,-3 19 2 0,-3 15 2 16,3 13-5-16,3 6-1 15,4-6-5-15,4 3-1 0,6-12-1 16,4-1 1-1,8-18 0-15,2-10 1 0,4-15-7 16,8-13-2-16,3-25-3 16,6-19 2-16,1-15-3 15,0-13-1-15,-7-13 0 16,-7-12 1-16,-11 9 6 16,-7 10 3-16,-11 15 12 15,-6 13 7-15,-8 16-8 16,-3 9-1-16,0 19-6 15,4 6-3-15,6 3 0 16,11 0-1-16,11 7 0 16,10-1 0-16,4-15 0 15,6-3 0-15,5-7 0 16,6-15 2-16,1-4 1 0,-5-12 3 16,-2-18 3-16,-8-14 2 15,-7-8-3-15,-10-11 0 16,-11-5-1-16,-11-3 3 15,-6 8-3-15,-8 1-2 16,-6 10-5-16,-1 8-2 16,0 20-15-16,0 6-6 15,1 18-32-15,3 4-13 16,3 15-74 0,7 7-45-16,8 3 90 15</inkml:trace>
  <inkml:trace contextRef="#ctx0" brushRef="#br0" timeOffset="114518.8402">13413 16988 264 0,'-7'-10'99'0,"10"10"-77"0,11-9 4 16,-7 9 0-16,4-10-6 15,6 1 3-15,8 0-9 16,7-7-3-16,7-3-6 0,3-6-4 0,4 16 0 16,0-4-1-16,-7 7 2 15,-4 12-1-15,-7 7-1 16,-14 12 7-16,-10 19 3 15,-11 0-3-15,-11 9 1 16,-7-6-1-16,-6-3 3 16,-1 9 8-16,0-6 6 15,4-6-7-15,3-7 1 16,4-5-9-16,7-1-3 16,7-9 1-16,10-1 0 15,11-2-1-15,11-6 1 16,10-4-4-16,11-12 0 15,0 2-1-15,4-2 1 0,-5-3-2 16,-6 2-1-16,-7 4-8 16,-7 3-3-16,-8 0-12 15,-6 0-3-15,-11 0-30 16,-4 0-14-16,1 0-87 16</inkml:trace>
  <inkml:trace contextRef="#ctx0" brushRef="#br0" timeOffset="114970.1953">14803 16514 324 0,'-29'-19'123'0,"26"19"-95"0,3-6-8 15,3 3-11-15,11 3-12 16,11-9 0-16,14 2-5 15,10-2-2-15,8 6 5 16,3-4-40-16,-4 7-14 0,-6 7-58 16</inkml:trace>
  <inkml:trace contextRef="#ctx0" brushRef="#br0" timeOffset="115164.6891">14746 16818 368 0,'-32'0'140'0,"32"7"-109"0,11-14-2 0,3 7-9 16,11 0-15-16,17-3-3 15,22-3-6-15,10-3-2 16,10-1 3-16,5 1-34 0,2-1-13 16,-3 4-27-16,-6 6-12 15,-15 0-25 1</inkml:trace>
  <inkml:trace contextRef="#ctx0" brushRef="#br0" timeOffset="116381.4204">16630 16100 280 0,'18'-40'107'0,"-15"30"-83"0,4 1-9 0,-7 9-11 16,0 0 6-16,0 9 7 15,-7 19 3-15,-3 22 0 16,-8 16-10-16,0 22 7 0,-3 3 3 16,3 6 5-16,1 1 2 15,-1 8-10-15,4-15-3 16,3-6-6-16,1-10-3 15,3-15-2-15,0-13-3 16,0-7-24-16,3-11-9 16,4-17-18-16,4-12-7 0,3-3-32 15,0-22-15-15,0-10 1 16</inkml:trace>
  <inkml:trace contextRef="#ctx0" brushRef="#br0" timeOffset="116755.4189">16937 16194 264 0,'-7'-3'101'0,"3"6"-78"0,-10 22 6 15,7 4-2-15,-7 11-2 16,0 17 2-16,0 12-6 15,0 3 0-15,3 6-12 0,4-2-3 0,7-4 0 16,7-3-1-16,7-16 0 16,7-6-8-16,8-12 0 15,6-20-4-15,7-15 2 16,4-15-2-16,0-20 2 16,-4-3 3-16,-3-15 1 15,-14-10-2-15,-11-15 2 16,-11 6 10-16,-13 9 5 15,-11 7 0-15,-11 6 2 16,-3 12-11-16,-4 13-6 16,4 6-26-16,6 10-12 0,8 2-38 15,11 14-13-15,10 2-32 16</inkml:trace>
  <inkml:trace contextRef="#ctx0" brushRef="#br0" timeOffset="117206.2292">17582 16154 236 0,'-7'-7'88'0,"4"14"-69"0,3-4 6 16,0 6 0-16,0 1-5 15,0 5 0-15,-4 1 5 0,1 3 1 16,3 0-13-16,-4-7 1 0,4 4 0 16,0-1-3-16,0-5-1 15,4-1-2-15,3-6 2 16,3 4-10-16,8-7-2 16,7 6 3-16,10-3 1 15,0 6-3-15,4 10 1 16,0 6 0-16,3 13 0 15,-3 6 2-15,-4 0 1 16,-6 0-6-16,-8-7 0 16,-11-2 14-16,-10-7 7 15,-10 7 5-15,-15-10 3 16,-10-7-5-16,-11-8-3 0,-7-10-8 16,4 0-4-16,3-3-17 15,3-13-5-15,8-3-34 16,10-15-13-16,11-1-31 15,11-9-11-15,10-3-21 16</inkml:trace>
  <inkml:trace contextRef="#ctx0" brushRef="#br0" timeOffset="117416.956">17582 16069 316 0,'-28'-28'118'0,"18"28"-92"0,-1-10 13 15,11 10 0-15,0 0-19 0,7 0-6 16,7-6-8-16,14 3-5 16,18-3 0-16,11 2-4 0,10-2 2 15,3 3 1-15,4-3 0 16,-3 6-11-16,-8-3-3 16,-13 6-39-16,-11-3-16 15,-22 6-68 1</inkml:trace>
  <inkml:trace contextRef="#ctx0" brushRef="#br0" timeOffset="117791.8546">18306 16210 288 0,'21'-3'107'15,"-11"6"-83"-15,12 6 4 0,-15-2-2 0,-4 5-2 16,-3 13 3-16,-7 13-6 15,-7 6 0-15,-4 9-12 16,1 0-1-16,-1 7 2 0,4-7-4 16,7-6-1-16,3 7-2 15,4-17-3-15,7-2 1 16,4-7-1-16,7-12 0 16,6-16 0-16,8-7-5 15,7-5 1-15,0-13 2 16,-4-10 3-16,-3-9 2 15,-8-12 1-15,-9 3 11 16,-12-1 5-16,-6 1-2 0,-12 9 2 16,-2 7-11-16,-4 2-5 15,-1 10-10-15,1 6-4 16,4 10-21-16,3-7-7 16,3 7-27-16,7 9-122 31</inkml:trace>
  <inkml:trace contextRef="#ctx0" brushRef="#br0" timeOffset="118287.5284">19135 16147 244 0,'-11'-9'93'0,"1"9"-72"0,-12-6 20 15,15 2 4-15,-7 4-12 16,-3 0-2-16,-1 4-7 15,-7 5-3-15,0 16-11 16,-3 10 7-16,0 12 3 0,3 12-4 0,4 4-1 16,4 0-9-16,10 6-2 15,7-13-2-15,7 4 1 16,7-13-11-16,3-3-4 16,8-16 1-16,3-9 4 15,7-13-1-15,4-12 1 16,4-4 4-16,3-18 1 15,-4-10 6-15,0-21 2 16,-7 2 6-16,-6-2 3 16,-15 5 11-16,-14 11 9 15,-14-1-21-15,-11 6-8 16,-7 10-15-16,-7 3-5 16,1 15-48-16,2 1-19 0,8 12-89 15</inkml:trace>
  <inkml:trace contextRef="#ctx0" brushRef="#br0" timeOffset="119113.3255">19964 16307 316 0,'-4'16'121'0,"11"6"-95"0,-3 22-2 0,-1-25-9 15,1 15-9-15,-1 1 1 16,1 2-4-16,-1-2 0 16,-3 2-1-16,0-12 12 0,0 4 5 15,0-11-1-15,-3-2 0 16,-1-6-2-16,4-10 3 15,-3-4-11-15,-1-21-4 16,1 10 1-16,-4-39 1 16,3-12 0-16,-3-3-1 15,4 4-3-15,-1 2-2 16,4 10-2-16,4 2 1 16,6 17-4-16,1 6 1 0,6-1 0 15,5 4 2-15,2 7 1 16,4 8 3-16,4 4-1 15,0 6-1-15,3 0-4 16,-3 6 0-16,0-3-36 16,-8 4-15-16,-6 8-109 15</inkml:trace>
  <inkml:trace contextRef="#ctx0" brushRef="#br0" timeOffset="119593.0375">20779 16238 232 0,'24'-28'88'0,"-6"19"-69"0,10-7 0 0,-17 7-4 16,-4-1-2-16,-7 1 4 15,-7-1 4-15,-11 1 4 16,-7 3-13-16,-6 6 9 0,-12 6 2 15,1 10 6-15,-7 6 2 16,-4 9-5-16,3 0-4 16,4 13-8-16,8-3-1 15,9-3-10-15,5 5-4 16,10-8-3-16,14-4 0 16,7-6-4-16,10-6-2 15,15-9-6-15,7-10-1 16,3-4 1-16,4-14 2 0,-4-7 8 15,-3-10 3-15,-4 1 3 16,-6 5 2-16,-8 4 19 16,-7 6 10-16,-7 10-6 15,-7 9-5-15,0 16-11 16,4 3-4-16,3 9-1 16,3-3 0-16,8-6-5 15,3 6 1-15,-3-13-5 16,17 4 1-16,0 0-16 15,0-4-6-15,-3-2-31 16,-4-4-12-16,-6-6-82 16</inkml:trace>
  <inkml:trace contextRef="#ctx0" brushRef="#br0" timeOffset="120164.5102">21664 16176 288 0,'-10'-19'110'0,"2"19"-86"0,-6-10 5 0,7 10-3 0,-7 0-11 15,-11-6 2-15,-10 12 1 16,-11 1 1-16,-10 5-10 16,-1 7 10-16,-3 12 4 0,11 1-9 15,7 8-3-15,10-2-5 16,7 0-1-16,11 2-8 16,7-5 0-16,11-4-8 15,10-6-1-15,10-9-6 16,8-13-2-16,11-6-2 15,2-19-2-15,8-6 7 16,-3-16 3-16,-4-9 3 16,-1-10 2-16,-6-12 8 15,-3-19 2-15,-8 0 16 16,-7 6 8-16,-7 9 1 0,-3 14 2 16,-4 11-3-16,0 10 2 15,-4 10-9-15,-3 18 0 16,-3 13 0-16,-4 16 1 15,-4 18 3-15,1 22 3 16,-1 13-11-16,4 6-3 16,3 7-9-16,4 2-2 15,4 7-5-15,-1-16 1 16,1 0-25-16,3-19-10 16,0-2-29-16,4-20-12 15,-1-9-89 1</inkml:trace>
  <inkml:trace contextRef="#ctx0" brushRef="#br0" timeOffset="120554.4664">22437 15727 344 0,'7'-16'129'0,"0"16"-100"0,-4 7 7 0,-3-4-2 16,-7 13-11-16,-14 21 1 15,-7 7-2-15,-11 19-2 16,-10 15-10-16,-18 4 11 0,-4 24 6 15,-7 1-6-15,-3-7-1 16,4 4-8-16,6-4-2 16,11 0-6-16,11-5-3 15,6-20-5-15,8-6-2 16,7-16-19-16,3-6-7 16,8-16-32-16,6-18-11 15,8-7-49-15,10-21-21 16,7-20 22-1</inkml:trace>
  <inkml:trace contextRef="#ctx0" brushRef="#br0" timeOffset="120959.3839">22691 16345 244 0,'14'-3'93'0,"-7"3"-72"0,-7 3 16 16,0 3 4-16,-7-3-4 16,-14 13 2-16,-11 3-6 15,-7 0 0-15,-3 6-19 16,-1 3 3-16,5-9 1 0,9 3-8 0,1-4-1 16,11-5-5-16,6 3-3 15,11 3-9-15,11-4-3 16,10-5-1-16,10 8 0 15,5 1 4-15,2 0 5 16,1 6 2-16,-7-6 1 16,-7 0 0-16,-8 3 2 15,-6-3 19-15,-7-1 10 16,-4 7-2-16,-15-6 0 16,-6-9-3-16,-3-1 1 15,2 0-13-15,-2-9-5 16,2 0-28-16,5 0-10 15,3-9-52-15,3 0-20 0,4 2-78 16</inkml:trace>
  <inkml:trace contextRef="#ctx0" brushRef="#br1" timeOffset="124952.6101">14450 6313 212 0,'-25'-37'82'0,"22"31"-64"0,-1-4-7 0,4 10-6 0,7 0-3 16,4 6 1-16,3-2 1 15,3 5 2-15,5 7-3 16,-5 18 16-16,-3 13 7 0,-7 22 4 16,-10 22 2-16,-15 35-13 15,-10 18-6-15,-11 41-8 16,-7 3-2-16,0 25-3 16,11-15-1-16,7-20 1 15,10-8 2-15,8-17-3 16,6-24 0-16,4-26-23 15,0-18-10-15,4-28-94 16</inkml:trace>
  <inkml:trace contextRef="#ctx0" brushRef="#br1" timeOffset="126274.0782">14471 6270 224 0,'-28'-38'85'15,"21"32"-66"-15,0 2-6 0,10-2-6 0,4 6-10 16,7-3 2-16,11-3 3 16,10 3 3-16,15-7-2 15,20-2 3-15,22 2 0 0,17-2-2 16,22-13-1-16,13 6-1 16,12-6-2-16,10-3 3 15,10 2 0-15,7-2 1 16,4 0 2-16,4 3 3 15,10 0 2-15,14 6-3 16,4 0-3-16,7 4-5 16,3 2 0-16,7-3 0 15,8 7 2-15,-4-7-1 16,-4 7 2-16,-3-4-4 0,0 4 0 16,-8-7 1-16,-6 7 0 15,0 3 2-15,3-7 3 16,0 7-4-16,1-4-1 15,2 10 2-15,-6-3 1 16,-7-3-1-16,-11 12 1 16,-11-6 0-16,-10 0 1 15,-7 0-2-15,-11 0-2 16,-10-6 1-16,-4 6 1 16,-3 0-1-16,-8 0-1 15,26 0 1-15,-26-6 1 0,-13 2 5 16,-18 4 6-1,-22-6-5-15,-17 6 0 0,-14-9 2 16,-10 6 4-16,-8-4-4 16,-10 7 0-16,6-9-6 15,-3 9-3 1,-3-3 2-16,3 3-4 16,-3 0 0-16,-4 0 1 15,0 3 0-15,-3-3 0 16,-4 6 2-16,0-3-1 15,4 7-1-15,-4 5 3 16,0 14 0-16,0 5 1 16,4 13 2-16,7 7-5 15,6 5-3-15,5 4-2 16,6 0 0-16,4 18 5 0,0 7 3 16,0 9-3-16,-4 0-1 15,-3 4 0-15,-4 8 2 16,-3 7-1-16,-1 7-1 15,-2-7-2-15,-5 15 1 16,1 4 1-16,0-6 2 16,-4 3 1-16,-3-7 1 15,-4 0-5-15,0-9 1 16,-4-18-2-16,1-11-2 16,0-14 5-16,3-11 1 15,0-15 0-15,0-3 1 16,0-9-2-16,0-7-1 15,-3-3 3-15,-4-9 2 0,-4-7-2 16,-10-6 0-16,-17 7-1 16,-22-10 1-16,-25 6-7 15,-24-12-1-15,-29 6-1 16,-20-3 2-16,-33-4-3 16,-20 4 2-16,-18-6 1 15,-22 2 2-15,-24-2 1 16,-25 0 3-16,-17 2 3 15,-14 4 4-15,-22-3-2 16,-14 3-2-16,-10-7-5 16,-8 4-2-16,4 3 1 15,-6-10 0-15,9 4 1 16,8 0 0-16,0-4 8 0,17-3 5 16,-3 7 0-16,14 0 2 15,7-1-10-15,7 1-3 16,14 3-2-16,10 2 0 15,19-2 0-15,10 6 0 16,24 0 0-16,33 0 2 16,27 0-1-16,26 10-1 15,34-4-4-15,29-3 0 16,25 6-42-16,27 7-19 16,19 9-95-1</inkml:trace>
  <inkml:trace contextRef="#ctx0" brushRef="#br1" timeOffset="128150.2473">11751 12058 196 0,'4'-15'74'0,"-1"15"-58"0,-3 0 14 16,0 0 18-1,-3 18-9-15,-4 7-11 16,-4 22-7-16,0 13-13 16,1 12 4-16,-4 19 1 0,0 31-2 15,-1 7 1-15,1 28-3 16,0 12 0-16,7-9-3 15,4 3-1-15,3-9-3 0,3-23 1 16,4-15-4-16,0-15 0 16,-3-23-1-16,-1-18 0 15,-3-13-25-15,0-28-11 16,-3-19-91 0,-1-35-50-16,4-18 82 15</inkml:trace>
  <inkml:trace contextRef="#ctx0" brushRef="#br1" timeOffset="129877.9808">11719 12058 208 0,'0'-25'77'0,"7"19"-60"0,4-4 6 16,-4 7-1-16,4-3-6 15,6 3 3-15,4-3-4 16,1-4-1-16,6 7-8 16,3-3 0-16,12-4 1 0,10 10-1 15,14-9 1-15,21 3-2 16,7-4 0-16,18 1-6 0,14 0 1 15,14-10 0-15,14 3 0 16,11-3 0-16,11 4 0 16,6 2 0-16,8-6 2 15,10 3-3-15,7-2 0 16,7 11 3-16,4-2 1 16,-1 0-4-16,1 5 1 15,3-2 0-15,-6-3 0 16,2-7-3-16,-6 4 2 15,0-4 1-15,-4 6 2 16,-7-8-1-16,3 2-1 16,1 7 1-16,0-10 1 15,-1 9-1-15,1-5 2 16,7-4-2-16,10 6-1 0,-3-9-2 16,-1 13 1-16,1-4 1 15,3-2 0-15,-7 8 0 16,-3-2 0-16,39 6 0 15,-19-3 2-15,-6-4-1 16,-11 10-1-16,-6-9 1 16,-5 9-1-16,1-3-3 15,-15-4 2-15,1 7 1 16,-11-3 0-16,-7-3 0 16,-1 0 2-16,-16 3-1 15,-1 3 2-15,-10 0 0 16,-8-7 1-16,-6 7-2 15,-1-3-2-15,-13-3 1 16,-8 3 1-16,-3-7-1 16,-7-5 2-16,-11 5-4 0,-7-5 0 15,-11 2 5-15,-10-3 5 16,-10 1-3-16,-8 5 2 16,-10 1-3-16,-4-1 0 15,-3 7-6-15,-1-3 1 16,-9 6 0-16,-1 0 0 15,-4 0-3-15,-3 9 5 16,-3 10 0 0,-4 6 0-16,-4 4 1 15,1 5-2-15,-4 16-1 16,0 7 1-16,0 15-1 0,-4 6 0 16,0 4 0-16,-3 6 0 15,0-1 0-15,0 14 0 16,4-1 2-16,3 7 1 15,-1-10 1-15,1 0 0 16,4 0 0-16,3-6 0 16,3-3 0-16,4-6-2 15,1-4-2-15,-1-12 1 16,0 6-1-16,3-9 0 16,-3-4 2-16,0-2-1 15,0-4 2-15,-7-9-2 16,0-3-1-16,0-10 1 15,-3 0 1-15,-1-9-1 16,-3-6 2-16,-3 0 4 16,-4-7 6-16,-4-6-3 0,-7-3 0 15,1 0-6-15,-8 0-1 16,-7-3-3-16,-7 3-1 16,-3 3-1-16,-4-3 0 15,-4 10 2-15,-6 5 0 16,-8-5 0-16,-6-1 0 15,-12-3 0-15,-9-2 0 16,-15 2-3-16,-11-6 2 16,-6 0 3-16,-4 0 3 15,-11 0-2-15,-3 3 0 16,-7-3-3-16,-8 9-3 0,-2-2 2 16,-5-4 0-16,1 3 1 15,-4-6 2-15,-3 0-1 16,-8 3 2-16,-6-3-4 15,-1 0-2-15,-3 0 4 16,-7 0 1-16,-3 0 0 16,-8-3 1-16,0 3-4 15,1 3 0-15,-8 3 1 16,7 4 0-16,-7-1-3 16,1 1 2-16,-8 5-1 15,0 1 0-15,0-3 2 16,1 2 0-16,2-2 0 15,1 2 2-15,0-5-1 16,7-1-1-16,0 1-2 0,3-1 1 16,0-3 1-16,1 4 2 15,2-1-3-15,-6 7 0 16,7-4 3-16,3 4 1 16,1 0-4-16,10-4-1 15,3-2 1-15,4 5 0 16,14-5 3-16,4 5 1 15,3-2-1-15,4 3-2 16,14-4-2-16,0 10 1 16,3 0 1-16,4-6 0 15,14 9 0-15,7-13 0 16,4 4 0-16,13 0 2 16,12-4-3-16,9-2 0 0,19-1 1 15,10-3 0-15,11-2 2 16,13-4 1-16,8 6-1 15,7-6-2-15,4 0-2 16,3 0 1-16,3 0-1 16,0 0 0-16,4 0-14 15,0 0-4-15,0 0-47 16,11 9-22-16</inkml:trace>
  <inkml:trace contextRef="#ctx0" brushRef="#br1" timeOffset="130628.5981">11779 16132 260 0,'-21'-29'96'0,"21"29"-75"0,0 0-5 0,0 0-9 15,4 19-7 1,3 16 8-16,0 9 7 16,3 18-7-16,1 10 7 0,-1 10 2 15,1 21-3-15,-7 7 2 16,-4 22-3-16,-4-4 2 16,-7 20-2-16,4-4 2 15,0 0-8-15,4-12-2 0,3-6-3 16,0-10 1-16,0-7-4 15,0-21 0-15,0-10-1 16,3-12-2-16,1-15-26 16,3-17-10-16,0-21-24 15,0-26-10-15,0-28-42 16</inkml:trace>
  <inkml:trace contextRef="#ctx0" brushRef="#br1" timeOffset="145460.3885">11748 16147 176 0,'-11'-9'68'0,"11"9"-52"0,3 0-5 16,1 0-6-16,3 0 3 0,0 3 7 16,0 3-1-16,7-6 0 15,4 0-8-15,3 0 3 0,7 0 3 16,4-9-4-1,10 3-2-15,8-4-1 0,10 1-1 16,10-10-5-16,1 3-1 16,6 7 1-16,5 0 2 15,2-1-2-15,4 1 0 16,4-1-1-16,3 1 0 16,8-7 2-16,6 4 2 15,8-7-1-15,-1-3 2 16,0 0-2-16,4-3 2 15,0 9-2-15,0-3 2 0,-3 1 0 16,-1 2 1-16,4-3 2 16,0 10 1-16,7-10 1 15,3 3 0-15,4-3-4 16,11 10-1-16,0-10-1 16,6 3-2-16,-2 7-2 15,-1 0 1-15,-7-7 1 16,0 7 2-16,-3-1-1 15,-4-2-1-15,3-4-2 16,-3 6 1-16,29 1 1 16,-8-7 0-16,-7 7 2 15,-3 6 1-15,3-3-4 16,-7 6-1-16,-7-4 1 16,-4-2 2-16,-3-3-2 0,4 3 0 15,-11-4 1-15,7 7 2 16,-4-3-1-16,1-4-1 15,-1 10 1-15,1-3-1 16,-4-3 0-16,-4 6 0 16,-3 0 0-16,-4 0 0 15,-10 0 0-15,0 0 0 16,0-3 2-16,0-4 3 16,6 1 0-16,1 3 0 15,-3-3-1-15,2 3 0 16,1-4-5-16,-7-2 1 15,-7 6 0-15,-4-3 2 0,0 6 1 16,0-4 1-16,0-2 0 16,4 6 2-16,0-6-1 15,0 3 2-15,10 3-6 16,-3-7-1-16,-1 7 0 16,1-3 2-16,-3-3-1 15,-1 3-1-15,-4-3 1 16,-2 3 1-16,-5-4 1 15,1 7 3-15,3 0-3 16,0 7-2-16,4-4 0 16,3-3 1-16,4 6-3 15,-7-3 0-15,-4-3 1 16,-3 0 0-16,-4 0 0 0,-4 0 2 16,1 0 1-16,-7-3 3 15,-4-3-3-15,0 6 0 16,-4-10-3-16,4 10-1 15,4-3 1-15,-1-3 0 16,1 6 0-16,-4-3 2 16,-4-4-1-16,-6 7-1 15,-4-9 5-15,-11 3 1 16,0-4 0-16,-3 1-1 16,4-4-3-16,-5-2-2 15,-2 8 1-15,-1-2 1 16,4 0-1-16,-4-1 2 15,-3 7-4-15,-4-3 0 0,-3 6 1 16,-4-3 2-16,-4-4 1 16,1 7 3-16,-4 0 1 15,0 7 1-15,0-4-7 16,-3-3 0-16,0 9-1 16,-1-2 0-16,1-4-3 15,-4 6 2-15,0 0 5 16,0-2 5-16,-3-4-5 15,-1 3 0-15,1 4 0 16,-1 5 2-16,-3-2-5 16,0 12-3-16,0 3 1 15,0 7 2-15,-3 8 0 16,-1 5-1-16,1 2-2 16,-1 6 1-16,-3 7 1 15,0 15 2-15,-4 1-1 0,1-4-1 16,-8 3-2-16,4 10 1 15,0-6 1-15,3 9 2 16,4-4-1-16,4-5-1 16,-4-4 1-16,3 1-1 15,1 2 0-15,-1 1 0 16,-3-4 2-16,0-3 1 16,-4-6-1-16,1 0-2 15,3-12 1-15,0 6 1 16,3-10-1-16,4-6-1 15,4 3 1-15,3-12 1 0,0-4-1 16,0-6-1-16,-4-3 1 16,1-6-1-16,-1 0 2 15,-3-9 1-15,0-1-1 16,0-3 1-16,0 4 0 16,-3-10 1-16,-1 0-2 15,-3 0-2-15,-3 0 1 16,-4 0-1-16,-8 0 0 15,-6 0 0-15,-11 6 2 16,-3-3 1-16,-11-3-4 16,-17 0-1-16,-22 0 1 15,-10 0 0-15,-4-3 1 16,-7-3 2-16,0 2-3 16,-11 8 0-16,-10 2 1 15,-7 3 0-15,-14 1 0 0,-4 2 0 16,-10 4 0-16,-11 3 2 15,-10-4-1-15,-19-2-1 16,-2-1 1-16,-11-2 1 16,-4-7-1-16,7-3-1 15,11 0 1-15,7-3-1 16,3 3-3-16,-6 3 2 16,-4-3 1-16,-11 9 2 15,-3 1-3-15,-8-1-2 16,-6 7 2-16,3-7 0 15,-3 1-2-15,10-1 0 16,-3-3-1-16,13 4 3 16,12-7 2-16,-4 3 2 0,7 4-8 15,-11-1-2-15,0 0 4 16,1 1 1-16,6-1 2 16,0 1 0-16,11-4 2 15,4 10 1-15,6-7-1 16,12 0 1-16,-5 1-7 15,4 6 1-15,7-4-1 16,4 4 2-16,0-4 1 16,10 4 1-16,4 9 2 15,18-6 1-15,6 0-4 16,8 0 1-16,10-4 0 16,11-2 0-16,-1 2-5 15,1-5 1-15,-4 6 0 0,4-7-1 16,3-6 6-16,4 3 1 15,0 4 0-15,3-1-2 16,4-3 1-16,7-2-1 16,3 2 0-16,4 3 2 15,4-6-3-15,6-3 0 16,5 10 1-16,2-4 2 16,1 10-3-16,10-7 0 15,4 1 1-15,10-1 2 16,4-6-17-16,10 3-4 15,11 4-31-15,21-10-10 16,22 6-84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4-09T22:49:20.91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3059 11017 160 0,'-7'0'60'0,"7"10"-47"0,0-1 4 0,0-3-3 16,0 4-5-16,3 5 2 15,1-2 5-15,3 6 2 16,3 6-9-16,-10 0 8 0,4 3 3 16,3 10 1-16,-7 6 2 15,0-4-9-15,0-2-3 16,3 9-4-16,-3-3 0 0,4 0-4 15,-4-7 0-15,7 4-3 16,-7-13-1-16,0 1 1 16,0-4 2-16,0-10 1 15,0-2 1-15,0-13-2 16,-7-3-2-16,7-13-4 16,0-9-2-16,0-3-2 15,0-10 0-15,7-6 0 16,-7-3 2-16,0-3 4 15,0-3 1-15,0-1 1 16,0 7 0-16,-7-3 0 16,3-3 2-16,1 6 1 15,3 3 3-15,0 0-3 0,0 7 0 16,0 2-3-16,3 1-1 16,8 2 1-16,0 1 2 15,-4 3-3-15,10 2 0 16,1 8 1-16,3 5 2 15,11 1-3-15,3 8 0 16,7 14 1-16,4-1 0 16,4 10 0-16,-1 6 0 15,-3 3-3-15,-7-3 2 16,-4 4 1-16,-10-1 2 16,-8 6 10-16,-17-5 4 15,-10 11-1-15,-15-2-1 16,-10-3-2-16,-11 2 2 15,-7-2-1-15,-7-1 0 0,0-6-7 16,-4-9-2-16,5 0 0 16,2-3 0-16,11-1-2 15,0-2-2-15,11-7-13 16,7-3-4-16,10 4-51 16,8-7-22-16,10 0-38 15</inkml:trace>
  <inkml:trace contextRef="#ctx0" brushRef="#br0" timeOffset="676.1911">3485 11444 168 0,'-3'-7'63'0,"3"7"-49"0,0 0 7 0,0 0 2 16,0 0-3-16,0 0 0 15,3 7-2-15,1-4 1 16,-4 9-10-16,0 1 6 0,-4 12 4 16,-3 3-4-16,0 16 2 15,0 0-8-15,4 0-1 16,-8 0-4-16,4-3-1 16,0-1-1-16,0-12 1 15,3 1-2-15,4-4 2 16,0-10-15-16,0-5-5 15,0-10-42-15,4-6-19 0,3-7-28 16</inkml:trace>
  <inkml:trace contextRef="#ctx0" brushRef="#br0" timeOffset="1456.1021">3676 11506 184 0,'-7'0'71'0,"3"0"-55"0,4 10 11 16,0-1 3-16,0 1-14 0,0 8-1 16,0-2-5-1,0 3-1-15,0 6-5 0,0 0 2 0,0-3 0 16,0-3 0-16,0 3-1 15,0-3-1-15,0-7 0 16,0 4 0-16,0-7 0 16,0 1 4-16,0-4 5 15,-10-6-7-15,6-6-1 16,-3 2-3-16,4-11-2 16,-8-1-2-16,4-3 1 15,0 0 1-15,0 1 2 16,0 2-1-16,3-6-1 15,1 0 1-15,3 3-1 0,0 0 2 16,0 1 1-16,3 2 3 16,4 3 3-16,-3-2-2 15,3 5 1-15,-7 4-3 16,4 3 0-16,-1 3-3 16,4 3 1-16,4 3-2 15,-11 4-1-15,10-1 1 16,-6 10 1-16,6-3-3 15,1 2 0-15,0 1 3 16,3 0 1-16,0 6 1 16,0-6 0-16,0 0 0 15,4 3 0-15,-8-10 0 16,4 7 2-16,0-3-5 16,1-1-1-16,2-5 2 15,-3-1 1-15,-3-6 3 0,-4 4 3 16,4-4 0-16,-4 3 2 15,-4-6-2-15,4 0 0 16,-7-6-1-16,0 3 0 16,0-13 0-16,0 3 0 15,0-18-2-15,-7 3-1 16,4-10-1-16,3-6 0 16,-7 7 0-16,7-4 0 15,-4 3 0-15,4 4 0 16,0-1-2-16,0 7-2 15,4 3-4-15,3 3 0 16,-7 3-22-16,10 4-8 16,-6 5-111-16,6-6-77 15</inkml:trace>
  <inkml:trace contextRef="#ctx0" brushRef="#br0" timeOffset="3228.0593">4096 11008 184 0,'-7'-3'68'0,"7"3"-52"0,0 0 6 16,0 0 1-16,0 0-8 16,0 0 2-16,7 0 1 15,0 0 1-15,3 0-10 16,1 0-5-16,3 0-1 0,4 0 4 16,-8 0 4-16,4 0-4 15,4 3-2-15,3-3-2 16,0 0 0-16,4 0-2 15,0-3-1-15,3-4 1 0,0 7-1 16,4-9-3-16,0 3 2 16,3 3 1-16,-7-4 0 15,4-2-31-15,-4 9-14 16,-3-3-65 0</inkml:trace>
  <inkml:trace contextRef="#ctx0" brushRef="#br0" timeOffset="3604.0459">4145 11246 184 0,'-21'0'71'0,"17"0"-55"0,8 3 13 16,-4-3 4-16,7 0-15 15,7 0-2-15,0 0-1 16,7 0 0-16,8 0-8 16,2 0 0-16,-2 0 0 0,6-3-1 15,4-3 1-15,3 3-2 16,-7-4 0-16,1-2-3 15,-5 3-2-15,-2 3-2 0,-5-4 1 16,-6 7-1-16,-4-3 0 16,-3-3-9-16,-8 6-3 15,-3 0-101 1,-3 6-47-16,-4-6 81 16</inkml:trace>
  <inkml:trace contextRef="#ctx0" brushRef="#br0" timeOffset="17595.5983">5140 10578 132 0,'-4'0'52'0,"4"0"-41"0,0 3 7 0,0 4 0 0,0-1-4 16,0 3 2-16,0 4-7 16,4 2-1-16,0 1-4 15,3 6 4-15,0-6 2 0,0-4-1 16,0 10 0-16,3 0 1 16,1 0 1-16,-4 0 1 15,0 6 2-15,0 7-1 16,4 6 0-16,-1-1-7 15,4 11-2-15,4 5-2 16,3-3-2-16,0 1 3 16,4-4 2-16,0-3 0 15,-4-3 2-15,-3-10-2 16,-1-6 0-16,-3-3-1 16,-3-6 0-16,-1-3 2 0,-3-3 1 15,1-4-6-15,-5 0 0 16,-3-9 8-16,0 0 3 15,0-9-5 1,0-13-2-16,-3-9 1 16,3-7-5-16,0-6-1 15,3-12 0-15,4-7 2 16,0 0-1-16,4-6 2 16,-1 0 2-16,4-3 4 15,4 0-2-15,-4 9-2 16,0 1-2-16,0 8 0 15,4 7-4-15,-4 6-2 0,0 4-3 16,-3 12-1-16,-1 6-18 16,-10 10-9-16,0-1-40 15,0 13-15-15,-10 13-15 16</inkml:trace>
  <inkml:trace contextRef="#ctx0" brushRef="#br0" timeOffset="18241.8698">5778 11177 192 0,'-3'0'74'0,"3"0"-58"0,0 6 3 16,0-3-4-16,0 13-6 0,0-6 0 15,0 8-1-15,-4 1 2 16,4 6-5-16,0-6-1 0,0 9 2 15,4-6-1-15,-4 0 0 16,0-3-6-16,0-3 1 16,0 3 0-16,0-1 2 15,0-2-3-15,-4 3 0 16,4-10-28-16,0 7-13 16,4-7-53-1</inkml:trace>
  <inkml:trace contextRef="#ctx0" brushRef="#br0" timeOffset="19021.7834">6054 11268 172 0,'-18'16'66'0,"14"-7"-52"0,4 10-5 16,0-13-6-16,0 4-3 16,4-1 2-16,0 0-3 15,-1 1 0-15,1-1 1 16,-1 1 8-16,1-1 7 0,-4 0-1 16,0 4 0-16,-4-4 0 0,1 1 2 15,-1-1-9-15,-3 1-2 16,0-1-3-16,3 0 1 15,1-2 0-15,-4-4 1 16,3 3-2-16,1-3 1 16,-1-3-2-16,1 0 2 15,-1-3 2-15,4-3 4 16,0-4-6-16,0-5-2 16,0 2-1-16,0-2 2 15,0-4-1-15,0 0-1 16,0 0 1-16,0 0-1 15,0-3 4-15,0 3 5 16,4 7-3-16,-4-4-1 0,0 1-2 16,0 2 0-16,3 4 0 15,-3 2 1-15,4-2 0 16,-4 9 0-16,0 0-2 16,3 0 1-16,1 9 0 15,-1 1 1-15,1 5-5 16,3-2-1-16,4 3 1 15,-1 2 2-15,4 1 0 16,0-3-1-16,4-7 3 16,0 7 2-16,3-3 0 15,0-4 0-15,0-3-1 16,-3 4 0-16,-1-1-2 16,-2-3-2-16,-5-2 3 15,1-4 2-15,-4 0-2 16,0 6-2-16,0-6 6 0,0 0 3 15,-4 0 1-15,1-6 3 16,-4-4-3-16,3-6 1 16,-3-2-9-16,0-14-2 15,0-9-1-15,0-6 2 16,0-3-1-16,0 3-1 16,-3 3-24-16,-1 7-11 15,1 2-33-15,-4 16-12 16,-7 4-40-1</inkml:trace>
  <inkml:trace contextRef="#ctx0" brushRef="#br0" timeOffset="19862.4182">6138 10265 212 0,'-10'-16'79'0,"6"22"-61"0,1-15 10 16,3 9 0-16,0 0-10 15,0 0 0-15,0 0-16 16,0 0-3-16,7 0 0 16,3 0 0-16,4 3 1 0,4-3 2 15,3 0 1-15,4 0 1 16,0 0 2-16,-1-3-5 16,-3 3-1-16,-3 0 0 15,0 0 2-15,-8 3 3 16,-3 13 2-16,-7-4-3 0,-3 13-1 15,-8-6-1-15,1 6 1 16,-4-6 0-16,-1 0 1 16,1 0 4-16,0 2 5 15,0-2-3-15,0-6 0 16,0 3-4-16,0-1-1 16,3-5 5-16,4-1 4 15,4-6-12-15,3-3-3 16,0 0 2-16,10 0 3 15,8-3-1-15,3-3-2 16,4-4 0-16,-1 7-1 16,5-3 0-16,2 3 0 15,1-3-11-15,-4-1-5 0,-3 4-50 16,-4 6-21-16,0 4-35 16</inkml:trace>
  <inkml:trace contextRef="#ctx0" brushRef="#br0" timeOffset="20807.8882">5069 11908 172 0,'-14'-7'66'0,"7"14"-52"0,-3-7 17 0,6 0 2 16,1 0 1-16,-1 0 5 16,4 0-11-16,0 0-2 15,0 0-15-15,0 0 2 0,0 0 1 16,4 0-3-16,3 0 1 0,0 0-5 16,0 0-2-16,7 0 0 15,11 0-1-15,13 0-5 16,19 0 1-16,13-7 2 15,26-2 1-15,17 0-1 16,6-1-2-16,12-5-2 16,7 2-1-16,3-3 2 15,-7-3 2-15,-4 10 0 16,-6-7-1-16,-11 4-2 16,-22 2 1-16,-13 1 1 15,-18-3 2-15,-11 2-1 16,-13 7 2-16,-12-3-26 15,-13 3-10-15,-11 3-82 16,-7 0-59-16,-7-7 68 16</inkml:trace>
  <inkml:trace contextRef="#ctx0" brushRef="#br0" timeOffset="23675.2191">5168 12337 220 0,'-21'-9'82'0,"14"9"-64"0,3-3 11 0,4 3-1 16,0 0-16-16,8-7-5 15,6 1 2-15,7-3 2 16,11-1-6-16,6-2-3 0,5-4 1 15,3 1-2-15,3 2 2 16,4-3-2-16,-4-3-1 0,1 10 1 16,-5 0-1-16,-13-1 0 15,-4 4 0-15,-6 3 2 16,-5-3 1-16,-3 6 3 16,-7 9 3-16,-7 0-2 15,-3 10-2-15,-8 6 0 16,-3 4 1-16,-3 11 1 15,-8-5 1-15,-3 6-2 16,-1-1 1-16,1-2 0 16,-4 6 3-16,4 0-3 15,4-7-2-15,-1 7 2 16,0-6 0-16,0-4-3 16,4-5-1-16,0 2-1 0,3-9-2 15,4 0 1-15,0-3 1 16,4-7-1-16,3 4-1 15,7-7-2-15,0 1 1 16,3-1 3-16,11-9 1 16,7 6-1-16,8-6-2 15,6 0-2-15,11-6 1 16,3 3 3-16,8-6 1 16,-4-4-6-16,-1 4-2 15,-6-1-9-15,-3 1-2 16,-8 6-15-16,-7-4-6 15,-17 7-97 1,-11-3 14-16</inkml:trace>
  <inkml:trace contextRef="#ctx0" brushRef="#br0" timeOffset="24021.2952">5144 12594 220 0,'-15'-15'85'0,"15"15"-66"0,4-3 10 0,-1 3 2 15,5-7-17-15,6 7-2 16,7 0-2-16,7-3 4 16,11-3-8-16,3 3-3 0,8-3 0 15,2-4-2-15,5 1-1 16,3 2-2-16,-4-2 1 16,-10 0-10-16,-3 6-3 15,-8-4-28-15,-11 1-13 16</inkml:trace>
  <inkml:trace contextRef="#ctx0" brushRef="#br0" timeOffset="24381.3301">6135 12651 196 0,'-7'9'74'0,"7"7"-58"0,-4 3 14 0,4-4 1 15,0 4-14-15,0 0-4 16,-3 6-4-16,-1 3 1 16,1-3-5-16,-1 4-1 0,1-4 2 15,-1-6-1-15,-3-1 2 16,0 1-6-16,7-9-1 16,-11-1-33-16,8 4-13 15,-1-10-61 1</inkml:trace>
  <inkml:trace contextRef="#ctx0" brushRef="#br0" timeOffset="25071.4855">6230 12729 136 0,'4'-9'52'0,"-1"9"-41"0,1 0 20 15,-4 0 5-15,3 9-7 16,1 1-2-16,-4-1-4 16,0 7 0-16,0-4-13 15,0 4 1-15,3 3 0 0,1 0 0 16,-1-4 1-16,1 4-4 16,-1-3-3-16,1-7 2 15,-1 7 0-15,1-7 5 0,-1-6 3 16,1 4-6-16,-1-14-1 15,5 4-4-15,-5-12-1 16,1-1-1-16,-1-3 1 16,-3-9-2-16,0 3-1 15,0 3 1-15,0 0-1 16,0 9 4-16,0-2 5 16,0-1-1-16,0 7 1 15,0-1-5-15,4 1-1 16,-4-1 1-16,3 1 0 15,4 6-2-15,-3-10 1 16,-1 10-2-16,4-3 2 16,-3 3-2-16,-1-4 2 0,1 7-2 15,-1 7-1-15,1 2 3 16,3 7 0-16,0 3-1 16,4 3-2-16,-1 3 1 15,4 3-1-15,1-3 0 16,2 3 0-16,1 4 0 15,3-14 0-15,-3 1 0 16,-1-9 2-16,1-1 5 16,0-3 6-16,-1-12-5 15,1 6 0-15,-4-9 0 16,0-7 2-16,-3-3-5 16,-4-6-1-16,0-13 2 15,0 1 1-15,-4-13-6 0,1 3-2 16,-1 3-3-16,-3 6 0 15,-3 4-28-15,-4 5-14 16,-4 4-78-16,4 10-34 16,4-4 38-1</inkml:trace>
  <inkml:trace contextRef="#ctx0" brushRef="#br0" timeOffset="26363.032">7486 11328 208 0,'-4'-10'79'0,"8"4"-61"0,-1 6 12 0,5 0 4 15,-1 0-14-15,0-3-3 16,3 3-2-16,1-7 1 16,3 7-9-16,0-3 0 0,0-3 3 15,4 6-2-15,3-3 1 16,-7 3-5-16,14-6-1 15,1-1-3-15,-1 4-1 16,3-3 1-16,1-3 2 16,-4 5-3-16,1-2 0 15,-5 6-28-15,-2 0-13 0,-5 0-29 16,-6 10-13-16,-4 5-8 16</inkml:trace>
  <inkml:trace contextRef="#ctx0" brushRef="#br0" timeOffset="26708.1074">7486 11569 272 0,'-7'-6'104'0,"10"12"-81"0,-3-6 1 16,7 0-7-16,4 0-1 0,3 0 4 16,4-6-6-16,3 3-1 15,11-4-7-15,3-2-4 0,4 0 1 16,3 5-2-16,0-2-1 16,-3-3 1-16,-3 9-1 15,-5-7 0-15,-2 4 0 16,-5 3 0-16,-6 0 0 15,0-6-3-15,-4 6 2 16,-4 0-19-16,1 0-9 16,-4 0-23-16,0 0-9 15,-4 6-52 1</inkml:trace>
  <inkml:trace contextRef="#ctx0" brushRef="#br0" timeOffset="29184.4848">8999 11105 176 0,'-3'-9'66'0,"-1"2"-52"0,4 7 8 15,0 0-1-15,-3 0-11 16,-1 0-1-16,1 0-5 16,-1 7-1-16,-3-7-1 15,4 3 1-15,-1 3 0 0,1-6 3 16,-1 9 1-16,1-2-6 15,3 2 0-15,0 0 1 16,3 1 1-16,1-1-1 16,3 1 1-16,0-4-4 0,3-3 0 15,1-3 3-15,-4-3 1 16,0-3-1-16,0-1 1 16,0-2-2-16,-3 0-1 15,-4-1 5-15,0-2 1 16,-4 2 2-16,1-2 0 15,-1 9-4-15,-3-4-1 16,0 7-1-16,0 7 1 16,0-4-4-16,0 9 0 15,3 1 1-15,1 2 2 16,3-2-1-16,3 3-1 16,1-7-2-16,3 0 1 15,3 1 1-15,1-10 2 0,3-3 1 16,-3-4 3-1,-1-2-3-15,-3-10-2 0,0 4 0 16,-3 2 1-16,-4-3 3 16,-4 1 4-16,-3 5-6 15,0 10-2-15,-3 0 1 16,-4 7 1-16,-1 8-1 16,5-2-2-16,-1-4-2 15,4 7 1-15,4-7 1 16,-1 7 0-16,8-7 0 15,3-6 2-15,0 4-1 16,3-7-1-16,4-7 1 16,-3-2 1-16,3 0-1 15,-3-1-1-15,-4-5 3 0,-4 5 0 16,-3 1-4-16,-3 6-1 16,-4-4 3-16,-4 7 3 15,1 7-1-15,-5-4-2 16,5 6 2-16,-1 1 0 15,1-1-4-15,3-3 1 16,3-3 0-16,1 4 0 16,3 2-3-16,3-9 2 15,8 0 1-15,-1 0 2 16,4-3-8-16,1-10-3 16,-1 4 5-16,-4 0 1 15,1-4 0-15,-4-3 2 16,-7 7 5-16,-4 0 2 15,-3 2 0-15,-3 4 1 0,-4 6-4 16,-1 4-2-16,1-4 2 16,4 9 0-16,3-2-1 15,3-7-2-15,1 6-2 16,3-3 1-16,3-2-1 16,4 5 0-16,0-9-3 15,0 0 1-15,0 0-11 16,0 0-3-16,-7 0-11 15,0 0-4-15,-7 0-24 16,-3 0-11-16,-4 0-15 16</inkml:trace>
  <inkml:trace contextRef="#ctx0" brushRef="#br0" timeOffset="29726.0356">9603 10572 164 0,'14'-28'63'0,"-7"24"-49"0,7-2-6 0,-7 6-5 16,0-3 3-16,0 3 4 0,-3-6 17 16,-4 6 7-16,-4 0-17 15,-3 6 2-15,-4-3-1 0,-3 3-2 16,-3 4 3-16,-5 2-6 16,-2 14 0-16,-4 8-4 15,-1 4 0-15,1 6-3 16,7-1-1-16,7-5-3 15,7-3-2-15,3 2 1 16,8-5-1-16,6-4 0 16,5-3 2-16,6-6-1 15,0-7 2-15,7-5-2 16,0-7 2-16,0 0-2 0,1-10 2 16,-5-6-4-16,-2-9 0 15,-8-3 5-15,0-10 5 16,-7-12 1-16,-7 3 2 15,-4 10-2-15,-6-4-1 16,-8 13-5-16,0-1-1 16,1 4-10-16,-1 16-5 15,1 0-34-15,2 2-15 16,5 14-72 0</inkml:trace>
  <inkml:trace contextRef="#ctx0" brushRef="#br0" timeOffset="30145.9171">10015 10428 208 0,'0'-19'77'0,"0"19"-60"0,4 0 6 16,-4 0-1-16,0 0-10 16,0 0 1-16,0 0 3 0,3 0 4 15,1 6-10-15,-1 3 3 0,1 4 3 16,-4 6 1-16,0 6 1 15,0 13-5-15,-4 12-3 16,4-3-8-16,0 12-3 16,0-12 0-16,0-3 2 15,4 0 0-15,0-9 2 16,-1-7-4-16,-3 0 0 16,0-3-10-16,0-9-5 15,-3-4-72-15,-5-2-29 16,-2-10 9-1</inkml:trace>
  <inkml:trace contextRef="#ctx0" brushRef="#br0" timeOffset="30641.5872">10104 10152 212 0,'0'-13'79'0,"7"7"-61"0,14 6-1 0,-4 0-2 15,1 9-7-15,10 7 3 16,-3 9 5-16,3 6 2 15,0 13-9-15,1 6-5 0,-5 7-1 16,1 15-2-16,0 0 2 0,-4 7 0 16,-3-7 1-16,-4-10-5 15,-7-2 1-15,-14 3 2 16,-15 3 3-16,-9 3-15 16,-22-4-6-16,-11 4-60 15,-13 3-65 1,-8-9 36-16</inkml:trace>
  <inkml:trace contextRef="#ctx0" brushRef="#br0" timeOffset="39724.2939">8939 10277 148 0,'0'-9'57'0,"4"6"-44"0,-1-4 10 16,-3 7 0-16,4-3-2 15,0-3-1-15,-4 6-4 16,0 0 0-16,0 0-9 15,0 0 7-15,-4 9 3 0,-7 1-3 16,-3 8 0-16,-7 8-4 16,-4-1 1-16,-3 3-6 15,0 6-3-15,0 4-1 0,0 6 1 16,-1 9 5-16,1 1 4 16,0 15-2-16,0-7 0 15,3 4-3-15,4 6 1 16,3 0-4-16,8 7-2 15,2-1 0-15,12-12 1 16,7 3-3-16,10-16 0 16,7-15-28-16,11-4-13 15,7-15-42 1,7-3-61-16,-8-7 37 16</inkml:trace>
  <inkml:trace contextRef="#ctx0" brushRef="#br0" timeOffset="40760.531">10442 9989 156 0,'-7'-16'60'0,"4"16"-47"0,3-3 15 0,0 3 4 15,3-6-7-15,1 6 0 16,-1-4-8-16,4-2 0 15,0 6-10-15,4-6 0 0,7 3 0 16,3 3 3-16,3-7 4 16,1 4-10-16,0 3-2 15,3-6-2-15,0 6 0 16,-7 0 0-16,1 0 2 16,-8 6-1-16,0-3 2 15,-4 7 0-15,-6 2 1 16,-8 1 2-16,-3 6 1 0,-3 3-1 15,-4 0-1-15,-4 3 3 16,0 0 3-16,-3 3-2 16,0-9 2-16,0 0-4 15,3-1-2-15,4-2-2 16,0 0 0-16,3-7 0 16,4-6 1-16,4 7-2 15,-1-10 1-15,4 0 0 16,7 0 1-16,4 0 0 15,3 0 0-15,4 0-5 16,3 0 1-16,7-3 0 16,4-4 0-16,7 7-3 15,-1-9 2-15,5 6-4 16,-4-3-1-16,-1-4-17 0,-6 7-5 16,-4-3-43-16,-10-4-17 15,-7 4-22 1</inkml:trace>
  <inkml:trace contextRef="#ctx0" brushRef="#br0" timeOffset="41720.9537">8565 11704 156 0,'-7'-10'57'0,"4"10"-44"0,3 0-4 15,0 0 51 1,0-3-27-16,3-3-3 0,4 6-4 16,0-6-16-1,4 3 3-15,3-4 3 0,4 4 1 0,3-3-1 16,11-3-4-16,10-1-2 15,15 1-6-15,13 9-1 16,15-7-1-16,10 4-2 16,14-3-2-16,8 6 1 15,10-3 1-15,7-3 0 16,3-4 0-16,8 1 0 16,3-4 0-16,0-2 0 15,4 8 2-15,-14-5 1 16,-8-4-1-16,-6 7-2 15,-8-1 1-15,-14 4-1 0,-13 3 0 16,-15-3 0-16,-11 6-5 16,-10 0 1-16,-14 6-40 15,-18-3-18-15,-21 3-59 16</inkml:trace>
  <inkml:trace contextRef="#ctx0" brushRef="#br0" timeOffset="44858.5617">8618 12068 192 0,'-7'-7'74'0,"7"7"-58"0,0-3 12 16,4 3-1-16,-1-6-2 15,4 6 0-15,0-9-6 16,8-1-1-16,-1 1-10 15,7 2-1-15,4-5 0 0,3 3-3 16,4-1-1-16,-1 4-1 0,1-4-2 16,-4 4 3-16,0 3 0 15,-3 3-4-15,-4 0 1 16,-3 3-2-16,0 3 0 16,-8 4 0-16,-3-1 0 15,-7 10 4-15,-7 6 3 16,-10 10-4-16,-5 9-1 15,-2 3 2-15,-5-4 1 16,1 5 1-16,0-5 2 16,0-2 1-16,0-9 3 15,3 2-3-15,4-9 1 16,7 0-5-16,3-6 0 16,4-6 3-16,7-4 1 15,7-3-1-15,7-6-1 0,7 0-6 16,4-9 1-16,3 3 0 15,4-4 2-15,0 1-1 16,-1-1-1-16,1 1-4 16,0 0-2-16,-7-1-19 15,-1 1-7-15,-2 2-21 16,-5-2-6-16,-3 9-55 16</inkml:trace>
  <inkml:trace contextRef="#ctx0" brushRef="#br0" timeOffset="45324.3181">9412 12014 180 0,'-7'-9'68'0,"4"3"-52"0,-1 12 10 0,4-6 4 16,-4 3-14-16,-3 6-1 16,-3 7 2-16,-1 12 1 15,-3 1-9-15,4 14 1 0,2 1 1 0,5 0-4 16,3 0-2-16,7 0-2 15,4-6 0-15,3-10 2 16,3-3 2-16,5-6-3 16,2-3-1-16,1-10 1 15,3-12 2-15,-3-4-3 16,0-6 0-16,-4-6-1 16,-4-9 1-16,-6-7-4 15,-4 1-2-15,-7 2 4 16,-4 1 3-16,-6 6-3 15,-4 3-1-15,0-1-13 16,-4 14-5-16,4-4-30 16,0 7-11-16,3 3-49 15</inkml:trace>
  <inkml:trace contextRef="#ctx0" brushRef="#br0" timeOffset="45684.3527">9779 12008 212 0,'-14'9'79'0,"7"1"-61"0,-4 12 6 0,4-10 0 16,0 13-9-16,-3 4 0 16,-1 5-9-16,0 4-2 15,4 3-2-15,4-4-2 0,3-2 3 0,3-7-2 16,4-9 2-16,4-4 4 15,7-11 4-15,3-14-6 16,3 1-1-16,1-10-2 16,0-6 1-16,-4-13 7 15,-3 4 5-15,-4 5 2 16,-7-5 1-16,-4 9-3 16,-6 6-1-16,-4 0-11 15,-4 0-1-15,-3 10-9 16,0 3-3-16,3 6-16 15,1-3-9-15,3 3-25 16,3-7-10-16,4 7-38 16</inkml:trace>
  <inkml:trace contextRef="#ctx0" brushRef="#br0" timeOffset="46075.3079">10128 12017 208 0,'-14'16'77'0,"4"3"-60"0,-5 9 6 0,12-12-1 15,-4 12-10-15,3-3-2 0,4 10-1 16,4-7 1-1,3 6-5-15,7-5-1 0,7-1 0 0,4-3 2 16,3-9 3-16,7-13-2 16,-3 3-2-16,0-12 2 15,0-4 0-15,-4-2 1 16,-3-10 2-16,-8-6 8 16,-6-1 3-16,-8-5-2 15,-6-4 1-15,-8 4-5 16,-6-1 1-16,-8 10-9 15,-3 6-2-15,-4 1-10 16,-3 8-2-16,3 4-23 16,0 12-8-16,11 10-110 15</inkml:trace>
  <inkml:trace contextRef="#ctx0" brushRef="#br0" timeOffset="65171.233">3750 14150 232 0,'-7'-10'88'0,"3"10"-69"0,4 0 4 0,0 0-4 16,0 10-1-16,0-1 3 15,0 1 0-15,4 12 2 16,-4 6-13-16,4 9 5 0,-4 7 5 15,-4 16-5-15,4 3 2 16,-4 2-8-16,1 8-1 0,3 5-6 16,0 4-2-16,-7-10 2 15,3-3 3-15,4-7-2 16,0-15-2-16,-7-3 0 16,4-9-1-16,-1-16-16 15,4-4-6-15,0-21-25 16,0-16-9-16,-7-12-13 15,4-17-3-15,-4-11-26 16</inkml:trace>
  <inkml:trace contextRef="#ctx0" brushRef="#br0" timeOffset="65486.3898">3556 14426 208 0,'-35'-54'79'0,"17"17"-61"0,0-13 12 16,11 31 4-16,4-9-9 15,-1-7-2-15,8 1-5 16,6 2 1-16,12-2-10 0,6-1-3 0,11 1-2 15,10 6 2-15,11 9 3 16,0 3-2-16,3 16-2 16,1 0-5-16,-4 19-2 15,-4 6 1-15,-3 3 2 16,-7 16 2-16,-11 0 1 16,-10 6 0-16,-14-3 2 15,-8 0 6-15,-13 3 2 16,-19-6 4-16,-16 0 1 15,-15-6-4-15,-14-1 1 16,-11-11-3-16,0 2 0 0,-7 0-7 16,4 6-2-1,18-5-7-15,10 5 0 0,10-15-41 16,15 6-18-16,25-6-100 16</inkml:trace>
  <inkml:trace contextRef="#ctx0" brushRef="#br0" timeOffset="65997.0249">4135 14783 272 0,'-15'-19'104'0,"15"19"-81"0,0 0 9 16,0 0-2-16,0 10-16 15,0 9-5-15,-10 6 0 16,3 3 4-16,0 13-7 15,-4-4 3-15,-3 1 2 0,3 6-6 16,1-10-1-16,3 4-2 16,0-7-2-16,0-2 1 15,3-11 1-15,-3 1-17 16,4-9-4-16,3-10-37 16,10-4-17-16,1-11-52 15</inkml:trace>
  <inkml:trace contextRef="#ctx0" brushRef="#br0" timeOffset="66852.7361">4265 14730 228 0,'-14'9'88'0,"17"7"-69"0,-3 12 11 0,0-12-2 16,0 3-5-16,0 9 0 16,0 3-3-16,4-2-1 15,3-1-10-15,-7 6-3 0,0-6 0 0,4 1-1 16,-4-4 0-16,7-6-1 16,-7-1 0-16,0-2 2 15,3-7 3-15,-3 1-2 16,4-1 1-16,-4-9 1 15,0 0 2-15,0-9-3 16,0-1-3-16,0-5-2 16,0-4 0-16,0-3-2 15,0-3 2-15,0-10-4 16,0 10 0-16,0 3 1 16,0-3 2-16,0 10-1 15,0-4 2-15,0 0-4 16,3 10 0-16,-3-7 1 15,4 7 0-15,-1 5 0 0,4-2 2 16,-7 3 1-16,7-3 1 16,0 6-2-16,4 6-2 15,-7-3 1-15,3-3 1 16,3 6 1-16,-3-2 1 16,0-4 0-16,0 6 0 15,0-3 2-15,4-3 3 16,-7 0 0-16,-4 0 2 15,0 0-2-15,0 0 2 16,0 0-8-16,0 0-2 16,0 0-1-16,7 0 2 15,-4 9-3-15,4-2 0 16,7 11 1-16,-7 1 0 0,11 6 0 16,-4 4 0-16,7 5 0 15,4 1 0-15,0-7 0 16,-1 0 0-16,-2-3 0 15,2 3 2-15,-10-12 1 16,0 3 3-16,1-10-1 16,-5 1 0-16,1-10 3 15,-4 0 3-15,0-10 2 16,0 1 3-16,-7-7-7 16,3-3-1-16,1-9-4 15,-1-6-1-15,1-10 3 16,-4-10 1-16,4-8-6 15,-4 8-2-15,0-2 2 0,-4 12 3 16,0 0-8-16,1 10-4 16,-1 5-21-16,1 4-6 15,-8 6-55-15,1 10-21 16,-8 6-60 0</inkml:trace>
  <inkml:trace contextRef="#ctx0" brushRef="#br0" timeOffset="67469.0885">5027 14165 220 0,'-7'-6'82'0,"7"6"-64"0,0 0 24 0,0 0 8 0,0 0-13 15,0 0-3-15,7-3-7 16,11-3 0-16,-4 3-15 15,14-4-5-15,4-2-2 0,3 6-3 16,4-10 1-16,0 4-4 16,-4 6-2-16,-3-4-47 15,-8 14-21-15,-2 5-70 16</inkml:trace>
  <inkml:trace contextRef="#ctx0" brushRef="#br0" timeOffset="67708.4474">4988 14514 348 0,'-17'-10'129'0,"17"4"-100"0,7 6 4 0,0 0-4 16,3 0-22-16,8-3-3 15,14-4-3-15,-4 7 1 16,11-3-1-16,7-3-3 0,-1 6-1 15,1-3-1-15,-3-3 3 16,-5 6-27-16,-6-7-8 16,-7 4-42-16,-7-3-15 15</inkml:trace>
  <inkml:trace contextRef="#ctx0" brushRef="#br0" timeOffset="69210.4298">6071 14021 292 0,'-14'-15'110'0,"11"21"-86"0,-4-3 2 0,3 3-3 16,-7 4-13-16,1 2-1 0,-4 10 1 15,-4 0 4-15,-3-3-8 16,3 6 8-16,-3-6 5 0,0 6-6 16,7-6 0-16,0-4-5 15,3-5 0-15,4-1-5 16,7 1 0-16,11-10 1 16,3 0 0-16,7 0-2 15,4 0 1-15,3 0-4 16,7 0-2-16,4 6 2 15,3 6 0-15,4 4 1 16,0 3 0-16,0 0 0 16,0 6 2-16,0 3-3 15,-11-3-2-15,-7-6 2 0,-3 6 2 16,-11-6 6-16,-7 9 4 16,-10-9 2-16,-12 6 3 15,-6-6-7-15,-7 0-3 16,-7-4-3-16,-4 4-3 15,-3-10 1-15,3 1-1 16,4-1-33-16,-1-9-13 16,8-3-54-16,7-3-21 15,7-13-14 1</inkml:trace>
  <inkml:trace contextRef="#ctx0" brushRef="#br0" timeOffset="69495.6677">5835 14078 288 0,'-18'-19'110'0,"25"9"-86"0,4 1 7 16,3-7-4-16,11-2-20 16,10-1-3-16,18-6-3 15,14-10 1-15,4-2-1 16,6 2 2-16,-3 1 0 0,-3 5 1 15,-11 1 2-15,-11 12-3 16,-7 4 0-16,-13 2 5 16,-12 4 3-16,-10 6-4 15,-7 10 1-15,-7-1-27 16,-3 10-10-16,-1-3-51 0,1 2-24 16,3-8-11-1</inkml:trace>
  <inkml:trace contextRef="#ctx0" brushRef="#br0" timeOffset="70426.1777">6974 13745 260 0,'-10'-25'96'0,"10"22"-75"0,-7-3 8 15,3 6-1-15,-3 6-11 16,0-3 1-16,-3 13-2 16,-8 12-1-16,-3 10-7 15,-4 12 6-15,0 6 3 0,1 13-7 16,3 7-3-16,6 8-4 0,8-8-3 16,11-7 3-16,10-4 2 15,11-5-2-15,10-4-2 16,7-12-3-16,1-9 1 15,6-16-1-15,0-13 0 16,1-12 0-16,-1-7 0 16,-6-12 2-16,-8-10 2 15,-11-18 5-15,-6-10 6 16,-14 1-1-16,-11-10 1 16,-11-1-1-16,-7 4 0 15,-3 7-4-15,3 5-3 16,1 7-16-16,6 3-5 15,4 19-45-15,21 12-132 16</inkml:trace>
  <inkml:trace contextRef="#ctx0" brushRef="#br0" timeOffset="71461.4145">7595 14103 244 0,'-3'0'90'0,"3"9"-70"0,0 7 6 0,0-7-1 16,3 4-7-16,1 12 1 16,-1 3-4-16,1-3-1 15,-1 10-8-15,-3-7 3 0,0 0 1 16,0 0-3-16,0-3 1 15,0-6-1-15,-3 3 1 16,3-9 0-16,-4 2 0 16,1-5-4-16,-4-7-1 0,0-3-1 15,0-3 1-15,0-3-4 16,0-13-2-16,3 0 2 16,1-6 2-16,3-10-5 15,0 7-1-15,0-9 2 16,3 8 1-16,4-5-1 15,4 6 2-15,6-4-1 16,4 4 0-16,4 0 0 16,3 9 0-16,1 0 0 15,-1 3 0-15,0 10 2 16,-3 12 0-16,-4 4 2 16,-7 9 1-16,-3 9 1 15,-4 13 2-15,-4 3-3 0,-3-4 0 16,0 11 1-16,-3-8 0 15,-1-5-5-15,1-3 1 16,-1-7-5-16,1-9-1 16,-1 6-41-16,1-16-17 15,3-9-71 1</inkml:trace>
  <inkml:trace contextRef="#ctx0" brushRef="#br0" timeOffset="72347.0405">8019 13817 220 0,'-4'-9'82'0,"1"9"-64"0,3-6 20 16,0 6 3-16,0 0-17 16,0 6-3-16,0-3-4 15,0 13 1-15,3 3-10 16,1-1 4-16,3 14 2 0,3 5-1 0,1 1 0 15,-1 3-3-15,5-4 1 16,-1 7-2-16,3 0 0 16,1 0-1-16,0-6 2 15,-1-1-1-15,1-8 2 16,0-4-2-16,-4 0 2 16,-4-6-2-16,1-10 2 15,-4 0 0-15,-4 1 1 16,1-13-2-16,-4-4-1 15,0-5-8-15,0-10 0 16,3 0 1-16,1-12 1 16,3-1-1-16,0 1-2 0,0 2 1 15,0-9-1-15,4 4-3 16,-1 2 0-16,1-2 4 16,3 2 1-16,-7 1 0 15,4 9-2-15,-4 6-2 16,0-3 1-16,0 6-1 15,0 0-2-15,0 13 3 16,0-3 0-16,4 15 1 16,-4 1 0-16,3 15 0 15,4 3 2-15,0 4-3 16,4-1 0-16,3 13 3 16,0 0 1-16,8 6-1 15,-1-3-2-15,-3-3 1 16,-4 0 1-16,0-7 1 0,-3-8 1 15,-4-4 2-15,-4-7 1 16,1 1 3-16,-4-9 1 16,0-4-1-16,0-6-1 15,-3-6-3-15,-1-13-1 16,1-9 1-16,-1-19 1 16,1-13-3-16,3-12-1 15,0-10-3-15,3-15-1 16,1 0 5-16,-1 9 5 15,1 7-3-15,-4 8 2 16,0 11-10-16,0 2 0 16,-3 13-11-16,-1 13-2 15,-3 5-47-15,-7 23-180 16</inkml:trace>
  <inkml:trace contextRef="#ctx0" brushRef="#br0" timeOffset="81565.6398">15868 9007 160 0,'0'-16'60'0,"0"13"-47"0,0-3-12 16,0 6-9-16,3 0-1 0,1 0 3 16,0-3 6-16,-1-3 4 15,1 6-1-15,-1 0 9 0,-3 0 7 16,0 0 5-16,0 0 3 15,0 9-10-15,0 0-3 16,0 10-4-16,0 16-1 16,0-1 1-16,0 4 1 15,0 6-1-15,0 6-1 16,0-3-3-16,0 13 1 16,0-4-4-16,0 7 0 15,0-4-6-15,0-12 0 16,0 0 1-16,0-6 3 15,0-13-2-15,0 1 0 0,-3-11-1 16,-1-2-2-16,4-16-30 16,0-9-15-16</inkml:trace>
  <inkml:trace contextRef="#ctx0" brushRef="#br0" timeOffset="81955.5964">15783 9070 152 0,'-28'-44'57'0,"17"19"-44"0,-3-3 10 16,11 18 2-16,-4-5-1 16,3-4 1-16,1 0-8 15,3-6 0-15,3 6-10 16,4 0-4-16,4 3 0 0,7-2-2 16,10 5 2-16,7-3-4 0,7 1 0 15,4 2 1-15,7 4 0 16,4 3 0-16,-4 6 2 15,-1 6-3-15,-2 3-2 16,-4 4 4-16,-8 6 1 16,-6 6-3-16,-11 9 1 15,-10 4 6-15,-15 12 4 16,-13-3 3-16,-11-3 3 16,-11 3 6-16,-14-3 4 15,-7-10-10-15,-7-5-4 16,0-4-5-16,7-7 0 15,3-8-6-15,12-1-3 16,6-2-21-16,3-7-8 0,12 0-50 16,10 0-20-16,7-7 1 15</inkml:trace>
  <inkml:trace contextRef="#ctx0" brushRef="#br0" timeOffset="82481.1902">16277 9390 160 0,'-7'-7'60'0,"4"7"-47"0,-4 7 10 0,3-4 1 15,-3 6-10-15,-4 7-1 16,-3 12-1-16,0 0 2 0,0 7-7 16,3 6-4-16,4-4 0 0,4 1-2 15,3 3-1-15,7-10 1 16,4-6 1-16,-1-6 1 16,4-10 1-16,0 1-2 15,0-10-2-15,1-10 1 16,-1-2-1-16,0-10 2 15,-4 0 1-15,-3-13-4 16,-7 1 1-16,-3-1 0 16,-4 4 2-16,0 6-10 15,-4 6-2-15,1 3-28 16,-1 1-13-16,0 12-33 16</inkml:trace>
  <inkml:trace contextRef="#ctx0" brushRef="#br0" timeOffset="82887.1058">16464 9412 132 0,'-7'22'52'0,"7"-4"-41"0,-7 11 9 0,3-14 0 16,1 7-4-16,-1 3 3 15,1 10-8-15,-1-7-4 16,4 0-4-16,4-3-3 0,-1-6 3 0,4-3-2 16,4-7 2-16,0-6-2 15,3-6 2-15,3-3-7 16,1-13 1-16,3-9 1 16,0 0 3-16,-6-7 9 15,-1 10 5-15,-4 6 6 16,-3 4 2-16,-3 15-6 15,-4 6-2-15,0 13-9 16,0 15-2-16,0-6 0 16,3-2 2-16,4-8-5 15,4 11-1-15,0-11 0 16,3-2 2-16,0-10-12 16,3-6-6-16,-3-6-46 15,1-10-22-15,-8-2-6 16</inkml:trace>
  <inkml:trace contextRef="#ctx0" brushRef="#br0" timeOffset="83127.462">16746 9383 200 0,'-3'-3'77'0,"6"6"-60"0,1-3-1 0,-4 0-4 16,10 0-6 0,8 0 1-16,0 0 0 15,3 0-3-15,4 0-3 0,3 0 0 0,4-3-6 16,-1-3 1-16,1 0-33 16,-4 3-13-16,-7 3-32 15</inkml:trace>
  <inkml:trace contextRef="#ctx0" brushRef="#br0" timeOffset="83321.9411">16880 9427 228 0,'-10'19'88'0,"10"-3"-69"0,-4 6 4 15,4-7-4-15,0 4-10 16,0 0-3-16,4 6-6 0,-1 0 0 15,1 0 0-15,3-6 0 0,0-6 2 16,-3 2-32-16,-1-5-14 16,4-1-55-1</inkml:trace>
  <inkml:trace contextRef="#ctx0" brushRef="#br0" timeOffset="83877.4574">17403 9001 208 0,'-11'0'77'0,"11"0"-60"0,3 0 2 0,-3 0-4 16,11 0-8-16,3 0-2 16,7 0-2-16,8 0 0 15,6 0-2-15,0-3-1 0,0 3 1 0,1 0-4 16,-1 3 2-16,-14-3-45 16,-7 15-20-16,-10 4-17 15</inkml:trace>
  <inkml:trace contextRef="#ctx0" brushRef="#br0" timeOffset="84058.9707">17336 9277 252 0,'-8'0'96'0,"8"0"-75"0,8 0 3 15,-1 0-2-15,7 0-12 16,7 0-3-16,7-3-13 15,11-4-4-15,7 7 5 0,3 0-29 0,8-9-11 16,3 9-59 0</inkml:trace>
  <inkml:trace contextRef="#ctx0" brushRef="#br0" timeOffset="85034.0291">18330 8336 176 0,'-3'-25'66'0,"6"19"-52"0,4-4-3 16,0 7-6-16,1-3-5 15,2 6 0-15,1 0 0 16,-1 0 2-16,1 0-1 15,-1 9 2-15,5 7 0 0,-5 3 5 16,4 18 5-16,0 7-3 0,0 10 0 16,1 15-6-16,-1-4-1 15,0 4 1-15,0-6 0 16,0 0-5-16,4-4 1 16,-1-12 2-16,-6-12 3 15,-1-7 15-15,-2-9 10 16,-1-13-7-16,-4-12-1 15,1-13-15-15,-1-9-5 16,4-13 1-16,0-6 2 16,7-16-2-16,0-9 0 15,-3 19 3-15,7-19 3 16,-1 9-6-16,1 4-4 16,0 12-3-16,-1 3 3 0,1 6-29 15,0 4-12-15,-4-1-69 16,0 19-41-1,-7 7 70-15</inkml:trace>
  <inkml:trace contextRef="#ctx0" brushRef="#br0" timeOffset="85439.2977">18909 8775 108 0,'0'3'41'0,"0"-3"-32"0,0 6-5 0,0 4-2 15,0-4 7-15,0 7 3 16,0 2 8-16,0 4 4 15,-4 0-1-15,4 9-2 16,0 4-9-16,0-4-5 16,0 6-4-16,4-6-3 0,-1-2 1 15,4-8-1-15,4-8 2 16,0-7-1-16,3-12-1 16,0-10 1-16,0-10-1 0,-3 1 2 15,-8-6 3-15,-3 9 7 16,-7-4 2-16,-7 4-10 15,-7 7-1-15,-7-1-21 16,3 12-8-16,0 4-61 16</inkml:trace>
  <inkml:trace contextRef="#ctx0" brushRef="#br0" timeOffset="85843.5747">19163 8766 176 0,'3'3'68'0,"-3"3"-52"0,0 7-8 0,0-1-4 16,0 1 0-16,-3 5 5 16,-1 8-5-16,1 2-2 15,-1 3-1-15,4-3-1 0,0-3 0 16,4-3 2-16,-1-6 1 15,4-7-1-15,0 1 1 16,4-20-2-16,3 4-1 16,0-13-2-16,0 1-1 15,0-1 2-15,1-6 0 16,-5 12 12-16,-3-3 7 16,-3 10-3-16,-1 3 2 0,-3 6-8 15,-3 3-1-15,3 10-4 16,0-3-3-16,3 6-3 15,8-4 1-15,3-5 1 16,4-1 2-16,3-9-14 16,0-3-7-16,0-7-28 15,0-5-10-15,-3-1-25 16</inkml:trace>
  <inkml:trace contextRef="#ctx0" brushRef="#br0" timeOffset="86189.1047">19420 8794 224 0,'-3'-10'85'0,"3"20"-66"0,10-10-6 0,1 0-4 16,7 0-8-16,6 0 2 15,12-6-2-15,2 6-1 0,1-4 1 16,0 4-1-16,-4-6 0 0,-6 3-11 15,-5-3-3-15,-6 3-31 16,-4-4-10-16,-10 7-23 16</inkml:trace>
  <inkml:trace contextRef="#ctx0" brushRef="#br0" timeOffset="86339.7761">19597 8803 184 0,'-7'10'68'0,"3"-1"-52"0,1 0 12 16,3-2 3-16,0 2-12 15,0 10-1-15,0 0-8 16,0 0-4-16,0 6-3 16,-4 0-3-16,4 3 1 0,0-3-23 0,4-6-10 15,3-10-68 1</inkml:trace>
  <inkml:trace contextRef="#ctx0" brushRef="#br0" timeOffset="86924.8949">19699 8044 176 0,'-10'-9'68'0,"10"9"-52"0,0 0 12 15,0 0 5-15,7 0-21 16,3 0-6-16,8 6-3 16,6-6 2-16,8 0-2 15,7 0-2-15,0-6 2 0,0 6-2 0,-8 0 2 16,-2 0-4-16,-12 0 0 16,-3 0 1-16,-7 9 0 15,-7 1 6-15,-10 9 4 16,-8-4-3-16,-3 4 1 15,0 9-3-15,0-6 0 16,3-3-1-16,4 0 0 16,3-7 2-16,8 4 8 15,6-6-1 1,8-4-2-16,3-3 0 16,7-3-6-16,4 0-3 15,3-3-1-15,4-3 1 16,3 6-25-16,-7 0-12 0,-3 0-37 15,7 9-15 1,-4-9-5-16</inkml:trace>
  <inkml:trace contextRef="#ctx0" brushRef="#br0" timeOffset="87541.4067">17889 9421 220 0,'-14'0'82'0,"14"0"-64"0,0 0 15 15,7 0 4-15,7 0-10 16,15 0-3-16,20 0-14 16,22-3-4-16,20 3-4 15,22-6-2-15,14 2 3 0,11-2-4 0,17-3-2 16,7 6 2-16,4-7 2 16,0-2 0-16,-7 9-1 15,-8-4-10-15,-10-2-4 16,-17-1-28-16,-39 7-11 15,-18-3-54 1</inkml:trace>
  <inkml:trace contextRef="#ctx0" brushRef="#br0" timeOffset="89071.1278">18447 9738 244 0,'3'-32'93'0,"1"39"-72"0,-1-4-6 16,4 12-13-1,0 4-4-15,0 6 1 16,-3 4 3-16,-4 5-1 16,0 1 6-16,-4 2 3 0,-3 7-3 0,-3 0-2 15,-1 3-2-15,-3-6 0 16,0-4 0-16,0 1 3 15,0-13-3-15,3 0-2 16,4-6-3-16,0-10 1 16,4-2-8-16,3-20-2 15,3-6-5-15,4-9-3 16,4-16 6-16,3-3 5 16,0-3 0-16,0 3 1 15,0 3 6-15,0 0 2 16,-3 0 1-16,3 7 1 15,-3 2-4-15,10-2 0 16,3-4-1-16,1 9 0 16,7 1 2-16,-4 12 0 0,4 7-3 15,0 5 2-15,3 7 1 16,-3 7 0-16,-4 2 0 16,-3 4 0-16,-8 2 0 15,-10 10 2-15,-10 4 12 16,-8-1 8-16,-10 0-7 15,-7 3-3-15,0-2-1 16,-1-4 0-16,1-3 1 16,0 0 0-16,3-4-6 15,4-5-2-15,3 3-4 16,4 3-3-16,0-4 2 16,7-2 2-16,7 2-2 15,4 4 0-15,10 0 1 0,0-3 2 16,7 3-1-16,4-4-1 15,3-2-10-15,4-4-4 16,3-3-24-16,-3 1-8 16,-4-4-58-1</inkml:trace>
  <inkml:trace contextRef="#ctx0" brushRef="#br0" timeOffset="89431.534">19057 9891 148 0,'0'0'57'0,"0"10"-44"0,-3-1 16 15,3 1 6-15,-4 5-10 16,-3 4-5-16,3 0-7 15,-3 9-1-15,4 7-7 16,-4-4 1-16,3 0 4 0,1 1-2 16,-1-10 1-16,4 3 1 15,4-6 4-15,3-4 1 16,7-5 0-16,7-7-5 16,11 3-2-16,7-6-2 15,3-6 1-15,7 6-6 0,-3-3-1 16,-7-4-7-16,-7 7-3 15,-8 0-32-15,-6 0-12 16,-11 10-61 0</inkml:trace>
  <inkml:trace contextRef="#ctx0" brushRef="#br0" timeOffset="93110.1575">15473 11622 204 0,'-4'-9'77'0,"4"9"-60"0,0 0-3 16,0 0-3-16,-3 3-8 15,-4 3 0-15,3 4 3 16,-3 5 3-16,4-2-4 16,-4-4-1-16,3 7 0 0,4-7-5 15,0 7 1-15,4-3 0 16,3-4 0-16,3-3 0 15,1-6 2-15,3-6-1 16,0 3-1-16,0-6-2 16,-3-1 1-16,-1-6 3 15,-3 7 1-15,-3-7 1 0,-4 4 0 16,-4-4 4-16,-3 7 3 16,-3 2-4-16,-4 4 1 15,-1 3-10-15,1 3 0 16,4 4 6-16,-1 2 5 15,4 1-4-15,4-1-3 16,-1 0-1-16,4-2 1 16,7-4-3-16,4-3 0 15,3-3-4-15,3-4-1 16,1-2 0-16,-4 0 4 16,0-1 1-16,-3-6 1 15,-8 7 2-15,-3 0 1 16,-3 6 3-16,-8 3 1 0,1 3-1 15,-1 6-1-15,1 0-3 16,-1 4-2-16,7-4-2 16,4 1 1-16,4-7-4 15,0 6-1-15,3-9-52 16,0 7-24-16,0-14-16 16</inkml:trace>
  <inkml:trace contextRef="#ctx0" brushRef="#br0" timeOffset="93560.5431">15963 10964 208 0,'4'-3'79'0,"3"6"-61"0,-4 3 8 0,1-3-1 16,-4 13-9-16,0 0-1 16,0 2-3-16,-4 1 2 15,1 9-7-15,-4 1 2 0,-7 2 2 16,0-3-2-16,-4 0 2 15,0-2 0-15,4-8 1 16,0-2-6-16,3-3-4 0,4-4-1 16,0 0 1-16,4 4-3 15,6-1 0-15,8-2 1 16,7-1 0-16,3 1 0 16,10 2 0-16,5-9 0 15,3-3 2-15,3 0-6 16,-3 0-1-16,-8 0-18 15,-2-9-5-15,-8 9-17 16,-11-9-88 0</inkml:trace>
  <inkml:trace contextRef="#ctx0" brushRef="#br0" timeOffset="93845.2953">16263 10863 196 0,'0'-15'74'0,"0"15"-58"0,0 0 9 0,0 0 0 15,0 0-7-15,-3 9 0 16,-1 7 3-16,-3 3 3 16,0 6-12-16,-4 12 4 0,-3 14 4 15,-3 5-11-15,2 7-5 16,-2-1-2-16,3 1 0 15,-4-3-1-15,4-13 2 0,3-3-2 16,1-7-1-16,-1-2 3 16,1-7 0-16,3-6-34 15,3-9-14-15,1-4-82 16</inkml:trace>
  <inkml:trace contextRef="#ctx0" brushRef="#br0" timeOffset="94251.0419">16461 11045 140 0,'7'-18'52'0,"0"18"-41"0,-4-4 18 0,-3 4 3 15,0 0-6-15,0 4-1 16,-3 5-3-16,-4 7-2 15,-4 9-10-15,-3 9 5 0,0 7 2 16,0 9-7-16,3-6-3 16,4-6-4-16,4-1 0 15,-1-2-11-15,4-7-4 16,4-3 14-16,3 0 8 16,3-12-4-16,4-1-1 15,4-9-1-15,0-12 0 16,-1 0-2-16,1-16 1 15,0-4-2-15,-1-8 2 16,-6-4 4-16,-4 3 4 0,-7 4-4 16,-4-1 1-16,-6 7-5 15,-4 3-2-15,-4 12-11 16,4-2-4-16,0 5-28 16,3 7-13-16,1 3-57 15</inkml:trace>
  <inkml:trace contextRef="#ctx0" brushRef="#br0" timeOffset="94596.1743">16799 11008 180 0,'0'-10'68'0,"0"10"-52"0,-3 10 8 0,-1-1 0 16,-3 16-6-16,-3 10 0 15,-1 2-4-15,0 17 1 16,4-1-8-16,4-6-4 0,6 3-2 16,4-6-1-16,0-6 0 15,4-10 0-15,3-3 2 16,4-6 3-16,3-13 4 16,0-12-2-16,0-4-2 15,0-8 0-15,-3-17 1 16,-4-3 6-16,-7-12 4 15,-7 3-2-15,-7 3 0 16,-7 7-8-16,-4 2-2 16,-3 16-18-16,0 4-7 0,7 5-37 15,3 7-12-15,8-3-39 16</inkml:trace>
  <inkml:trace contextRef="#ctx0" brushRef="#br0" timeOffset="95136.7165">17515 11061 212 0,'0'-9'79'0,"4"9"-61"0,7 0 10 16,-4 0 0-16,3-7-12 16,4 4-4-16,4 3-5 15,3 0-2-15,4 0-3 16,10 0-2-16,-3 0 3 0,0 0-22 16,-4 0-7-16,-7 3-49 15,-7 10-54-15,-3-1 37 16</inkml:trace>
  <inkml:trace contextRef="#ctx0" brushRef="#br0" timeOffset="95347.1546">17537 11321 292 0,'-11'-9'110'0,"11"9"-86"0,4 0 9 0,-4 0-3 16,7 0-18-16,3 0-7 15,8 0-3-15,10-3-2 16,7-4 0-16,11 7 0 0,-4-3 2 16,4-3-3-16,4 3-2 0,-4-3-23 15,-4 6-10-15,-7 0-96 16</inkml:trace>
  <inkml:trace contextRef="#ctx0" brushRef="#br0" timeOffset="97644.1447">18930 10525 224 0,'-11'-28'85'0,"11"28"-66"0,0 0-8 16,0 0-8-16,0 0-4 15,8 3 2-15,-1 3 6 16,3 3 4-16,4 10-6 15,4 9 4-15,3 7 3 0,4 3-4 16,-1 12-2-16,1-6-3 0,0 3-3 16,-4-3 3-16,-3 3 0 15,-1 3-1-15,-3-6-2 16,-3-7 3-16,0-8 0 16,-1-4 5-16,-3-7 5 15,0-8 4-15,0-10 2 16,4-10-4-16,-1-8 1 15,1-7-5-15,3-4-1 16,4-15-2-16,-1-9 0 16,1-3-2-16,0-7 1 15,-1 3-4-15,1 13-2 16,-4-3 0-16,0 19 1 16,0-1-17-16,-3 14-6 0,0 5-43 15,-4 7-19-15,-4 15-42 16</inkml:trace>
  <inkml:trace contextRef="#ctx0" brushRef="#br0" timeOffset="97959.3018">19607 10794 208 0,'-17'-9'77'0,"6"15"-60"0,-3 7-5 15,7-4-4-15,-4 13-7 16,-6 0-1-16,3 3 3 16,-8 4 2-16,12-4-2 15,3 9 0-15,3-6 1 0,4 1-2 0,7-4-2 16,4-7 3-16,3-8 0 16,4-4-1-16,-1-12 1 15,1-4-2-15,0-8 2 16,-4-7 4-16,-4-4 6 15,-6 4-5-15,-8-3-2 16,-3 0-3-16,-3 3-3 16,-1-4-17-16,-3 14-6 15,0 12-82 1</inkml:trace>
  <inkml:trace contextRef="#ctx0" brushRef="#br0" timeOffset="98319.3393">19773 10794 228 0,'-10'-9'88'0,"10"15"-69"0,-7 7-7 16,3 3-9-16,0-1-4 16,1 4 2-16,-1 0 0 15,4 6 2-15,4-3-2 16,3 3-1-16,0 0 1 0,4-6-1 15,-1-3 2-15,1-4 1 16,-1-2 1-16,5-10-2 16,-1-10-2-16,0 1 1 15,3-4 1-15,-2-9 1 0,-1 10 3 16,-4-7 8-16,-3 3 3 16,-3 10-4-16,-4 3-3 15,0 3-8-15,0 3-3 16,0 6 0-16,3 4 0 15,4-1 1-15,4-2 2 16,3-4-32-16,4-3-14 16,-1-6-66-1</inkml:trace>
  <inkml:trace contextRef="#ctx0" brushRef="#br0" timeOffset="98574.6564">20034 10766 160 0,'4'-3'63'0,"-1"6"-49"0,4-3 7 16,0 7 2-16,0-4-8 16,4-3 2-16,7 6-6 15,3-6 1-15,7 0-7 16,0-6-3-16,4 6 1 0,0-3-4 15,-4-4 0-15,-3 4-1 16,-8-3-2-16,-3 0-70 16,-14 6-50-1,-7 6 43-15</inkml:trace>
  <inkml:trace contextRef="#ctx0" brushRef="#br0" timeOffset="98697.5371">20094 10863 212 0,'-17'26'82'0,"13"-14"-64"0,1 7 4 0,3-13-3 15,0 10-12-15,3-4-2 16,4 7-14-16,0-3-7 16,4-7-82-16,-1 7-35 15</inkml:trace>
  <inkml:trace contextRef="#ctx0" brushRef="#br0" timeOffset="99294.9425">20398 10230 204 0,'0'-19'77'0,"3"13"-60"0,-3-3 8 15,0 9 0-15,4 0-7 0,-1-4 2 16,1 4-5-16,3 0 1 16,3 0-9-16,8 4 0 0,-4-4 0 15,4 9-1-15,-1-3 1 16,5-3-4-16,-1 4-2 15,0-4 0-15,4-3-1 16,-1 0 0-16,-3 0 0 16,1 0 0-16,-8-3 0 15,0-4 2-15,-7 7 1 16,-7 0 3-16,-7 7 3 16,-7 2-2-16,-4 0-2 15,-3 10 0-15,0 6-1 16,0-6 0-16,3 6 0 0,4-6-5 15,0 0 1-15,3 0 2 16,1-4 1-16,2 1-1 16,5-7 1-16,3 1 4 15,3-7 4-15,8-3-2 16,3 0 0-16,7-9-8 16,4 5 0-16,3-2-1 15,4-3 0-15,-4 9-29 16,0-6-13-16,-6 6-55 15,-15 15-70 1</inkml:trace>
  <inkml:trace contextRef="#ctx0" brushRef="#br0" timeOffset="100107.7571">18680 11447 184 0,'-22'-3'71'0,"15"3"-55"0,0 0 17 0,7 0 7 16,0 0-17-16,7 3-4 0,7 3 7 16,11-6 8-16,17 0-18 15,18-9 0-15,18-7 1 0,17 3-3 16,18-12 0-16,11 6-6 16,17-6-3-16,7 0-2 15,11 3-3-15,-1-3 1 16,1 10-1-16,-11-4 0 15,-10 0 2-15,-11 3-3 16,-14-3-2-16,-21 10 2 16,-18 0 2-16,-14-1-7 15,-18 4-1-15,-14-3-56 16,-17 9-23-16,-18-10-40 16</inkml:trace>
  <inkml:trace contextRef="#ctx0" brushRef="#br0" timeOffset="101682.5438">18969 11782 200 0,'10'-19'77'0,"-6"13"-60"0,3 3 10 0,-3 3 4 16,3 0-13-16,0 0-2 16,-7 0-9-16,0 0-3 15,0 3-2-15,-4 7 14 0,-3 5 6 16,0-5-8-16,-4 8-3 15,1 1-5-15,-1-3-1 16,1-7-3-16,3 7 1 16,0-7-2-16,3 1 2 15,4-7-2-15,0 6-1 16,7-2 1-16,4-4 1 0,-1 3-3 16,4 4 0-16,8-4 1 15,2-3 0-15,4 6 0 16,4-9 2-16,4 10-3 15,-5-10 0-15,1 6-1 16,-4 3 0-16,-10-5 2 16,-4 2 2-16,-7 3-1 15,-3 1 2-15,-8-1 2 16,-7 7 2-16,-3-7-3 16,-3 7-1-16,-8-7 1 15,0 1 2-15,1-7-5 16,2 3-1-16,1-6-22 15,4-6-10-15,-1-7-48 0,4-2-19 16,0-4-5 0</inkml:trace>
  <inkml:trace contextRef="#ctx0" brushRef="#br0" timeOffset="101863.0615">18863 11845 200 0,'-11'-25'74'0,"11"15"-58"0,4 1 14 0,3 3 3 16,4-4-6-16,-1-2-1 15,8-4-10-15,3-3-5 16,4 1-6-16,6 2-4 0,5 3 2 16,6 1-4-16,0 9 0 15,1-4-12-15,-4 7-5 16,-4 7-39-16,0-7-15 0,0 3-25 16</inkml:trace>
  <inkml:trace contextRef="#ctx0" brushRef="#br0" timeOffset="102147.4525">19505 11676 208 0,'-7'0'77'0,"3"15"-60"0,-3 4 8 16,4-6 0-16,-4 2-4 15,0 14-1-15,0-4-2 16,0 9-1-16,0-6-9 16,3 1-1-16,1-1 0 0,3 3-3 15,3-9-3-15,4 3 0 16,7-9-1-16,4-4 0 15,7-5 2-15,-4-7-1 0,0-7 2 16,0-2-4-16,-3-10 0 16,-8 0 1-16,-6-6 2 15,-8-3-3-15,-6 0 0 16,-4 3-1-16,-4 0 0 16,0 3-11-16,1 0-5 15,3 12-32-15,-1-2-15 16,12 6-37-1</inkml:trace>
  <inkml:trace contextRef="#ctx0" brushRef="#br0" timeOffset="102447.5841">19798 11666 136 0,'28'-15'52'0,"-10"15"-41"0,-4-4 18 0,-7 4 5 0,0 4-3 15,-3 2 2-15,-8 6-4 16,-3 13 2-16,-4 10-17 15,-3 12-4-15,4-6-2 0,3-4-4 16,3 7-1-16,4-6-1 16,4-4-2-16,3-5 1 15,7-11 1-15,7-2 3 16,4-10 4-16,-1-12-4 16,5-10-1-16,-5-12 9 15,-3 0 3-15,-10-10 8 16,-8-2 2-16,-6 2-2 15,-8 3-3-15,-6 10-14 0,-4 7-4 16,-4 8-37-16,0 7-16 16,1 6-102-1</inkml:trace>
  <inkml:trace contextRef="#ctx0" brushRef="#br0" timeOffset="119984.2007">15956 12996 208 0,'-14'-19'79'0,"11"10"-61"0,-1-4 12 15,8 10 4-15,-1-3-18 16,8-7-6-16,3-3 2 16,7-2 2-16,11 2-7 15,6-3 0-15,1 10 3 0,0-1-4 16,0 1-1-16,-4 9 2 15,0 9 0-15,-6 7-1 0,-8 6 1 16,-7 3 2-16,-7 10 2 16,-11 2-3-16,-10 13 0 15,-7 4-3-15,-11-1 0 16,-10-6-1-16,-7 6 0 16,-8-9 0-16,1-6 0 15,-4-4 4-15,3-9 5 16,4-12-7-16,4-4-3 15,3-9-2-15,0-9 1 16,11 0-1-16,7-20-1 16,7 4 1-16,10 0-1 15,8 3-3-15,13-3 2 16,8 0-1-16,7 6 0 0,10 0 2 16,7 4 0-16,8 2 0 15,-1 7 0-15,-3 6-5 16,0 0 1-16,-8 9 2 15,-2 1 3-15,-5-4 0 16,-6 10 2-16,-4-4-2 16,-3 7-1-16,-4-3-17 15,-3 3-9-15,-1-10-33 16,4 0-14-16,4-2-55 16</inkml:trace>
  <inkml:trace contextRef="#ctx0" brushRef="#br0" timeOffset="120404.5778">16552 12917 244 0,'-21'-3'90'0,"14"13"-70"0,-7 2 13 0,10-2-1 16,-3 5-8-16,-3 1-2 15,-1 6-8-15,4 3-4 16,0 13-5-16,4-4-2 0,-1 1 3 16,8 2-1-16,-1 4 0 15,4-13-3-15,4 1 1 16,-1-4-2-16,4-7 2 0,4-8-4 16,3-4 0-16,4-12 1 15,0-10 0-15,3-3-3 16,0-9 2-16,0-6 1 15,1-4 0-15,-12 10 0 16,-3-4 2-16,-7 10 5 16,-7-3 4-16,-3 7-6 15,-8 2-3-15,-6 6-4 16,-8-2 1-16,0 6 1 16,1-4 0-16,2 4-9 15,5-3-4-15,3 5-24 16,0-2-9-16,6-3-86 15</inkml:trace>
  <inkml:trace contextRef="#ctx0" brushRef="#br0" timeOffset="120809.5739">16873 12927 296 0,'-10'-10'110'0,"10"10"-86"0,-4 10-6 0,4-1-8 16,-3 1-11-16,-1 5 0 16,1 10 1-16,3-6 0 15,0 9 0-15,3 7 0 0,4 3 2 16,0 2 1-16,4-2 1 16,3 0-5-16,0-4 1 0,4-6 0 15,3-9 2-15,7-3 1 16,0-7 3-16,8-12-5 15,-1-6-1-15,4-13 0 16,-8-6 0-16,-2-1 8 16,-8-5 7-16,-7-4 10 15,-7 4 7-15,0 5 3 16,-18-5 3-16,-6-1-17 16,-4 7-7-16,-4 3-11 15,-7 0-4-15,1 13-5 16,-1-4-1-16,0 6-16 15,4 10-5-15,3 10-48 16,7-1-18-16,8 7-50 16</inkml:trace>
  <inkml:trace contextRef="#ctx0" brushRef="#br0" timeOffset="121395.5091">17759 12955 272 0,'0'-3'101'0,"7"3"-78"0,14 0 4 0,-7-6-1 15,4 6-17-15,3 0-5 16,7 0-5-16,4-3 0 16,0-4 1-16,3 7-14 0,-3 0-3 15,-4 0-75-15,-10 7-64 16,-11 2 51-16</inkml:trace>
  <inkml:trace contextRef="#ctx0" brushRef="#br0" timeOffset="121605.3998">17755 13212 312 0,'-10'-9'115'0,"17"6"-89"0,3-4 14 16,-3 7 1-16,8-6-21 15,2 3-3-15,4-3-13 16,4 3-3-16,3-4-1 16,4 7 0-16,3 0 2 0,4 7-30 15,-4-4-11-15,-3 3-59 16,0 3-27-16,-7-2 12 16</inkml:trace>
  <inkml:trace contextRef="#ctx0" brushRef="#br0" timeOffset="122265.1572">18680 12820 252 0,'-4'-19'93'0,"8"19"-72"0,-1 0 5 0,-3 0-3 16,7 0-9-16,4 10 0 15,-1-1 3-15,4 16 3 16,-3 4-10-16,3 5 5 0,0 10 5 15,4 3-2-15,3 13-1 16,4-4-5-16,-1 7-2 16,-2-4-6-16,-1-2-3 15,0-7 2-15,-3-6 2 16,-4-16 4-16,-4 0 2 16,1-9 8-16,-4-10 2 15,-4-12-2-15,1-12 1 16,-1-14-13-16,5-18-5 15,2-15 1-15,4-7 0 0,4 0-4 16,0-3 1-16,3-1 0 16,0 1 0-16,0 0 0 15,0 3 0-15,0 13-7 16,-3 6-3-16,0 12-14 16,-8 3-5-16,-3 14-31 15,-10 21-137 1</inkml:trace>
  <inkml:trace contextRef="#ctx0" brushRef="#br0" timeOffset="122685.3562">19360 13187 252 0,'4'-9'96'0,"0"15"-75"0,-1-6 3 0,-3 9-4 15,-3 1-2-15,-8 9 1 16,0-1 1-16,-3 8 2 15,0 2-12-15,4 3-6 0,-1-3 0 0,4 1-3 16,3-1 2-16,4-13-2 16,4 4 2-16,10-3-2 15,7-13-1-15,7-3 1 16,4-9-1-16,0-4 0 16,0-12 0-16,-8 0 0 15,-3-13 2-15,-6 1-1 16,-15 2 2-16,-11 7-9 15,-3 6-3-15,-7 3-33 16,-4 10-12-16,0 9-74 16</inkml:trace>
  <inkml:trace contextRef="#ctx0" brushRef="#br0" timeOffset="123045.9408">19632 13218 244 0,'-7'-6'93'0,"7"16"-72"0,-7 5 7 0,3 1-2 15,-3 3-12-15,0 3-1 16,4 9-5-16,-1-3-3 16,4 1-2-16,4-1 0 0,3-3 0 15,0 0-1-15,4-13 1 16,3 1 0-16,0-10 1 15,0-6-7-15,3-13 0 16,1-2 3-16,0-8 4 0,-4-2 3 16,-4 0 3-16,1 6 8 15,-4 3 6-15,-3 10-11 16,-1 9-2-16,1 9-7 16,3 1-3-16,3 5 2 15,4 4 0-15,4 0-4 16,3-3-1-16,4-7-26 15,0-6-11-15,-1 3-108 16</inkml:trace>
  <inkml:trace contextRef="#ctx0" brushRef="#br0" timeOffset="123362.0006">19950 13168 272 0,'3'-9'104'0,"4"6"-81"0,14 3-4 0,-10 0-8 15,7 0-9-15,6-7 1 16,8 7-2-16,3-3-1 0,4-3 1 16,0 6-1-16,-4-3 2 0,-3-3-21 15,-7-1-7-15,-8 4-40 16,-6-3-17-16,-11 6-6 16</inkml:trace>
  <inkml:trace contextRef="#ctx0" brushRef="#br0" timeOffset="123512.3245">20115 13212 280 0,'-17'35'104'0,"13"-10"-81"0,-3 12 12 16,7-18 0-16,0 0-17 15,0 12-2-15,4-9-8 16,-1 3 0-16,4 1-5 16,0-8-8-16,-3-2-2 0,-4-7-83 15,3 1-34-15</inkml:trace>
  <inkml:trace contextRef="#ctx0" brushRef="#br0" timeOffset="124337.3027">20197 12372 244 0,'-8'-6'90'0,"8"6"-70"0,0-10 19 0,4 10 3 16,3 0-16-16,4-3-4 15,6-3-9-15,8-4-1 0,7 7-7 16,3-3-3-16,4-4-1 0,-4 10 3 16,0-6 5-16,-3 6-5 15,-11 0-2-15,-7 6 1 16,-7 10 2-16,-10-3 2 15,-11 12 1-15,-7 3-2 16,-1-3 1-16,-6-6 0 16,0 9 1-16,0-9-2 15,3 6 1-15,4-6 0 16,7 3 3-16,3-10-1 16,8 7 2-16,6-9 3 15,11-4 1-15,8 3-8 0,9-9-2 16,1-6-3-16,3 3-2 15,4-3-2-15,-7-4 1 16,-4 7-21-16,-7-3-8 16,-7 6-67-16,-10 9-26 15,-4 7-21 1</inkml:trace>
  <inkml:trace contextRef="#ctx0" brushRef="#br0" timeOffset="126678.621">14612 13551 236 0,'-7'-16'90'0,"7"13"-70"0,7-6 10 15,0 2-1-15,0 4-15 16,4-3-5-16,3-3-2 15,4-1 0-15,3 7-3 16,3-3-3-16,5-1 0 0,-1 7-4 0,-3 7 2 16,-1 2 1-16,1 10 0 15,-7 0 4-15,-4 6 2 16,-4 3-2-16,-3 3-1 16,0 1 3-16,-3-7 3 15,-4 0 2-15,0-6 1 16,0-4 0-16,-4-2 0 15,1-7-2-15,-1-12-1 16,4-7-8-16,0-12 0 16,4-9-3-16,3-4-2 15,0-12 0-15,0-13 3 16,0 1-2-16,-7-1-1 16,0-3 3-16,-3 7 2 15,-5 5 0-15,-2 1-1 0,-4 0-4 16,0-1 0-16,0 7 2 15,3-6 1-15,4 6 1 16,-4-3 2-16,8 6-1 16,-1 0-1-16,1 13 5 15,3-1 1-15,0 4 0 16,0 3-1-16,0 6-1 16,0 0 0-16,3 4-2 15,4 5-2-15,7-2 1 16,1 2-1-16,6 4-3 15,10-3 2-15,15-1-1 16,11 1 0-16,17-7 2 16,18 7 2-16,24-1-1 15,29-5-1-15,17-4-2 0,18 6-1 16,7-2 4-16,0-1 1 16,-7-3 0-16,-11 0-2 15,-10 0 1-15,-15 4-1 16,-20-4 0-16,-18 9 0 15,-18-5 0-15,-14 5 0 16,-14-2-71-16,-11-4-29 16</inkml:trace>
  <inkml:trace contextRef="#ctx0" brushRef="#br0" timeOffset="127836.25">18013 13585 236 0,'-7'-6'88'0,"10"6"-69"0,8 0 8 16,-1 0-1-16,8 0-16 15,10 0-6-15,11 6 0 16,3-6 1-16,4 0-2 15,0-6 0-15,-3 6 1 0,-5 0-2 16,-2 0-2-16,-8 6 1 16,-7-3 1-16,-3 4-1 15,-4 2-1-15,-4-3 1 0,-3-2-1 16,0 2-3-16,-3-3 2 16,-4-3 5-16,3-3 2 15,1-3-2-15,0-7-3 16,-1-3 0-16,1-9-1 15,-1-9 0-15,4-4 0 16,0-15-7-16,0 0-3 16,-3-10 8-16,-4 6 5 15,-7 4-3-15,-4 0 0 16,-6-7 2-16,-5 7 1 16,1 0 1-16,-3 6 2 15,2-7-1-15,5 10 0 16,3-9-1-16,3 9 0 0,0 0-2 15,4 7-2-15,0 2 5 16,0 1 1-16,4-4 2 16,-4 13 2-16,3-3-3 15,1 3-2-15,3 3 0 16,0 3 1-16,0 3-3 16,0-3 0-16,3 4 3 15,-3-1 1-15,0 7 1 16,4-1 0-16,-1 1-7 15,8-1 0-15,6 1-1 16,12 6 0-16,13-4 0 16,18-2 2-16,18 3-3 15,17-4 0-15,18-8 1 16,17 8 0-16,15-5 0 0,14-4 0 16,-1 0 0-16,5 0 2 15,-12 3-3-15,-10-2-2 16,-10 8 2-16,-18 4 0 15,-18 3 3-15,-17-4 1 16,-15-2-1-16,-13 9-2 16,-12-3-30-16,-6 3-15 15,-4 3-101 1</inkml:trace>
  <inkml:trace contextRef="#ctx0" brushRef="#br0" timeOffset="130807.7508">15776 14601 192 0,'-24'-25'74'0,"16"10"-58"0,1 2 9 0,7 7 18 16,4-4-8-1,-1 7-4-15,5-3-5 16,2 6-14-16,8 9 3 0,-1 7 3 15,8 3-6-15,0 9-2 16,3 7-1-16,0 18 1 16,0 0 1-16,4 4 3 15,-4-4-5-15,-3 0-3 0,0 1 3 16,-8-11 4-16,-2-5-3 16,-5-3 2-16,1-10-5 15,-4 0 1-15,0-13 1 16,-4 4 5-16,-3-16 14 15,7-16-13 1,0-6-5-16,4-18-4 16,0-14 0-16,3-18-3 15,0 0 0-15,0-6 3 16,0 6 3-16,0-1-9 16,-3 11-4-16,-1 5 8 15,1 7 6-15,-4 3-11 16,0 6-5-16,0 13-23 15,0 9-6-15,0 4-42 0,-3 11-15 16,3 14-71 0</inkml:trace>
  <inkml:trace contextRef="#ctx0" brushRef="#br0" timeOffset="131242.9127">16376 14846 156 0,'25'-19'60'0,"-11"10"-47"0,7-7 21 15,-11 13 8-15,1 3-8 16,0-6-2-16,-1 6 1 15,-6 6 2-15,-4 10-19 16,-7 6 2-16,-7 3 0 0,-4 9-4 16,4 1 0-16,0-4-4 15,3 0 1-15,4 1-8 16,4-7-2-16,6-6-1 16,4-1 0-16,7-8 2 15,7-4 1-15,4-6-1 16,3-6 1-16,-3-4-2 15,-4-8-1-15,-3-11 1 0,-8 4 1 16,-6-12-3-16,-11 8-2 16,-7-5-3-16,-7 9-1 15,-4 6-12-15,4 10-3 16,3 2-26-16,8 7-9 16,6 0-67-1</inkml:trace>
  <inkml:trace contextRef="#ctx0" brushRef="#br0" timeOffset="131573.104">16732 14793 228 0,'7'-10'85'0,"-3"7"-66"0,-4 6 16 0,0-3 6 0,0 7-13 16,0 2-4-16,-4 10-2 15,1 6-2-15,-1 3-11 16,1 0-3-16,3-3-2 0,3 10 0 15,1-13 0-15,-1 3-2 16,4-6 1-16,4-4-2 16,0-8-1-16,-1-14 1 15,4-2 1-15,0-7 1 16,4-3 1-16,-4-6 0 16,-3 7 2-16,-1 8 1 15,-6 10 8 1,-1 10-2-16,1-1-5 15,3 7-2-15,0-1-8 0,4-2-3 16,-1 3-29-16,4-7-13 16,0-6-26-16,0-6-12 15</inkml:trace>
  <inkml:trace contextRef="#ctx0" brushRef="#br0" timeOffset="131814.3489">16951 14837 236 0,'-11'-10'90'0,"15"10"-70"0,-1-3 13 0,1-3 1 15,3 6-14-15,7-10-1 16,4 4 0-16,3 3 0 0,7-3-10 16,4-4-3-16,3 10 0 0,4-9-3 15,0 6-2-15,-4-4-3 16,-3-2 1-16,0 3-23 15,-8 3-12-15,-3 3-50 16,-6-7-22-16,-8 7 8 16</inkml:trace>
  <inkml:trace contextRef="#ctx0" brushRef="#br0" timeOffset="131993.8688">17194 14783 304 0,'-7'7'115'0,"11"-4"-89"0,-4 6 5 15,0 4-1-15,0-1-13 16,0 7-2-16,0 6-8 16,-4 3-3-16,1 7-2 0,-1-7-2 0,1 3 1 15,3-2-21-15,0-11-7 16,3-2-72-16,11-13-32 16,4-12 20-1</inkml:trace>
  <inkml:trace contextRef="#ctx0" brushRef="#br0" timeOffset="132280.1147">17748 14426 316 0,'-17'-19'121'0,"20"19"-95"0,1 0 11 15,-1 0-2-15,8 0-25 16,3 0-6-16,4 0-4 16,3 0 1-16,7 0 0 15,0 0-9-15,0 0-5 0,-3 0-51 16,-7 6-22-16,-8-3-42 15</inkml:trace>
  <inkml:trace contextRef="#ctx0" brushRef="#br0" timeOffset="132444.6622">17649 14645 364 0,'-3'-6'134'0,"14"12"-104"0,6-3 9 0,-3-3-1 16,7 0-24-16,8 0-5 15,9 0-33-15,5-3-13 16,6-3-92-16,1 0-39 16,-8 6 49-16,-14 6 26 15</inkml:trace>
  <inkml:trace contextRef="#ctx0" brushRef="#br0" timeOffset="143210.4285">18651 14253 236 0,'4'-25'88'0,"6"19"-69"0,5-3 13 16,-8 9 0-16,0-4-4 15,-4-2 3-15,1 6-2 16,-1 0 0-16,1 0-16 0,3 10-3 16,-4-1 0-16,1 13 0 0,-1 9 4 15,-6 13 4-15,-4 16 1 16,-4 6-2-16,-6 18 2 16,-5 1-4-16,1 3-1 15,0-7-8-15,0-9-2 16,3-9-2-16,1-3-2 15,3-13-8-15,7-7-5 16,3-18-35-16,8-6-16 16,6-22-44-16,11-13-20 15,-3-12 5 1</inkml:trace>
  <inkml:trace contextRef="#ctx0" brushRef="#br0" timeOffset="143600.0537">19022 14156 284 0,'0'9'107'0,"0"7"-83"0,-7 16 15 15,3-14 1-15,-3 17-9 16,0-1-1-16,-4 4-3 15,1 6 0-15,-4-3-15 16,-4-1 2-16,1-5 2 0,-1-1-4 16,4-5-2-16,0-7-3 0,0-4-2 15,3-5 1-15,4 3 1 16,3-7-6-16,4-3 0 16,7-3-3-16,1 7 0 15,2-10 0-15,8 6-2 16,3-6 0-16,4 0 0 15,3 0-4-15,4 0-2 16,-1 3-6-16,1-3-3 16,0 0-16-16,-4 6-5 15,0-6-21-15,-7 0-7 16,1 0-67 0</inkml:trace>
  <inkml:trace contextRef="#ctx0" brushRef="#br0" timeOffset="143854.2426">19240 14112 244 0,'-10'-25'90'0,"10"25"-70"0,3-3 4 16,-3 3-3-16,4 3 11 16,-1 13 9-16,-3 3 5 15,0 24 2-15,-7 14-26 16,-7 18 7-16,-3 0 4 0,-1 16-8 15,0 7-5-15,4-4-11 16,0-10-6-16,4-5 0 16,-1-7 0-16,0-19-6 0,1-3 0 15,3-12-28-15,0-10-11 16,3-9-41-16,4-10-17 16</inkml:trace>
  <inkml:trace contextRef="#ctx0" brushRef="#br0" timeOffset="144036.0115">19371 14934 328 0,'-11'-3'123'0,"11"3"-95"0,-3 9 0 0,3-6-4 0,-4 3-23 15,1-2-7-15,-4 5-30 16,0 0-13-16,3 1-84 15,4 2-39-15</inkml:trace>
  <inkml:trace contextRef="#ctx0" brushRef="#br0" timeOffset="144470.2298">19745 14184 292 0,'-7'-9'110'0,"7"9"-86"0,-4 6 5 0,4-3-3 15,-3 16 0-15,-1 0 5 16,-3 15-2-16,0 10 0 16,-3 3-16-16,-1 7 3 0,-3 5 4 15,0 4-9-15,0 0-3 0,0 6-5 16,0-7 0-16,-1-5-4 15,5-13 0-15,-1 0-12 16,4-16-7-16,0-3-29 16,4-6-11-16,6-10-20 15,4-9-5-15,7-19-36 16</inkml:trace>
  <inkml:trace contextRef="#ctx0" brushRef="#br0" timeOffset="144859.5583">19943 14228 268 0,'3'-9'101'0,"4"9"-78"0,0 3 11 0,-7-3 1 15,7 6-8-15,0 4-1 16,-3 5-1-16,-4 4 1 15,-4 6-14-15,-3 3 2 0,-7 7 2 16,-4 3-2-16,1-1 2 16,-1 4-7-16,4-10-3 15,0-6-1-15,3 0-1 16,4-6 0-16,0-3 0 16,7-4 0-16,0-2 0 15,7-1-2-15,4 7 1 0,3-7-4 16,7 1 0-16,4 5-6 15,7-5-3-15,3-7-5 16,4 3-2-16,0-6-3 16,-1 0-3-16,1-9-14 15,-4 3-6-15,-3-13-28 16,-7 0-12-16,0-9-36 16</inkml:trace>
  <inkml:trace contextRef="#ctx0" brushRef="#br0" timeOffset="145086.1202">20278 14021 336 0,'-18'13'126'0,"14"6"-98"0,-6 24 21 0,6-8 4 16,-6 18-11-16,-4 19 0 15,-4 7-15-15,0 2-5 16,-3 17-12-16,4-1-2 0,-1-6 2 15,0-10-13-15,4-9-2 16,0-3-36-16,4-22-15 16,6-3-97-1,8-19-82-15,3-25 82 16</inkml:trace>
  <inkml:trace contextRef="#ctx0" brushRef="#br0" timeOffset="148764.7067">20627 14222 176 0,'7'-28'66'0,"-3"15"-52"0,3-3 21 15,-4 16 5-15,4-6-5 16,-3 3 0-16,-1-3-5 15,1 6-1-15,-1 6-16 16,4 3 3-16,0 7 2 0,0 12-4 16,4 10 2-16,0 6-7 0,3 0-1 15,0 9 0-15,0-6 0 16,0 6-2-16,-3 1 1 16,-1-4 0-16,-3-3 1 15,4-3-2-15,-4 3 1 16,0-13-4-16,0 1 0 15,0-7 1-15,0-9 2 16,0 0 1-16,-3-4 3 16,3 4-5-16,-4-9-3 15,-3-1 1-15,4 4 2 16,-4-10-4-16,0 6-1 16,0-3 0-16,0-6 2 0,0 0 3 15,0 0 2-15,0-6 1 16,0-6 0-16,0-20-4 15,3-12-1-15,8-9-1 16,7-19 1-16,3-10-2 16,7-5-1-16,0 5 1 15,0 4-1-15,1 12-3 16,-5 13 2-16,-3 2-4 16,-3 14-1-16,-7 8-41 15,-8 14-19-15,-10 12-109 16</inkml:trace>
  <inkml:trace contextRef="#ctx0" brushRef="#br0" timeOffset="165730.3394">24239 12516 168 0,'0'-9'66'0,"7"15"-52"0,-3-6 10 16,-4 0 0-16,3 3-1 15,1 6 3-15,-4 1 1 16,0-1 1-16,0 13-15 16,-4 0 3-16,-3 10 2 0,-3 5-6 15,-4 10 1-15,0 7-6 16,-4-1 1-16,0 6-5 15,-3-2 0-15,4-4-1 0,2 0 1 16,1 1 2 0,4-17 2-16,-1-2 3 15,4-7 1-15,0-6 3 0,0-9 4 16,3-13-8-16,4-19-1 16,7-6-12-16,4-7-3 15,7-18-4-15,3-13-1 16,4-2 3-16,3-11 3 15,-7 4 3-15,0 10 1 16,-3-1 1-16,-1 0 2 16,1 0-1-16,0 7-1 15,-4-4 1-15,0 7-1 16,0 0 0-16,0 9 0 0,0-3 2 16,-3 12 1-1,-1 7 3-15,1 9 1 0,-4 4-3 16,0-1-1-16,-3 13 1 15,-1 3 0-15,-3 19 2 16,0 9 1-16,-3 6-3 16,3 10-1-16,0 9-1 15,0-5 1-15,3 5-2 16,4 6 2-16,7 4-2 16,4 9 2-16,0-3-2 15,3-3 2-15,0-6-2 16,0 2-1-16,0-8-2 15,-3-7 1-15,0-3 1 16,-8-7 2-16,1-5-8 0,-4-10-1 16,0-4-18-16,-4-2-9 15,-3 0-29-15,0-13-10 16,-3-3-56 0</inkml:trace>
  <inkml:trace contextRef="#ctx0" brushRef="#br0" timeOffset="166001.426">24186 12980 152 0,'-24'-28'57'0,"13"28"-44"0,1-16 18 0,6 13 8 0,1-3 0 15,-1-4 1-15,4 10-8 16,0-9-5-16,11 6-15 15,10-3 3-15,3-1 3 0,5 4-10 16,6 3-2-16,4-6-4 16,0 6 1-16,-1 0-4 15,-2 6 0-15,-5-6-12 16,-2 10-5-16,-8-4-43 16,-4 3-20-16,-2-6-29 15</inkml:trace>
  <inkml:trace contextRef="#ctx0" brushRef="#br0" timeOffset="166570.2732">24726 12874 192 0,'14'0'74'0,"-7"-4"-58"0,7 8 5 0,-6 2-1 15,-1-3 1-15,0 3 2 0,0-3 5 16,0 4 3-16,-4 2-17 15,-3 7 1-15,0-4 1 0,0 7-4 16,0 3 1-16,0 0-6 16,4 0 1-16,-1 0-3 15,4-3 0-15,0 6-1 16,0 3 2-16,1-3-1 16,-1-6 2-16,0 6 0 15,0-6 3-15,0-4-1 16,-4-2 0-16,1-4-3 15,-1 4 1-15,1-10 0 16,-4 7 3-16,0-10 1 16,3-4 3-16,1-2-3 15,-1-10 1-15,5-2-7 0,-1-1-1 16,3-6 0-16,4-4 0 16,4-5-5-16,0 3-1 15,3-4 1-15,-4 1 0 16,1 5-2-16,-4-2 0 15,0 9-12-15,-3-3-2 16,-4 6-36-16,-7 10-15 16,-7-1-91-1</inkml:trace>
  <inkml:trace contextRef="#ctx0" brushRef="#br0" timeOffset="167202.6949">25471 12472 260 0,'-4'0'96'0,"11"-3"-75"0,7-3 10 16,-3 3 1-16,3 3-9 15,7-7-1-15,7 7-15 16,4 0-4-16,0 0-2 15,0 0-1-15,-1 0 0 0,-2 0-14 16,-8 10-3-16,-4-4-53 16,-13 7-24-16,-11 2-13 15</inkml:trace>
  <inkml:trace contextRef="#ctx0" brushRef="#br0" timeOffset="167409.9148">25523 12701 304 0,'-10'-16'112'0,"13"16"-87"0,4 0 2 0,1 0-6 15,2 0-12-15,4 0-3 16,4 0-3-16,-1 0 0 16,5 0-2-16,6 0-1 0,0 0 1 15,4 7-23-15,0-4-10 0,-1 3-81 16,8-3-56-1,0-3 66-15</inkml:trace>
  <inkml:trace contextRef="#ctx0" brushRef="#br0" timeOffset="168221.1076">26571 11757 196 0,'-3'-15'74'0,"6"21"-58"0,4-6 1 16,0 6-6-16,0 3 4 16,4 4 2-16,0 6 3 15,3 6 0-15,3 3-11 16,1 7 3-16,0-1 4 0,3 4-4 0,-4 6 1 16,5 6-4-16,-5-3 0 15,1-3-5-15,-1 3-1 16,-2-6 5-16,-1-10 3 15,0 3-2-15,-4-18 2 16,-3 3 7-16,4-19 10 16,0-10-6-1,-1-15-11-15,1-12-7 16,3-7-1-16,0-3 0 16,0-13 1-16,0-2 2 15,4-1 3-15,0 0 5 16,-4 0-4-16,3 10 0 15,1 0-11-15,-4 9-1 0,0 9-11 16,-3 7-4-16,-4 9-31 16,-4 13-14-16,-3 3-64 15,-3 12-58 1,-1 10 66-16</inkml:trace>
  <inkml:trace contextRef="#ctx0" brushRef="#br0" timeOffset="168612.0016">27252 12112 200 0,'0'3'74'0,"0"12"-58"0,-3 4 7 0,-1 0 1 16,-3 0-2-16,-4 0 2 16,1 6-9-16,-1 0-2 15,1 3-7-15,3-3-4 0,0 0 1 16,3-6-2-16,4-6-1 16,4 2 1-16,3-5 1 15,3-4 1-15,4-6 1 16,4-6-2-16,0-10-2 15,-1-3 1-15,-3-3 1 16,0-3 3-16,-7-9 2 0,-7 9-3 16,-7 6-3-16,-3 0-7 15,-8 3-4-15,1 7-27 16,-1 6-12-16</inkml:trace>
  <inkml:trace contextRef="#ctx0" brushRef="#br0" timeOffset="168971.799">27443 12143 188 0,'7'-3'71'0,"-7"3"-55"0,-4 9 6 0,1-3 0 15,-4 7-6-15,-4 6 3 16,0 0-10-16,4 6-3 15,4 0-4-15,3 3-2 0,3-3 3 16,8 0-2-16,3-6-1 16,4-6 1-16,-1-7 1 15,1-12 1-15,0-4 3 16,-1-2-1-16,1-14 0 16,-1-2 1-16,-2-3 3 15,-5 12 11-15,-6 0 5 16,-4 10-11-16,0 3-5 15,-4 12-6-15,1 3 0 16,-1 1-4-16,4 5 0 16,0-2-1-16,4 3 0 0,3 2-38 15,3-8-15-15,4-4-66 16</inkml:trace>
  <inkml:trace contextRef="#ctx0" brushRef="#br0" timeOffset="169263.7299">27767 12140 160 0,'-7'-16'63'0,"7"16"-49"0,4 0 16 0,-4 0 5 16,0 0-6-16,7 0 0 15,3 0-7-15,4 0-4 16,4 0-10-16,3 0 1 0,7 0 2 16,8 0-4-16,-5 0-2 15,-2 0-5-15,-5 0 0 16,-2 0-18-16,-8 0-5 16,-7 0-49-16,-11 9-20 15,-10-2 4 1</inkml:trace>
  <inkml:trace contextRef="#ctx0" brushRef="#br0" timeOffset="169407.77">27884 12193 248 0,'-4'9'93'0,"1"10"-72"0,-5 6 9 16,5-15 2-16,-1 9-14 16,-3 6-2-16,0-7-9 15,0 1-5-15,4 6-1 16,-1-6-10-16,-3 0-4 0,0-3-112 15</inkml:trace>
  <inkml:trace contextRef="#ctx0" brushRef="#br0" timeOffset="169872.7439">26684 12676 304 0,'-10'-9'115'0,"13"2"-89"0,4 4 3 0,0-3-2 0,4 6-12 16,3-3 0-16,11-4-5 15,6 7-1-15,19 0-5 16,13 0-3-16,22 0 0 0,14 0-1 15,10 0 2-15,7 0-1 16,1 0-1-16,-1 0-4 16,-10 0 0-16,-11 0-14 15,-17 0-5-15,-18 0-13 16,-11 7-2-16,-17-4-31 16,-18 6-13-16,-17 4-18 15</inkml:trace>
  <inkml:trace contextRef="#ctx0" brushRef="#br0" timeOffset="170458.0325">26599 13030 264 0,'-3'-25'99'0,"6"25"-77"0,8 0-2 16,-4 0-4-16,4 0-3 15,-1 10 2-15,4 5 3 16,4 4 3-16,7 9-11 16,-1 7 1-16,5 2 2 0,-5 7-3 15,1-6 2-15,-4 6-5 16,-3-3-2-16,-4-4 0 15,-3 7 1-15,-1-9-3 0,-3-4-2 16,0-6 0-16,0 0-1 16,0-6 0-16,-3-10 2 15,-1 1 12-15,1-10 6 16,6-10-4-16,1-15-1 16,3-19-12-16,11-18-1 15,3-14-4-15,0-2 0 16,-3 9 2-16,-7 13 2 15,-4 2-1-15,-4 10 2 16,-3 10-18-16,0 6-4 16,4 9-42-16,0 3-17 15,-1 13-73 1</inkml:trace>
  <inkml:trace contextRef="#ctx0" brushRef="#br0" timeOffset="170866.4777">27167 13425 296 0,'-3'0'112'0,"-4"10"-87"0,-4 18 0 0,8-12-5 16,-4 3-14-16,0-1-1 16,0 7-3-16,0 4-2 15,-1-4 1-15,1 0-6 0,4-6-1 0,-1-1-39 16,4-8-18-16,4-1-55 16</inkml:trace>
  <inkml:trace contextRef="#ctx0" brushRef="#br0" timeOffset="171433.8762">27358 13526 208 0,'0'0'79'0,"3"0"-61"0,-3 15 15 15,4-5 3-15,-4-1-11 16,0 10-3-16,0-3-3 15,0-1-3-15,-4 4-8 0,1-6-1 0,-1 2 3 16,1-5-4-16,-1-1-1 16,1-2-2-16,-1-4 0 15,1-13-2-15,3 1-1 16,0-7 3-16,3-3 2 16,4-9-4-16,0 3-3 15,0-3 1-15,1 3 0 16,-1 3 1-16,-4 3 0 15,1-3 4-15,-1 10 2 16,1-4 0-16,-1 6 1 16,1 1-2-16,-4 3 2 15,3 6-2-15,1-3 0 16,3 3-3-16,0 3-2 16,0 3 3-16,0 13 2 0,4 0-2 15,-1-1-2-15,1 8 0 16,-1-1 1-16,4 0-1 15,4 3 2-15,0-3-2 16,-1-3-1-16,1-3 9 16,0-10 6-16,-1-3-1 15,1-6 2-15,0-6 2 16,-4-6 3-16,-7-7-5 16,-4-6 1-16,-3-10-8 15,-3 7-1-15,-4-6-4 16,0 5-3-16,0 4-14 0,0 6-4 15,-1 4-42 1,5 5-19-16,3 7-94 16</inkml:trace>
  <inkml:trace contextRef="#ctx0" brushRef="#br0" timeOffset="172274.4413">28649 12516 176 0,'-3'0'68'0,"3"0"-52"0,3 0 21 0,-3 0 6 15,7 0-1-15,0 0-1 16,4 0-16-16,3 0-7 16,7-3-11-16,4-3-5 0,-1 6 1 15,8 0-26-15,-7 0-12 16,-4 9-90-1</inkml:trace>
  <inkml:trace contextRef="#ctx0" brushRef="#br0" timeOffset="172469.3683">28579 12736 348 0,'-4'-13'129'0,"8"10"-100"0,6 3-11 15,-3 0-10-15,4 0-8 16,6 0 0-16,8 0-11 16,7 0-3-16,7 0 7 15,7 3-58-15,-1 3-26 0,-2-6-28 16</inkml:trace>
  <inkml:trace contextRef="#ctx0" brushRef="#br0" timeOffset="174136.4323">29838 11713 280 0,'-11'-28'104'0,"11"28"-81"0,7 0-8 16,-3 6-9-16,-4-3-6 15,7 13 2-15,-3 6 8 16,-1 9 3-16,-3 1-6 15,0 9 5-15,-3 6 1 0,-8 6-2 16,0 10-1-16,4-1-4 16,-3 1-1-16,-1 0-3 15,-3-4 1-15,-4-2-4 16,8-13 0-16,-8-10-8 16,8 1-2-16,-1-16-34 15,11-4-15-15,0-12-64 16</inkml:trace>
  <inkml:trace contextRef="#ctx0" brushRef="#br0" timeOffset="174526.0185">30237 11795 268 0,'-4'-28'101'0,"8"28"-78"16,-4 6-11-16,0-3-9 0,-4 6 4 16,-7 13 4-16,1 0 0 15,-4 3 1-15,3 4-7 16,-6-1 4-16,-1 3 1 0,4-9-3 16,0 3-2-16,0-6 4 15,3-3 4-15,0 3-7 16,1-10-1-16,6 0-3 15,-3 1-2-15,7-4-2 16,7-3 1-16,4 3 1 16,7-6 2-16,6 4-1 15,8 2-1-15,-4-6-2 16,7 9 1-16,8-2-6 16,-8-4 0-16,-3 3-13 0,3-3-2 15,-10-3-32-15,3 0-15 16,-14-3-41-1</inkml:trace>
  <inkml:trace contextRef="#ctx0" brushRef="#br0" timeOffset="174766.7797">30480 11616 284 0,'-18'-19'107'0,"15"35"-83"0,-15 22 6 0,11-13-3 16,-14 19-4-16,-4 12 3 0,-3 7-12 16,0 6-3-16,10 9-7 15,-3-3-3-15,7 4 2 0,0-1-2 16,3-12-1-16,-3-3-2 16,-4-10 1-16,8-9-48 15,3-6-21-15,0-13-69 16</inkml:trace>
  <inkml:trace contextRef="#ctx0" brushRef="#br0" timeOffset="174917.7408">30462 12441 292 0,'-3'-13'110'0,"6"20"-86"0,8-7-6 0,-8 0-10 16,1 6-17-16,-4-6-2 15,0 0-47-15,0 0-21 16</inkml:trace>
  <inkml:trace contextRef="#ctx0" brushRef="#br0" timeOffset="175351.857">30872 11839 248 0,'0'-22'93'0,"0"15"-72"0,0 14 0 15,0-7-2-15,0 0-2 16,0 0 4-16,7 3 2 16,-4 6 1-16,-3-2-13 15,0 2 4-15,0 0 3 0,0 10-4 16,-3 0 0-16,-4-3-8 16,7 12-2-16,-7 6 4 15,-4 10 3-15,0 10-4 0,1 2-2 16,-1 7-5-16,1-4 0 15,-1-5 0-15,-3-10 2 16,10-13-1-16,-3 0 2 16,0-12-24-16,0-9-11 15,7-10-69-15,11-16-30 16,-1-12 8 0</inkml:trace>
  <inkml:trace contextRef="#ctx0" brushRef="#br0" timeOffset="175743.0009">31217 11795 264 0,'-3'-10'101'0,"3"17"-78"0,0-4 6 16,0 3-2-16,0 10-4 15,-7-4 1-15,7 7-5 16,-4 6 1-16,-3-6-11 16,4 6-3-16,-8-6 0 0,8 6 1 15,-8-6 1-15,0 0-2 16,-3-1-1-16,0 4-3 16,-4-3-2-16,8-6 1 15,-4 2-1-15,10-5-3 0,-3-1 2 16,14 1 1-16,7-4 0 15,11-3 0-15,7 6 0 16,7-2-9-16,-1 2-2 16,5-3-12-16,-1-2-3 15,-7 5-17-15,8-9-8 16,-15 0-71 0,-3 0-38-16,-4-9 81 15</inkml:trace>
  <inkml:trace contextRef="#ctx0" brushRef="#br0" timeOffset="175969.339">31492 11704 296 0,'-14'0'110'0,"14"25"-86"0,-10 22 9 16,3-16-3-16,-7 7-1 15,-4 18 5-15,0 13-15 16,1 10-3-16,-4 2-10 15,-1-5-2-15,8 2 0 0,-7-6-2 16,7-9 1-16,0-10-18 16,0-9-4-16,3-16-70 15,11-6-32-15,11-19-12 16</inkml:trace>
  <inkml:trace contextRef="#ctx0" brushRef="#br0" timeOffset="177048.327">29503 12855 244 0,'0'-19'90'0,"10"19"-70"0,1-10 10 0,-7 10-1 15,6 4-9-15,8-4 1 16,-1 6-3-16,5-3-2 16,6 3-8-16,21 4 1 0,15-4 2 15,20-3-2-15,19-3 0 16,17 0-5-16,17 0-3 15,11 0 0-15,11-3-1 16,10-3 0-16,4 6 2 16,-10-3-1-16,-8-4-1 15,-11 7-2-15,-13-6 1 16,-22 6 1-16,-3 0 0 16,-21 6 0-16,-15-6 0 0,-10 7 0 15,-14-7 0-15,-11 0-14 16,-10-7-3-16,-18 1-53 15,-10 3-24-15,-11-7-26 16</inkml:trace>
  <inkml:trace contextRef="#ctx0" brushRef="#br0" timeOffset="187138.1107">29672 13730 200 0,'-3'-19'74'0,"6"19"-58"0,1 0-6 0,-4 0-6 15,0 0 2-15,0 0 4 16,0 0 6-16,-4 6 2 15,-3 3-9-15,-3 4 1 0,2-4 3 16,1 7-7-16,0 0-3 16,7-4-2-16,0-2 1 15,4-1-1-15,6-3-1 16,1-2 1-16,3-8-1 16,4-2-5-16,-1-3 1 15,1-1 2-15,0-2 3 16,-1-4 0-16,-10 7-1 15,-7-1 3-15,0 4 0 16,0 3 7-16,-10 3 6 16,-4 3-4-16,3 3-2 0,-3-3-3 15,3 7 0-15,8-4-6 16,-4-3-1-16,3 4 0 16,4 2 0-16,4-3 0 15,3-3 0-15,3-3-5 16,1 0 1-16,3 0-3 15,4-9 0-15,-8 0 4 16,1-1 1-16,-4-6 2 16,-3 7 2-16,-4 0 3 15,-11-1 2-15,0 10 1 16,1 6 0-16,-8-2 0 16,4 5 0-16,-4 7-4 15,11-7-3-15,0 1-3 0,4 5-1 16,3-5 2-16,3-7 2 15,4 6 0-15,0-9-1 16,4 0-4-16,7-9-2 16,-1 6 3-16,-3-7 1 15,-3 1 2-15,-4-7 2 16,0 10-1-16,-7-4 2 16,-3 1 2-16,-8 0 2 15,0 9-3-15,4 0-1 16,-10 0 3-16,10 0 1 15,-4 6-3-15,0-3-1 16,4-3-3-16,0 6-1 16,4-3 1-16,-1-3 0 0,1 7 0 15,3-4 2-15,0-3-3 16,0 0 0-16,3-3-1 16,1-4 0-16,3-2 2 15,-4-4 0-15,4-2-5 16,-3-1 1-16,-4 7 4 15,0-1 4-15,0 7-3 16,-4 3-3-16,-6 3 3 16,3 7 1-16,0-1-3 15,0 1-1-15,7 2 1 16,0-3 0-16,0-5-6 16,10 2-3-16,1-6-34 15,3-6-14-15,7 6-60 16</inkml:trace>
  <inkml:trace contextRef="#ctx0" brushRef="#br0" timeOffset="187739.5929">30476 13165 220 0,'-14'-9'82'0,"11"12"-64"0,-8-3 2 16,4 9-2-16,-7 1-3 15,-11 15 3-15,1 3 5 16,-12 13 3-16,1 3-13 15,7-4 1-15,-4 11 2 0,15-14-6 0,-1 7-3 16,18 0-4-16,0 0-3 16,10-6 1-16,8-4-1 15,7-6 0-15,7-9 0 16,3-3-5-16,7-10-1 16,4-12-4-16,-4-4-1 15,4-8 6-15,-7-8 2 16,-7-8 3-16,-4-10 2 15,-10-3 12-15,-11 3 6 16,-7-3-2-16,-7 3 2 0,-11 0-9 16,-7 16-2-1,8 3-21-15,-1 9-6 0,0 7-32 16,8 9-12-16,3 0-70 16</inkml:trace>
  <inkml:trace contextRef="#ctx0" brushRef="#br0" timeOffset="188112.9042">31101 13159 240 0,'-4'-19'90'0,"8"25"-70"0,-4-6 4 0,0 0-5 16,0 0 7-16,0 3 6 15,-4 13-1-15,-6 3-1 16,-1 15-17-16,4 4 1 0,-3 0 0 15,-1 6-5-15,0 6-1 16,1-13-2-16,6 7 1 16,-3-6-4-16,0-4 0 15,0 1-3-15,7-7-1 16,-3-3-1-16,-4-6-2 0,3 0-63 16,-7-3-28-16</inkml:trace>
  <inkml:trace contextRef="#ctx0" brushRef="#br0" timeOffset="196415.1919">24275 14953 216 0,'-4'-13'82'0,"1"4"-64"0,3 2 13 16,0 7 1-16,0 0-8 15,0 0 0-15,0 0-11 16,0 0-3-16,3 10-6 15,1-1 6-15,-4 10 5 0,0 12-1 16,-4 16 2-16,-6 7-3 16,-5 18 0-16,-2 0-7 0,-4 0-2 15,-1-3 0-15,1-6 0 16,-3-7 0-16,2-2 2 16,5-20-1-16,3-6 0 15,3-3-1-15,4-25-2 16,3-9-4-1,4-16-3-15,8-13-2 16,2-31-5-16,1-3 0 16,-1 0 1-16,1-10 5 15,-1 1 3-15,1-1 4 16,0 4-2-16,3 0 0 16,0 5 3-16,0 11 1 15,4 8-1-15,-1 1 1 0,1 9 2 16,3 7 2-16,0 8-3 15,-3 4-1-15,-1 10 3 16,1 2 3-16,0 7 2 16,-4 3 1-16,0 3-4 15,0 3-3-15,-3 6 0 16,-1 7 1-16,1 0-3 16,-1 5 0-16,5 8-1 15,-1 15 1-15,3 15 2 16,1 7 2-16,7 12-3 15,-4 4-3-15,0 12 0 16,0-3 1-16,0 0-1 16,0-3 2-16,1-7-2 15,-1 1-1-15,0-10-2 16,-3-3-1-16,3-16-5 0,-4-6 0 16,-2-6-16-16,-5-13-7 15,1-9-16-15,-4-10-9 16,-4-9-44-1,-6-9-63-15,-8-10 45 16</inkml:trace>
  <inkml:trace contextRef="#ctx0" brushRef="#br0" timeOffset="196687.5256">24021 15495 260 0,'-29'-6'99'0,"29"3"-77"0,4-7 9 15,3 4 1-15,7-7-5 16,7-2 2-16,7-4-8 16,11 3-2-16,11-3-11 15,6 4-5-15,4 5-2 0,7-2-1 16,0 2 0-16,-3 4-9 15,-11 0-2-15,-8 6-34 16,-9 0-13-16,-8 0-76 16</inkml:trace>
  <inkml:trace contextRef="#ctx0" brushRef="#br0" timeOffset="197165.5868">24885 15263 264 0,'0'0'101'16,"7"9"-78"-16,4 10 6 0,-4-9-2 0,3 15-9 16,4 3 2-16,4 6-5 15,3 4-1-15,4-3-8 16,0 8 3-16,3-5 3 0,0 3 0 16,4-10 1-16,-4 4-3 15,-7-1-1-15,0-9-1 16,-3-6 0-16,-7 0 0 15,-1-10 0-15,-3 1 0 16,0-1 2-16,-3-12-3 16,-4-13 1-16,0-2-5 15,0-17 0-15,0-9-3 16,0-3-1-16,3-3 1 16,-3-7 0-16,0 10-3 0,4-3 2 15,-1 13-15-15,4 2-6 16,4 1-31-16,0 12-11 15,6 0-88 1</inkml:trace>
  <inkml:trace contextRef="#ctx0" brushRef="#br0" timeOffset="197572.5489">25612 14764 252 0,'-11'-18'93'0,"11"11"-72"0,7-2 7 0,0 6 0 15,4-3-8-15,6-4 0 16,5 10-7-16,6-3-3 15,4-3-5-15,10 6-4 0,0-3 0 16,1 3-21-16,-1 0-7 16,-7 3-103-1</inkml:trace>
  <inkml:trace contextRef="#ctx0" brushRef="#br0" timeOffset="197813.6597">25622 15034 336 0,'-21'-3'126'0,"21"3"-98"0,4 0 1 15,-1 0-5-15,8 3-14 16,3 3-1-16,11-6-1 16,6 0 0-16,12 0-4 15,2 0-1-15,8 0 1 0,4-9-2 16,-1 9-2-16,-3-6-21 15,-3-4-9-15,-15 10-47 16,-14 0-18-16,-14 0-32 16</inkml:trace>
  <inkml:trace contextRef="#ctx0" brushRef="#br0" timeOffset="204101.6369">27058 14329 264 0,'-7'-29'99'0,"11"29"-77"0,3-3 0 16,0 6-5-16,0 7-4 15,0 5 5-15,-7 14-1 16,-4 15 1-16,-3 9-9 16,-7 25 3-16,-4 4 2 0,4-1-5 0,-3 10-3 15,3-12-3-15,-1-1 0 16,1-3-2-16,-3-12-1 15,3-3 3-15,-1-13 0 16,1-3-4-16,4-10 1 16,-1-9-33-16,8-22-112 31,10-6-40-31,7-13 72 16</inkml:trace>
  <inkml:trace contextRef="#ctx0" brushRef="#br0" timeOffset="204491.0183">27411 14426 204 0,'14'-19'77'0,"-11"13"-60"0,5 12 15 16,-8-6 4-16,3 0-7 15,1 9-2-15,-1 7-4 16,-3 3-3-16,-7 9-10 15,0 7 0-15,-7 2 3 0,-4-2-3 16,-3 9 0-16,0 3-4 16,0-3 1-16,0-4-4 15,3-8-2-15,4-1 2 16,3-9 0-16,1-6-4 16,6-1 1-16,4-2 0 15,7-4 2-15,7 1 1 16,7-1 1-16,8 4-2 0,6-4 1 15,4 0-4-15,0 1-2 16,-1-1 2-16,1 1 0 16,0-7-15-16,0 3-6 15,-4-12-11-15,-3-4-3 16,-4-2-53 0,-7-13-63-16,-3 0 37 15</inkml:trace>
  <inkml:trace contextRef="#ctx0" brushRef="#br0" timeOffset="204747.1801">27739 14363 260 0,'-14'-9'99'0,"14"9"-77"0,3 9 7 16,1 0-1-16,-4 17-4 16,0 8 3-16,-4 10-2 15,-10 9 2-15,4 13-15 16,-8 16 2-16,0-4 0 0,1 4-5 15,3-10-1-15,-4-3-4 16,4 3-3-16,3-13 0 16,4-12-1-16,0-3-11 15,0-15-5-15,4-1-21 16,3-13-6-16,3 1-20 16,4-13-5-16,4-6-50 15</inkml:trace>
  <inkml:trace contextRef="#ctx0" brushRef="#br0" timeOffset="205107.227">28187 14423 256 0,'-4'-10'96'16,"8"13"-75"-16,3 7 8 0,0-1-1 0,-3 7-8 16,-1 18 0-16,-3 4 0 15,-3 22 2-15,-8 15-12 16,0 6 5-16,-3-2 3 0,-3 2-6 15,-1 1-2-15,-3 2-8 16,0-8-3-16,0-7 0 16,3-7 0-16,4-15-24 15,3-3-10-15,4-12-29 16,7-13-12-16,7-16-47 16</inkml:trace>
  <inkml:trace contextRef="#ctx0" brushRef="#br0" timeOffset="207074.6113">28758 14432 244 0,'0'-19'90'0,"8"19"-70"0,-5 3-1 0,-3 4-3 16,0 5 3-16,-11 4 6 15,1 21-7-15,-11-2 0 16,-8 12-11-16,5 6 2 0,-11 1 2 16,3-1-2-16,-4-3 0 0,5-3-3 15,3-9 1-15,3-4 0 16,4-2 3-16,3-10-3 15,4-7 1-15,3-2-1 16,1-1 3-16,3 1-5 16,7-7-3-16,3-3 1 15,8 4 0-15,3-4-4 16,11 3 1-16,10-6 0 16,0 0 0-16,4 3 0 15,3 3 2-15,4-6-3 16,4 0-2-16,-1 0-5 15,-3 0 0-15,-4-6-12 16,0 3-4-16,-10 3-23 16,-11-6-7-16,-7-4-78 15</inkml:trace>
  <inkml:trace contextRef="#ctx0" brushRef="#br0" timeOffset="207407.3703">29016 14222 208 0,'4'-3'77'0,"-4"3"-60"0,3 0 19 0,-3 0 7 15,0 9-4-15,-3 10 1 0,-5 9-2 16,-6 13 0-16,0 12-20 15,-7 10 3-15,-4 19 0 0,1 8 0 16,-1 8-1-16,0-7-8 16,4-4-5-16,-4 4-4 15,8-3 0-15,-4-6-4 16,-1-4 0-16,1-9-6 16,0-12 0-16,0 2-26 15,3-12-8-15,4-9-25 16,4-13-11-16</inkml:trace>
  <inkml:trace contextRef="#ctx0" brushRef="#br0" timeOffset="232417.3187">10502 16238 204 0,'-24'-19'77'0,"20"16"-60"0,8-3-9 0,-1 3-9 16,4-3 6-16,0-4 7 16,4 1 0-16,-1-1 1 15,1 1-7-15,-1 0 3 0,1 2 3 0,-4-2-4 16,0 3 0-16,0-4 0 15,0 7 0-15,-3-3-9 16,3-4-1-16,-4 7 9 16,1-3 7-16,-1-3-3 15,1 9-1-15,3-7-1 16,-3 4 1-16,-4-3-1 16,3 6 2-16,-3-3-2 15,0 3 0-15,0 0-5 16,0 9-3-16,0 10 4 15,-3 19 1-15,-5 15 0 16,1 19 1-16,0 16-2 16,0-7 0-16,4 7-3 15,-1 3-2-15,1 6 3 0,-1-18 0 16,1-1 1 0,-4-12 0-16,0-13 0 15,0-9 2-15,-1-9-1 0,1-7 2 16,0-9 2-16,4-10 2 15,-1-18-12-15,4-10-4 16,4-25 0-16,-1-12 0 16,4-4-2-16,0-12 0 15,1-7 4-15,-1-2 3 16,0-10 1-16,3 9-1 16,1 1-4-16,-4 3 0 15,0 5 4-15,0 4 2 16,0-3 0-16,0 10 1 15,0 8-2-15,-3 7-1 16,3 6 3-16,-4 13 2 0,4 3 0 16,0 13 0-16,0 2-3 15,4 10 1-15,3 10 0 16,4 8 1-16,-1 8 0 16,5 5 2-16,-1 19 1 15,0 7 1-15,-3 15 0 16,3 6 0-16,0 10-2 15,0-7-1-15,0 1-1 16,0-4 0-16,-3 10-2 16,0-6-2-16,-4-20-2 15,0 10-1-15,-4-9-1 16,1-10 3-16,-4-9-20 16,0-9-8-16,-7-16-34 15,0-10-6-15,-7-9-1 16,-3-16-33-1,-5 4-37-15,-2-13 50 16</inkml:trace>
  <inkml:trace contextRef="#ctx0" brushRef="#br0" timeOffset="232642.594">10587 16828 204 0,'-28'-19'77'0,"21"6"-60"0,0-2 13 0,3 15 3 16,0-7-2-16,4 4 2 0,0-3-10 15,8 6-1-15,2-9-13 16,8 6 3-16,6-4 4 0,8-2-8 16,3-1-2-16,1 1-4 15,3 0 1-15,3 2-2 16,0-5-1-16,-3 2-17 16,-4 4-6-16,-3-3-33 15,-7 9-12-15,-8 0-50 16</inkml:trace>
  <inkml:trace contextRef="#ctx0" brushRef="#br0" timeOffset="233420.9142">11158 16790 228 0,'-7'-19'88'0,"11"19"-69"0,-1 3 4 15,1 4-4-15,-1 2 1 16,1 10 4-16,-1 15-8 15,5 4-2-15,-1 6-8 16,0 0-2-16,0 0 2 0,3 3-3 16,1-6 0-16,-1-4 1 15,1-2 0-15,-7-7 0 16,3-9 2-16,-4 0 1 16,1-4 1-16,-4-8-2 0,0-14 1 15,0-2-9-15,0-19-3 16,-4-16-6-16,1-16-1 15,-1 7 1-15,-3 0 2 16,4 5 6-16,-1 1 3 16,0 7 1-16,4 2-1 15,4 4-2-15,7-1 1 16,3-3-1-16,3 10-2 16,4 3 3-16,1 0 2 15,2 16 2-15,1-1 1 16,0 10-2-16,-4 19-2 15,-7-3 3-15,-3 12 0 0,-4-3 1 16,-7 13 0-16,-4-4 2 16,-6 4 3-16,-5-4 5 15,-6 1 1-15,0-7 0 16,-11-9 1-16,1 3-2 16,-1-10 1-16,4-2-10 15,3-4-6-15,4-12-28 16,10-4-13-16,11 1-37 15,11-1-14-15,6-5-26 16</inkml:trace>
  <inkml:trace contextRef="#ctx0" brushRef="#br0" timeOffset="233798.4667">11889 16389 260 0,'-7'-16'96'0,"10"13"-75"0,4-6 3 16,0 9-4-16,0-7-11 16,4-2-1-16,3-1-6 15,4 1-2-15,3 0 0 16,0-1-3-16,0 10 0 0,-3 0-42 15,-1 10-18-15,-10 8-43 16</inkml:trace>
  <inkml:trace contextRef="#ctx0" brushRef="#br0" timeOffset="234008.0443">11829 16640 296 0,'-11'-13'110'0,"18"13"-86"0,4-6 11 0,-4 6-1 16,3-3-19-16,4-4-3 16,4 7-10-16,7-6-2 15,3 3 0-15,4-3-3 0,0 3 2 16,3 3-12-16,0-7-7 16,-3 7-31-16,-4 0-15 15,-3 0-53 1</inkml:trace>
  <inkml:trace contextRef="#ctx0" brushRef="#br0" timeOffset="235089.8813">13307 15435 256 0,'-4'-9'96'0,"4"9"-75"0,4 6-10 16,-1-3-10-16,4 7 9 15,4 6 7-15,-4 12 1 0,0 6 2 16,0 20-11-16,-3-1 1 16,-1 16 3-16,-3-6-3 0,4 2 0 15,-1-2-9-15,1-10 0 16,-1-9-1-16,1 0 0 16,-4-15 0-16,0-4 0 15,0-7-20-15,-4-36-33 16,-3-11 3-1,0-15 3-15,-3-15 7 16,-5-7 10-16,-2-12 3 16,-1 6 24-16,1-7 14 15,-1 7 21-15,0 0 10 16,4 9-8-16,7 10-3 16,7 0-14-16,11 9-5 0,10 6-7 15,14 4-4-15,11-1 0 16,3 13-1-16,4 0 0 15,4 13 0-15,-1 9 2 16,-3 15 3-16,-7 14 2 16,-11 11 3-16,-10 14 1 15,-11 2 1-15,-14-3 5 16,-11 4 1-16,-13-4 4 16,-11 7 3-16,-11-13 2 15,-7 3 1-15,-7-12-7 16,-7-4 0-16,3-9-10 0,8-6-2 15,10-6-12 1,7-7-3-16,11-3-28 0,14-6-13 16,14 3-30-1,10 0-15-15,8 3-43 16</inkml:trace>
  <inkml:trace contextRef="#ctx0" brushRef="#br0" timeOffset="235508.5276">13896 15727 208 0,'3'3'79'0,"-3"13"-61"0,-7 22 6 16,4-23 0-16,-4 20-9 16,-4 2 0-16,1 1-7 15,-1 6 0-15,4-10-5 16,3 1 0-16,4-7 1 0,0-3 0 16,8 0 2-16,2-12-1 15,4-13 0-15,4-3-6 16,7-13-1-16,-4-9 3 15,0-3 3-15,-3-10 5 16,-4-6 5-16,-4 10 1 16,-6-1 0-16,-4 7-1 0,-7 3-1 15,-7 3-12-15,-1 6-3 16,1 1-23-16,0 5-9 16,0 7-36-16,4 3-13 15,-1 3-20 1</inkml:trace>
  <inkml:trace contextRef="#ctx0" brushRef="#br0" timeOffset="235839.7356">14108 15730 228 0,'3'-3'85'16,"4"3"-66"-16,-3 10 12 0,-1-1 3 0,-3 7-11 15,0 6-4-15,0 9-10 16,4 0-4-16,-1 4-3 15,1-7-2-15,-1 3 3 0,1-2-4 16,3-11 0-16,0-2-1 16,4-13 0-16,3-3-5 15,0-3 0-15,3-13 3 16,1-12 2-16,-4 0 10 16,0-3 7-16,-3 12 2 15,-4 0-1-15,-4 3 3 16,-3 13 0-16,0 13-8 15,0 5-4-15,4 4-9 16,0 0-3-16,3 0-25 16,3-1-8-16,4-2-42 0,0 0-16 15,0-13-10 1</inkml:trace>
  <inkml:trace contextRef="#ctx0" brushRef="#br0" timeOffset="236066.7717">14418 15668 236 0,'-11'-10'88'0,"11"10"-69"0,8-3 8 0,-5 3-1 16,8 0-12-16,6-6-1 0,8 6-3 16,7-10-1-16,7 1-5 15,10-1-3-15,7-5 0 0,1 5-8 16,-1-2 0-16,-6-4-15 15,-1 7-3-15,-17 3-20 16,-8-4-9-16</inkml:trace>
  <inkml:trace contextRef="#ctx0" brushRef="#br0" timeOffset="236260.7888">14718 15630 268 0,'0'0'101'0,"3"6"-78"0,4 4 15 16,-3-7 2-16,0 12-16 0,-1-2-1 16,1 12-11-16,-4 0-5 15,0 10-4-15,0-7-5 0,-4 6 1 16,-3-5-17-16,0-1-5 16,0-3-53-16,0-6-23 15,0-10-14 1</inkml:trace>
  <inkml:trace contextRef="#ctx0" brushRef="#br0" timeOffset="236695.2512">13081 16477 276 0,'-18'-26'104'0,"18"17"-81"0,4 6 3 16,-4 3-6-16,3-6-7 16,8 6 0-16,7 0 1 0,13-7 4 15,19 4-10-15,17-3-4 0,17 6-1 16,22-3-2-16,21-7-1 16,11-5 3-16,14-4 0 15,10-6-4-15,-7 3 1 16,0-3-2-16,-7 0 0 15,-10 6-11-15,-18 3-5 16,-25 7-19-16,-17-1-6 16</inkml:trace>
  <inkml:trace contextRef="#ctx0" brushRef="#br0" timeOffset="237265.919">13458 16906 268 0,'-7'-19'101'0,"14"13"-78"0,4 6-9 0,-4 6-8 0,0 4 5 15,4 18 5-15,-1 13 3 16,1 6 1-16,-4 6-11 15,0-6-1-15,-3 13 2 0,-4-4-4 16,0 4 2-16,0-4-5 16,-4-12 0-16,1-3-3 15,-5-13-1-15,1-9-19 16,-3-10-9-16,3-18-14 16,0-7-6-16,0-25-4 15,0-18 0-15,3-13-37 16</inkml:trace>
  <inkml:trace contextRef="#ctx0" brushRef="#br0" timeOffset="237536.7372">13427 16721 236 0,'-11'-41'90'0,"15"19"-70"0,3-15 4 15,3 21-5-15,4-3 3 0,4 1 4 16,10-8-12-16,8 8-3 16,9 8-7-16,8 7-1 0,4 12 1 15,-4 10 0-15,-4 19 2 16,-7 6-1-16,-13 9 0 15,-8 10-1-15,-18 0 2 16,-13-1 1-16,-11-8 3 16,-15-1 8-16,-10-9 6 15,-6 3 0-15,-5-13 1 16,-3-5-12-16,4-4-5 16,6-16-12-16,11 0-5 15,11-2-37-15,14-14-15 0,14 4-73 16,14 3-55-1,7 3 77-15</inkml:trace>
  <inkml:trace contextRef="#ctx0" brushRef="#br0" timeOffset="237852.6619">13998 17264 224 0,'4'18'85'0,"-4"4"-66"0,-7 7 10 0,7-11 2 16,-4 11-13-16,1-1 0 15,-1 6-8-15,-3 1-2 16,0-1-4-16,0-5-1 0,0-1 1 16,3-3-2-16,1-6-2 15,-1-10-43-15,4-9-21 16,4-12-50 0</inkml:trace>
  <inkml:trace contextRef="#ctx0" brushRef="#br0" timeOffset="238451.2469">14093 17270 212 0,'8'0'79'0,"-5"3"-61"0,1 13 12 16,-4-1 2-16,0 7-11 15,0 3 1-15,0 13-9 16,0-3 0-16,3-1-8 15,1-6-1-15,-1 1 2 0,4-4-3 16,-3-7-2-16,-1-2 6 16,-3-13 5-16,0-3-2 15,4-9 2-15,-1-10-7 16,1-19-3-16,3-2-1 16,0 2-1-16,0 0 0 0,0 4 0 15,0 6 0-15,0 9 0 16,-3-3 2-16,-1 9 3 15,1-2 2-15,-1 5 1 16,-3 1-4-16,4-1-1 16,-4 4-1-16,3 6 1 15,1-3 0-15,-1-3 1 16,1 6 0-16,3 0 0 16,0 6 6-16,4-3 4 15,3 13-7-15,0 0-2 16,4 5-1-16,3 5 2 15,0 8-1-15,0-6 0 0,0 7-3 16,4-7-2 0,-4 0 3-16,-3-3 0 0,-1 0 1 15,1-12 2-15,-4 3 3 16,0-10 2-16,0-3-1 16,-3-12 1-16,-4-7-2 15,0-12 0-15,-3-7-3 16,-1-12 1-16,1-12-9 15,-4-7 0-15,0 6-18 16,0-6-4-16,-4 16-37 16,-3 9-15-16,-4 16-86 15</inkml:trace>
  <inkml:trace contextRef="#ctx0" brushRef="#br0" timeOffset="238992.8091">15293 16238 256 0,'-7'-9'96'0,"10"9"-75"0,4-10 19 0,1 10 2 16,6-9-20-16,3 6-5 16,11-3-10-16,1-4-3 15,6 4-2-15,4-3-17 0,-7 9-7 16,-8 0-58-16,-17 18-79 31</inkml:trace>
  <inkml:trace contextRef="#ctx0" brushRef="#br0" timeOffset="239157.2393">15240 16505 356 0,'4'-10'132'0,"6"10"-103"0,11-9 7 16,-7 9-1-16,11-9-23 16,7 2-6-16,7-2-24 15,10-1-11-15,0 7 15 16,-3-3-82-16,0 6-31 0,-11 0 4 15</inkml:trace>
  <inkml:trace contextRef="#ctx0" brushRef="#br0" timeOffset="252128.9423">16676 15649 224 0,'-4'-13'85'0,"4"13"-66"0,0-6-3 16,0 6-5-16</inkml:trace>
  <inkml:trace contextRef="#ctx0" brushRef="#br0" timeOffset="252429.5545">16672 15630 384 0,'-3'9'20'0,"-1"1"-9"16,-3-1-3-16,-3 7 2 0,-8 9 0 15,-3-3 2-15,-4 9-2 16,0 1-1-16,1-1-3 16,-1-3 1-16,4-3-4 15,0-6-2-15,3-6 2 16,7 2 0-16,1-5-1 0,6-1-2 15,4-3 1-15,7-3 1 16,7 4-1-16,4-4-1 16,7-3 1-16,3 0-1 15,7 0 0-15,4 0 0 16,0 0-7-16,-4 0 0 16,0 0-4-16,1 0 2 15,-8 0-6-15,-3 0-1 16,-8 0-7-16,-3 0-2 15,-3 0-25-15,-7-3-10 16,-4 3-32 0</inkml:trace>
  <inkml:trace contextRef="#ctx0" brushRef="#br0" timeOffset="252702.0257">16828 15586 192 0,'0'-13'74'0,"3"13"-58"0,-3 4 18 16,0-4 4-16,4 6-9 15,-4 6 0-15,-4 7-3 16,-3 16-1-16,-4 15-14 16,-3 6-4-16,0 7-1 0,0 0-1 15,0 6 2-15,3-13-4 16,-3-2-2-16,4-1 0 15,-1-9-1-15,0-16-3 16,4-3 2-16,4-6-39 16,3-10-15-16,7-9-72 15</inkml:trace>
  <inkml:trace contextRef="#ctx0" brushRef="#br0" timeOffset="253090.2014">17043 15702 160 0,'0'-9'63'0,"0"9"-49"0,0 0 20 0,0 0 19 16,-7 18-16-16,-4 14-8 15,0 9-6-15,-3 2-13 16,4 1-2-16,3 0 2 0,0 0-4 15,3 0-1-15,4-6-2 16,4-10-3-16,3-3 1 16,0-6-1-16,0-10-3 15,7-3 2-15,11-12-6 16,-4-6-3-16,4-13 3 16,-4-4 4-16,-4-5 4 15,-3-1 2-15,-7 1 3 16,-7 3 3-16,-3-4 0 15,-8 7 2-15,-3 3-11 16,-3 0-4-16,3 9-14 0,-1 7-6 16,5-1-38-1,3 1-17-15,7 9-19 16</inkml:trace>
  <inkml:trace contextRef="#ctx0" brushRef="#br0" timeOffset="253422.467">17336 15674 228 0,'-11'0'88'0,"4"9"-69"0,-7 19 8 0,7-12 1 16,-4 19-11-16,1 2 1 16,-1 7-9-16,0 3-1 0,4 3-4 15,7-3-3-15,4-9 0 0,3-3-1 16,0-10 2-16,7 3-3 15,4-19-2-15,3-12-5 16,7-13-2-16,0-9 5 16,-3-3 2-16,-4-16 5 15,-3-3 1-15,-8-6 10 16,-6 9 3-16,-8 9 8 16,-6 1 2-16,-8 12-11 15,1 3-4-15,-1 4-16 16,0 5-4-16,8 4-31 15,-1 6-12-15</inkml:trace>
  <inkml:trace contextRef="#ctx0" brushRef="#br0" timeOffset="254172.2469">17784 15862 252 0,'-11'-9'96'0,"7"9"-75"0,4 0 19 16,0 0 2-16,-3 0-18 16,-1 0-3-16,4 0-15 15,-3 0-4-15,3 0-2 16,0 0-16-16,0 0-4 0,3 0-43 15,4 0-17-15,-3 0-31 16</inkml:trace>
  <inkml:trace contextRef="#ctx0" brushRef="#br0" timeOffset="255313.6494">18030 15620 176 0,'-3'0'66'0,"-1"7"-52"0,1 5 14 0,3-5 3 0,0 2-10 15,-4 4-1-15,1 8-8 16,-1 1-2-16,1 13-6 16,-1-1-1-16,1 1 3 0,-1-4-5 15,1 4-1-15,-1-7 0 16,-3 3 2-16,0-12-14 15,0 6-5-15,3-6-20 16,1-6-9-16,-1-7-44 16</inkml:trace>
  <inkml:trace contextRef="#ctx0" brushRef="#br0" timeOffset="255671.556">18214 15674 192 0,'0'0'71'0,"-4"3"-55"0,4 13 4 0,0-7-2 15,-3 10 2-15,-1 6 2 16,1 9-5-16,-1 4 0 16,1 3-10-16,3-4-4 0,3-2-2 15,1-7-1-15,3 0 0 16,0-3 0-16,0-12 2 15,4 0-1-15,3-10-1 0,0-13-4 16,0-5-2 0,-4-4 3-16,1-9 1 0,0-7 4 15,-4-3 1-15,0 4 5 16,-7-1 5-16,-7 14-1 16,-7-5 1-16,-1 8-10 15,-2 2-3-15,3 7-23 16,0-1-8-16,3 4-66 15,0 6-46 1,4 6 54-16</inkml:trace>
  <inkml:trace contextRef="#ctx0" brushRef="#br0" timeOffset="255957.7773">18397 15639 228 0,'0'-3'88'0,"11"-3"-69"0,0 6-5 0,-4-3-5 0,7-4-37 15,3 7-13-15</inkml:trace>
  <inkml:trace contextRef="#ctx0" brushRef="#br0" timeOffset="256496.4476">18665 15373 220 0,'-10'-19'85'0,"3"19"-66"0,3-3-3 0,4 3-5 16,0 0-8-16,0 0 0 15,7 3 5-15,4-3 3 16,3 0-6-16,7 0-1 0,4 0 2 16,3 0-3-16,0 0 0 15,1 0-1-15,-5 6-2 16,-3-3 1-16,-3-3-1 16,-7 10 2-16,-8-4 1 15,-10 3 3-15,-7 1 1 16,-4-1 1-16,-3 1 2 15,-3-1-1-15,-1-3 0 16,7-3-3-16,4 4-1 0,3-4-6 16,8 3 1-16,3 0-2 15,7-2-2-15,7 5-4 16,4 0 0-16,3 7-3 16,0 3 0-16,-3-3 3 15,-1 6 3-15,-6-7 5 16,-4 1 2-16,-7-4 11 15,-7-2 3-15,-4-4 4 16,-3 3 2-16,-3-9-6 16,-1 10 1-16,4-10-10 15,3 6-4-15,1-6-13 16,3 3-6-16,3-3-43 16,4 0-19-16,7 10-41 15</inkml:trace>
  <inkml:trace contextRef="#ctx0" brushRef="#br0" timeOffset="257398.1728">16295 16618 124 0,'-11'-16'46'0,"11"10"-35"0,-7 3 18 0,4 3 9 0,-1 0-6 16,1-7-1-16,-1 7-4 16,-3-3 0-16,3-3-15 15,1 6 2-15,-1 0 2 0,4 0-4 16,0 0 1-16,7 0-4 15,8 0 2-15,2 0-4 16,11 0 1-16,8 0-3 16,13 0 0-16,18-9-3 15,14 5-2-15,22-11 1 16,27-1-1-16,15 3 0 16,21-12 2-16,13 7-8 15,12-8-1-15,7 8-1 16,-4-7 2-16,-4-4 4 0,-10 11 3 15,-14-1 0-15,-22 3-1 16,-17-3 7-16,-24 10 5 16,-19-1-4-16,-17 4 0 15,-17 3-4-15,-11-3-3 16,-11 6 2-16,-7 0 0 16,-7 0-19-16,-7 0-7 15,-7 0-63-15,-3 9-29 16,-4 1 13-1</inkml:trace>
  <inkml:trace contextRef="#ctx0" brushRef="#br0" timeOffset="259770.2411">16559 17003 224 0,'-7'-6'85'0,"0"6"-66"0,0 10-6 15,4-4-6-15,-1 3 4 16,-3 7 7-16,0-4-5 16,0-2 0-16,3 6-7 15,1-7-4-15,-1 0 1 0,4-2 2 16,0 2 2-16,4-6 1 15,-4-3 0-15,7 0-4 16,4 0-1-16,3 0-3 16,0 0-1-16,3 0 1 15,8 0 0-15,3 6 0 16,4 4 0-16,0 5 0 0,0-2 0 16,-4 3 0-16,-7 3 0 15,-7-4 0-15,-3-2 2 16,-8 6 8-16,-6 3 5 15,-4-4-1-15,-4 1 2 16,-3-3-5-16,-4-4-1 16,-6 4-6-16,-8-13-1 15,4 7-1-15,-4-4-2 16,0-6-10-16,0-6-4 16,4-4-24-16,3-2-8 15,8-13-40-15,6-1-61 16,4-11 36-16</inkml:trace>
  <inkml:trace contextRef="#ctx0" brushRef="#br0" timeOffset="259968.0427">16499 16916 212 0,'-21'-19'82'0,"11"19"-64"0,3 0 15 16,3 0 4-16,4 0-17 15,0 0-3-15,0 0-5 16,11 0 2-16,10 0-7 15,7-7-2-15,14 4-1 0,4-3-2 16,7-3-2-16,7-1-6 16,-3 1-4-16,-4-1-21 15,-8 7-7-15</inkml:trace>
  <inkml:trace contextRef="#ctx0" brushRef="#br0" timeOffset="260354.9834">17085 16934 276 0,'4'0'104'0,"3"16"-81"0,-4 3-6 0,1-3-7 16,-4-4-5-16,0 13 2 15,0-6-1-15,0 6 1 0,0 0-4 16,0-3 5-16,0-6 2 0,0 9-5 15,3-13-1-15,4 4-2 16,4-6-2-16,-1-1-2 16,5-9 1-16,-1 0-1 15,0-3-2-15,0-7-2 16,0-5-1-16,0-1 4 16,-7-12 1-16,0 9 2 15,-3-9 2-15,-4-4 1 16,0-5 3-16,-7 9 3 15,0-1 5-15,-4 4-2 16,-3 6 3-16,0 4-8 16,0 5-4-16,3 4-11 0,1 6-5 15,-1 0-35 1,0 0-16-16,1 16-62 16</inkml:trace>
  <inkml:trace contextRef="#ctx0" brushRef="#br0" timeOffset="260702.8647">17572 16978 284 0,'-18'0'107'0,"18"0"-83"0,0 0-23 16,0 0-13-16,7-3-73 16,0-3-29-16,4-4 28 15,0 1 14-15</inkml:trace>
  <inkml:trace contextRef="#ctx0" brushRef="#br0" timeOffset="261574.4503">17903 16737 192 0,'-3'-3'71'0,"3"-4"-55"0,3 14 13 16,1-4 4-16,-4 6-10 15,0 1-1-15,0 15-4 16,-4 3 0-16,1 16-9 0,-1 0-1 0,1 9-1 16,-1-6-6-16,-3 6-2 15,0-9 2-15,0 0 1 16,0-9-3-16,0 2 1 15,4-8-16-15,-1-4-6 16,1-10-29-16,3-12-10 16,0-3-36-1</inkml:trace>
  <inkml:trace contextRef="#ctx0" brushRef="#br0" timeOffset="261932.2606">18069 16872 244 0,'4'0'90'0,"-1"0"-70"0,1 18 8 16,-1-2-2-16,-3 9-16 15,4 3-3-15,-1 1-1 16,1 5 1-16,0-6-3 16,-1 7-1-16,4-7 3 0,0-12-3 15,0 9 0-15,4-13-1 16,-1-5-2-16,4-7-2 15,1-7-1-15,2-2-3 16,4-19 1-16,-3 9 5 16,0-15 2-16,-1-10 6 15,-3 6 3-15,-3-6 7 16,-7 10 6-16,-8-1 0 16,-10 7 1-16,-7 0-14 15,-4 12-7-15,-7-3-9 16,1 10-5-16,-1 2-23 0,4 7-9 15,3 0-62 1,7 7-65-16,8 8 50 16</inkml:trace>
  <inkml:trace contextRef="#ctx0" brushRef="#br0" timeOffset="263286.0868">18415 16727 228 0,'-7'0'88'0,"7"0"-69"0,0 0 8 0,3 0 1 16,5-6-11-16,2 3-2 15,4 3-6-15,4-6-4 0,3 6-2 16,4-3-3-16,-1 3 1 0,5 0-1 16,-1 0 0-16,-7 0-11 15,-3 0-3-15,-4-7-33 16,-7 7-14-16,-7 0-39 15</inkml:trace>
  <inkml:trace contextRef="#ctx0" brushRef="#br0" timeOffset="264047.7173">19022 16568 44 0,'10'-19'19'0,"-3"19"-15"0,-3-10 30 0,-1 4 14 16,-3 6-7-16,0 0-1 16,0-9-3-16,-3 5 1 0,-4-2-8 15,0-3-3-15,-4 6-15 16,-3-4-3-16,0 7-2 0,-4 7-1 16,1-4 1-16,-1 6-2 15,0 1 2-15,1-1 0 16,-1 0 1-16,4 7-7 15,4-6 0-15,2-1-1 16,1 0 0-16,0-2-3 16,7-7 2-16,0 0-6 15,11 0-3-15,0-7 1 16,-1 7 3-16,1-3 3 16,3-3 2-16,0 6 1 15,0-3 0-15,0 3 2 16,-3 3 3-16,-1 6 2 0,1-2 3 15,-1 5-5-15,1 4-1 16,0 3 2-16,-1-10 1 16,-3 7-3-16,0-7-1 15,-3 10 3-15,-4-3 3 16,-4 2 2-16,1-2 1 16,-4 3-4-16,0-7-3 15,3 4-2-15,1 0-3 16,-1-7-4-16,4-6 0 15,7-3-5-15,0 0-1 16,4-3 0-16,3-3 1 16,0-3 6-16,-3 5 3 0,-1-2-1 15,-3-3 0-15,0 9 3 16,-3-7 3-16,-4 7 2 16,0 0 1-16,0 0-4 15,0 7-3-15,-4-7-3 16,1 0 1-16,-1 9-30 15,1-9-14-15,-4 10-76 16</inkml:trace>
  <inkml:trace contextRef="#ctx0" brushRef="#br0" timeOffset="266586.0693">18979 16712 112 0,'0'-10'44'0,"4"10"-35"0,3-3 3 15,-3-3-3-15,-1 6 8 16,1-3 6-16,-4-3 3 16,0 6 2-16,0-10-7 15,0 1 0-15,0 9-12 16,0-10 1-16,0 4 1 0,0-3-9 15,0-1 0-15,0 1-2 16,-4-1 2-16,1 1 1 16,-5 0 3-16,-2 2-3 15,-1-2 0-15,1 6 3 16,-1-7 1-16,1-5 1 16,-1 15 0-16,4-10 0 0,-4 4 2 15,1 3-1-15,-1-3 0 16,1 6-5-16,-4 6-1 15,-1-3-3-15,1 6-1 16,-3 7 1-16,3 3 0 16,-1 0 0-16,1 6 0 15,4 3 2-15,-1-3 1 16,4 0-1-16,4-3-2 16,3 3-2-16,3-6-1 15,4 6 2-15,4-6 2 16,3-10 0-16,3 1-1 0,5-10 3 15,-1-3 2-15,4-4-7 16,-1-5 0-16,1-4 0 16,-4-3 1-16,0 4 1 15,-3 2 0-15,-4-3 4 16,0 7 5-16,-3 0-1 16,-4-1 3-16,-4 4-2 15,1-3 2-15,-4 5-6 16,0-2-1-16,0 6-2 15,0 0 1-15,-4 0-4 16,4 0 0-16,-3 10 3 16,-1-4 3-16,1 6 2 15,-1 4 3-15,1 3-1 16,-1 9 2-16,1 3-4 0,-1 1 1 16,0 9-3-16,1-13 2 15,-1 9-4-15,1-5-2 16,-1-10 0-16,1 3-1 15,-4-6-11-15,0-1-5 16,0-2-25-16,3 0-9 16,-3-7-56-1,0-6-59-15,4-3 50 16</inkml:trace>
  <inkml:trace contextRef="#ctx0" brushRef="#br0" timeOffset="270010.9986">18401 15630 164 0,'-7'-3'63'0,"7"3"-49"0,-4 0 14 15,4 0 2-15,0 0-9 16,4 0-1-16,-4-7-12 15,3 7-5-15,1 0-2 0,3-9 1 16,0 9 1-16,4-6 1 16,-4 6 2-16,0-3-3 0,0-4 0 15,3 7-1-15,-3 0-2 16,0 0 1-16,0 0 1 16,-7 0-32-16,4 0-14 15,-4 10-51 1</inkml:trace>
  <inkml:trace contextRef="#ctx0" brushRef="#br0" timeOffset="275008.5078">11691 18073 192 0,'-7'-7'71'0,"7"7"-55"0,0 0 9 0,0 10 1 16,0-1-2-16,0 7 1 16,0 9-1-16,0 6 2 15,0 4-14-15,0 9 2 0,0 9 0 16,0 10-1-16,0-10 0 16,0-6-5-16,0-3-3 15,0 0-2-15,0-16-3 16,0 4 1-16,0-14 1 15,0-5-1-15,0 3 2 16,4-16-4 0,-1-16-2-16,4-12 2 15,4-10-5-15,-1-22 0 0,4 4 0 16,1-13 2-16,-1 3-1 16,0-12 1-16,-4 9 3 15,4 3 2-15,-7 6 0 16,4 4 2-16,0 6-4 15,-1 9 0-15,1 0 1 16,-4 13 2-16,0 0-3 16,0 12 0-16,0 4 7 15,0 5 4-15,-3 14 1 16,3 5 3-16,0 16-3 16,3 22-1-16,4 4-6 15,4 8-3-15,3 1-3 16,4 0 1-16,0-7 3 15,-1 7 3-15,1 6 0 0,-7-16 0 16,-4 4-6-16,-7-7-1 16,-4-6-17-16,-3-6-7 15,-3-4-18-15,-4-6-7 16,-4-3 0-16,1-6 2 16,-1-3-9-1,-3-7-46-15,-7-6 14 16</inkml:trace>
  <inkml:trace contextRef="#ctx0" brushRef="#br0" timeOffset="275249.5078">11688 18433 176 0,'-18'-19'68'0,"14"10"-52"0,-6 3 14 16,10 3 6-16,-4-4-3 15,4 4 1-15,4-6-8 16,-1-1-2-16,8-5-13 15,7 15 0-15,10-16 0 0,7 13-4 16,7-13 1-16,4 4-3 16,4-4 2-16,3 0-6 15,-4-2-3-15,0-1-26 16,1 3-9-16,-12 13-91 16,-6 3-41-1,-14 3 84-15</inkml:trace>
  <inkml:trace contextRef="#ctx0" brushRef="#br0" timeOffset="275788.7333">12428 18477 212 0,'-7'25'79'0,"11"-6"-61"0,-4 19 15 0,0-23 3 16,0 14-16-16,3-11-3 16,4 17-5-16,-3-16 0 15,3 6-6-15,0 0 3 0,-3-13 3 16,-1 4-6-16,1-6-1 0,-4-1 1 16,0-3 1-16,-7-12-6 15,0-13 0-15,-1 3 1 16,-2-12 3-16,-1-6-4 15,1-10-1-15,3-3 0 16,3 0 2-16,1-3-1 16,3 3-1-16,7 3-2 15,3 0-1-15,1 6-1 16,6-3 3-16,5 10 0 16,2 0 3-16,5 12-3 15,2 0-2-15,1 10 2 16,-4 2 0-16,-3 17 1 15,-4 5 0-15,-7 4 0 16,-7-3 0-16,-10 9 4 16,-8-6 5-16,-10 9 4 0,-7 0 4 15,-4-9 0-15,-3 6-1 16,0-6-8-16,-1-3-3 16,1-7-10-16,7 7-4 15,7-13-24-15,6-3-11 16,15 0-35-16,11-3-12 15,10-4-20 1</inkml:trace>
  <inkml:trace contextRef="#ctx0" brushRef="#br0" timeOffset="276152.098">13039 18110 256 0,'3'-15'96'0,"4"5"-75"0,11-2 10 0,-8 5 1 16,5-2-16 0,2 0-1-16,4 2-7 0,1-5 0 15,2 6-5-15,1-4-2 0,-4 7 0 16,0-3-1-16,0 3 0 16,-3-4-9-16,0 1-4 15,-1 6-22-15,1 0-10 16,-4 13-73-1</inkml:trace>
  <inkml:trace contextRef="#ctx0" brushRef="#br0" timeOffset="276465.7231">13025 18308 216 0,'-11'-3'82'0,"15"3"-64"0,-4 0 11 16,0 0-1-16,7 0-5 15,3 0-2-15,8 3-3 16,3-3 1-16,7 6-10 15,7-3-1-15,4-3 2 0,4 0-6 16,6 0-2-16,0-3-4 16,-3-3 1-16,0-4-12 0,-4 1-7 15,-3 0-27-15,-7 2-10 16</inkml:trace>
  <inkml:trace contextRef="#ctx0" brushRef="#br0" timeOffset="302136.7843">14961 17925 96 0,'29'-28'35'0,"-8"19"-27"0,7-10 18 15,-17 13 7-15,-1 2 5 16,1-5 2-16,-4 0 0 15,-7 2 0-15,-4-2-22 16,-3 0-4-16,-7 2 0 0,-4 4 1 16,-3-3 0-16,-3 3-7 15,-8 3-3-15,-3 0 3 16,-4 3 3-16,-7 6-4 16,4 1 1-16,3 5-3 0,3 4 2 15,8 0-6-15,4 12-1 16,6-9-2-16,7 13 0 15,8 6 2-15,10-1 0 16,7 4 0-16,7 0 0 16,4 0 0-16,-1 0 2 15,1 9-1-15,-4 1-1 16,1-1 1-16,-8-6-1 16,-4-3 4-16,-6-7 5 15,-8 4 1-15,-3-19 4 16,-3 10-3-16,-1-14-1 0,-3-8-2 15,0-1 0-15,-4-9-2 16,-3-6-1-16,0-7-3 16,-4-2 1-16,4-14-2 15,0 11 2-15,7-17-7 16,3 1 1-16,11-1-4 16,11-3 0-16,13 1 1 15,12-7 2-15,6 0 2 16,7 0 1-16,1 0 1 15,3 0 2-15,-4-9-1 16,-7 15 2-16,-6-5-4 16,-5 5 0-16,-9 3 3 15,-5 7 3-15,-6 3-9 16,-8-3-4-16,-3 12-23 16,-3 4-7-16,-8 5-21 0,-3 7-7 15,-4 10-49 1</inkml:trace>
  <inkml:trace contextRef="#ctx0" brushRef="#br0" timeOffset="302678.5903">15381 17969 220 0,'-14'-9'85'0,"7"9"-66"0,-7 9 3 16,7 1-1-16,-7 12-2 16,-4 0 1-16,-7 12-3 15,1 13 2-15,-1 6-10 16,4-2 1-16,0 2 1 0,7 3-6 0,3-2-3 16,7-11-1-1,4 1 1-15,7-9-1 0,8-7-1 16,6-12-2-16,7-13 1 15,4-6-1-15,3-19 0 16,0-6 2-16,-3-7 0 16,0-12 0-16,-8 3 2 15,-6-9 8-15,-7 6 3 16,-8 3 2-16,-3 0 4 16,-7 16-11-16,-3-7-2 15,-5 17-17-15,-2 2-6 16,3 6-18-16,0 1-7 15,3 9-36-15,4 0-14 0,3 9-7 16</inkml:trace>
  <inkml:trace contextRef="#ctx0" brushRef="#br0" timeOffset="303053.7013">15766 18029 176 0,'3'9'66'0,"-3"-6"-52"0,-3 13 8 15,-1 3 1-15,-3-3-1 16,-4 18 2-16,-3-3-7 16,4 20 0-16,-1-4-10 15,8 6-2-15,3-9 1 0,0 9-1 0,7-9 0 16,3-10-3-16,1-12-2 15,3 4 7-15,4-17 3 16,6-12-8-16,-2-13 0 16,2-9 0-16,1-3 3 15,-4-10 4-15,0-12 2 16,-3 3 3-16,-8-13 4 16,-2 7 1-16,-12 6 1 15,-3 13-11-15,-7-4-5 16,-7 3-14-16,-1 10-4 15,-2 13-28-15,3 6-13 16,3 12-75 0</inkml:trace>
  <inkml:trace contextRef="#ctx0" brushRef="#br0" timeOffset="303442.5806">16242 17994 188 0,'-7'-15'71'0,"7"11"-55"0,-7 4 2 16,3 4-1-16,1 2-7 16,-8 10 2-16,-3 2 6 15,-4 4 3-15,-3 22-10 0,4 0 7 0,2 0 2 16,5 9-6-16,6 10-3 15,11-10-6-15,4 1-4 16,7-10 0-16,3-7 1 16,4-12-3-16,3-15-2 15,3-10 2-15,1-16 2 16,0-12 4-16,0-7 2 16,-1-9 14-16,-6-12 6 15,-4-7-5-15,-10-6-2 16,-11 13-4-16,-4 3 0 15,-6 2-19-15,-4 23-8 0,-4 0-52 16,-3 18-24 0,-4 10-52-1</inkml:trace>
  <inkml:trace contextRef="#ctx0" brushRef="#br0" timeOffset="305740.6271">16969 18004 128 0,'-4'-29'49'0,"4"20"-38"0,4-7 6 15,-4 16-1-15,0-9-1 16,-4 3 1-16,-3 3 9 16,-4-4 4-16,-3 14-15 15,-3 2-1-15,-1 10 0 0,0 6-3 16,1 9 0-16,-4 4-2 15,-1 6 0-15,5 0-4 16,-1 3-1-16,8 6 1 16,3 0 2-16,3-9-3 15,4 3-2-15,7-6 0 0,4-3-1 16,3-13 0-16,3-3 0 16,8-6 2-16,3-16 3 15,4-10-4-15,0-9-1 16,0-15 0-16,-4 6 0 15,-4-7 0-15,-2-9 0 16,-8 0 2-16,-11 0 1 16,-6-3-1-16,-8 13 1 15,-6-1-2-15,-5 17-1 16,-2-1-21-16,-1 3-11 16,4 13-79-1</inkml:trace>
  <inkml:trace contextRef="#ctx0" brushRef="#br0" timeOffset="306130.3638">17321 17979 168 0,'-10'6'66'0,"-1"13"-52"0,-6 6 3 15,6-6-2-15,-3 9-2 16,-7 6 3-16,-4 13-5 16,4-6-1-16,3-3-6 15,4-1 2-15,4 4 3 0,6-3-5 0,11-10 0 16,7-3 0-16,11 3 2 16,3-12-3-16,7-7-2 15,4-9-3-15,0-6 1 16,0-6 3-16,-4-4 1 15,-3-9 7-15,-8 3 6 16,-6-19 1-16,-7 3 1 16,-8-9 0-16,-10-3-2 15,-3 6-6-15,-8 7-2 16,0 2-6-16,1 7-4 16,-1 12-30-16,4 7-12 15,3 6-61-15</inkml:trace>
  <inkml:trace contextRef="#ctx0" brushRef="#br0" timeOffset="306504.7053">17766 17994 228 0,'-4'-25'85'0,"8"25"-66"0,-1-3-6 16,-3 3-4-16,-3 3-4 15,-8 3 2-15,-6 13 3 16,-5 16 4-16,1 2-8 16,0 7 1-16,7 10 3 0,7 2-6 15,14 13 0-15,11-6-2 0,13-1-2 16,8-8 1-16,7-1-1 16,4-18 0-16,2-7 0 15,1-19 0-15,0-9 0 16,-3-9 6-16,-12-19 6 15,-6-7 3-15,-11-9 0 16,-10-9 1-16,-15-10 0 16,-17-9 3-16,-14 0 0 15,-7 3-10-15,-4 16-5 16,-4 9-14-16,8 12-6 16,3 1-52-16,8 22-20 15,2 5-39 1</inkml:trace>
  <inkml:trace contextRef="#ctx0" brushRef="#br1" timeOffset="328724.4183">3186 13695 168 0,'0'-19'66'0,"-4"19"-52"0,8 0 1 15,-4 0-4-15,3 7-5 16,4-4-1-16,4 6 8 16,-4 7 3-16,0 21-7 0,3 17 1 0,-6 18 1 15,3 25-2-15,0 25 2 16,0 7-2-16,-3 21 2 16,3 7-2-16,0-13 0 15,0-9-1-15,3-9 2 16,-6-1-5-16,-1-18-1 15,1-10 0-15,0-19 2 16,-1-15-3-16,4-16-2 16,-7-3 0-16,0-16 1 15,0-12-52-15,4-22-23 16,6-16-36 0</inkml:trace>
  <inkml:trace contextRef="#ctx0" brushRef="#br1" timeOffset="330091.0531">3182 14021 44 0,'0'-31'16'0,"0"12"-12"0,14-3 25 0,-14 16 13 16,11-10-5-16,-11 7 1 15,7-10-6-15,0 10 0 16,-4-7-9-16,4 6-4 16,4-2-11-16,3-4-1 0,-3 7 3 15,6-1-4-15,5 4-1 16,6-6-2-16,7-4 0 15,11 7-2-15,10-7 2 16,8 3 0-16,6-6 3 16,15-6-1-16,10 0 0 15,4-3-1-15,10 3 2 16,4 3 1-16,7-3 1 16,7 0-7-16,4 6-2 15,10-6-3-15,4 6 3 0,3 3 0 16,0 4 3-16,4-4 1 15,3-3 1-15,-4 10-5 16,-6-7 1-16,3 7 0 16,-3-4 2-16,-7-2 5 15,-1-1 4-15,4-3-6 16,4 0-1-16,-11 4-4 16,4-7-3-16,3-3 2 15,0 9 2-15,-11-3 0 16,1 0-1-16,31 1 3 15,-17 8 0-15,-11 1-4 16,-11-1-1-16,1 1 1 16,-1-4 2-16,1 4 0 15,-4 0 2-15,-8-1-2 16,1-2-1-16,-3-1-2 0,-8 10 1 16,-3-6 7-16,-15 2 4 15,-2-2-5-15,-12 9-3 16,-3-10-1-16,-3 10 1 15,-11-3-1-15,-4-3-1 16,-3 6 1-16,-7-3 1 16,-1-3 1-16,-2 6 1 15,-5 0 0-15,-2-7 2 16,-8 7 1-16,-7-3 1 16,-3 3 2-16,-4 0 4 15,0-6-2-15,-4 6 3 0,-3 0-6 16,0 0-1-16,0 0-2 15,0 0-1-15,0 0-8 16,0 6 0-16,-3-3 1 16,-1 13 1-16,1 12-2 15,-4 13 0-15,0 15 2 16,-1 13 2-16,5 4 0 16,3-1-1-16,0 9 1 15,0 1-1-15,0 12-3 16,0-3 2-16,0 6 1 15,3-6 0-15,1 0 0 16,-4 6 0-16,0-3 0 16,0 0 2-16,-4-6-1 0,1-6-1 15,-4-4 1-15,0-9 1 16,0-6-1-16,-4-10 2 16,1-6 0-16,-8-9 1 15,-3-4-2-15,-11-6 1 16,-14-3 0-16,-7 1 1 15,-7-8-5-15,-14 7 1 16,-17-3 0-16,-15 0 0 16,-7 0 0-16,-11 3 2 15,-13-6-1-15,-15 6-1 16,-7 0-2-16,-17-3 1 16,-4 13 1-16,-11-7 2 15,-10 3-1-15,0 1-1 0,-14 2 1 16,3-6-1-1,4 4 0-15,-3-4 0 0,10 0 0 16,-1 0 2-16,1 4-1 16,11-4-1-16,-4 0-2 15,0 1-1-15,17-8 2 16,5-8 2-16,-1-4 0 16,14 1 2-16,4-10-2 15,7-3-1-15,17-4 5 16,4 7 1-16,18 7-2 15,10-4-3-15,7 3-3 16,4 3 1-16,14 7-17 16,17-3-5-16,19 2-40 15,20 4-14-15,29 0-61 16</inkml:trace>
  <inkml:trace contextRef="#ctx0" brushRef="#br1" timeOffset="333243.9047">15339 14065 220 0,'-4'-6'82'0,"4"6"-64"0,-3 9 9 16,-1-2 0-16,1 5-12 15,-1 4-1-15,1 12-6 16,-1 16 0-16,4 3-5 15,4 6 5-15,-1 7 2 0,1-4-1 16,-1 4 2-16,-3 3 0 16,0 15 3-16,-3-3-1 15,-1 4 0-15,-3-1-5 16,0-12-3-16,4-3 2 16,-1-1 0-16,0-12 3 15,1-6 1-15,3-6-1 0,-4-4-1 16,1-2-3-16,-1 2-1 15,1-9-3-15,-1 4 1 16,1-4-2-16,-1 0-1 16,1-6-2-16,3-7 1 15,0 4 1-15,0-7 0 16,0 1 0-16,0-4 2 16,0-3-1-16,0 3-1 15,0-6 1-15,3 3 1 16,4-3-3-16,4 0 0 15,3 0 1-15,4 0 2 16,3 0-3-16,3 0 0 16,5 0 1-16,-1 0 0 0,0 0-3 15,4 0 2-15,0 0 1 16,-1 0 0-16,1 7 0 16,3-7 0-16,1 9 0 15,3-3 2-15,3-2-3 16,7 5 0-16,-3-9 1 15,3 6 0-15,1-3 0 16,3-3 2-16,-4 0-1 16,1 0-1-16,-1 0-2 15,0 0 1-15,1 0 1 16,-1 0 0-16,1 0 0 16,-1 0 0-16,-3 0 0 0,0 0 2 15,3 0-1-15,-3 0-1 16,-4 0-2-16,1 7 1 15,-1-7 1-15,7 0 0 16,1 0 0-16,-1-7 2 16,0 7-1-16,1 0-1 15,-4 0-2-15,3 0 1 16,-3 0 1-16,-4 0 0 16,1 0 0-16,-1 0 2 15,0 7-3-15,4-7 0 16,0 0 1-16,7-7 2 15,3 7-1-15,1-3-1 16,3-3 1-16,-4 6-1 16,1-3 0-16,-4-3 0 0,-4 6 0 15,4-4 0-15,0-2 0 16,3-3 2-16,1 2-1 16,-1 4-1-16,4-3 1 15,-3-3-1-15,-5 6-3 16,-2-4 2-16,-1-2 1 15,1 6 2-15,-5-4-1 16,5-2 2-16,-1 3-4 16,1 3 0-16,10-4 1 15,-4-2 0-15,-3 6 0 16,3-7 2-16,1-2-1 16,-4 2-1-16,0 7-2 15,-4-3 1-15,0 3 1 16,1-3 0-16,-1 6 0 0,4 0 0 15,11 0 0-15,-4-3 0 16,0-4 0-16,0-2 0 16,3 6 0-16,-6-4 0 15,-1 1 0-15,-3 3 2 16,-4 3-1-16,4 0 2 16,-3 0-2-16,3 0-1 15,-1-6 1-15,8 3-1 16,4-4 2-16,3-2 1 15,3 0-1-15,-6 5 1 0,-1-2-4 16,-3 0-2-16,0-4 4 16,-7 1 1-16,4 6-3 15,-1-7-1-15,8 4 1 16,-1-3 2-16,-3 6-2 16,0-4 0-16,-7 7-1 15,0-6 0-15,-7 3 4 16,0 3 1-16,0-6-1 15,-4 3-2-15,-3-4 3 16,0 4 0-16,-4-3-1 16,-3 6 1-16,-1-3-2 15,1-4-1-15,3 7 1 16,-6 0-1-16,-1 0-3 16,4 0 2-16,-4 0 1 15,-7-3 0-15,0-3 4 16,-7 6 2-16,0-9 9 15,-3 2-4-15,-4-2-2 16,0 0-4-16,-3-1-2 16,-1-2-1-16,1-4-2 15,-1 0 1-15,4-6 1 16,0-3-3-16,4-12 0 16,-1-14-1-16,1 4 0 15,0-6 4-15,-4-6 1 16,-7-4-1-16,0-3-2 15,-4-12 1-15,1-1 1 16,-1 7-1-16,1 0-1 16,-1 3-2-16,8 6 1 15,-1-9 1-15,4-3 0 0,4-4 0 16,-1 1 0-16,-3 12 0 16,0 7 0-16,0 5 0 15,-3 7 0-15,-1 3 2 16,1 10 1-16,0 6-1 15,-1 3 1-15,1 6-2 16,-1 3-1-16,1 4-2 16,-1 2-1-16,1 1 6 15,-1 2 3-15,1-2-6 16,-4 9 1-16,0-6-1 16,0 6 0-16,0 0-3 15,0 0 2-15,0 6 1 16,-4-3 0-16,-6 13 0 0,-4 0 0 15,-8 2 0-15,-2 1 2 16,-12 0-1-16,-9 0-1 16,-12-4-4-16,-10 1 0 15,-11-3 2-15,-10 2 1 16,-3 4-2-16,-12-9 2 16,-10 5 1-16,-7-2 0 15,-3 2 0-15,-8 1 0 16,-10-3 4-16,0 2 5 15,0-5-5-15,-7 5-2 16,0-2-1-16,3-4 1 16,-3 1-1-16,-7-4 2 0,7 10-4 15,6-4 0-15,1-2 1 16,0 5 2-16,4 1-1 16,-1-3-1-16,-3-4 1 15,3 7 1-15,1-7-1 16,-1 1-1-16,-3-1-2 15,-4-3 1-15,4-3 1 16,4-3 0-16,3 0 2 16,3 0 1-16,4 0-4 15,7 0 1-15,0-3 0 16,-3-3 0-16,-8 12 2 16,4-3 3-16,-3 7-4 15,-4-1-1-15,3 1 2 16,11 5 1-16,0 4-1 15,7-10-2-15,8 7 1 0,6-6-1 16,11-1 0-16,6 0 2 16,12 1-3-16,3-4 0 15,3-3 1-15,11 3 0 16,11-6-22-16,10 0-8 16,11 10-49-16,14-1-19 15</inkml:trace>
  <inkml:trace contextRef="#ctx0" brushRef="#br1" timeOffset="336246.0186">23714 14209 208 0,'-18'-25'79'0,"11"16"-61"0,7 9 10 0,0 0 3 0,0 0-15 15,0 0-1-15,0 0 0 16,4 9 0-16,3 1-8 16,3 5 9-16,1 4 4 0,-1 16 1 15,1 12-1-15,-4 15-2 16,-7 29-1-16,0 22 6 16,-4 19 3-16,1 3-8 15,-4 9-3-15,3 0-2 16,1-3-1-16,-1 1-4 15,1-4-3-15,-1-16 0 16,1-6 1-16,-4-19-3 16,-4-9-2-16,1-13-3 15,-1-3 1-15,4-12-30 0,0-13-14 16,3-13-37 0,4-5-13-16,7-20-47 15</inkml:trace>
  <inkml:trace contextRef="#ctx0" brushRef="#br1" timeOffset="338167.2717">23883 14191 188 0,'-18'-16'71'0,"18"16"-55"0,0 0 4 15,0 0-2-15,7 0-5 16,4 0 0-16,3-6 6 16,7 2 2-16,8 4-10 0,2-6 0 15,8 6 0-15,7-3-4 0,3-3 1 16,11 3-3-16,4-4 2 15,10-2-4-15,11 0 0 16,10 2-1-16,0-2-2 16,7-1 1-16,8 7 1 15,6-3-1-15,-6 6 2 16,2 0-2-16,1 0 2 16,0 0-2-16,4 6-1 15,-5-3 1-15,5-3 1 16,3 7-3-16,0 2 0 15,3-6 1-15,-10-3 2 16,4 0 1-16,-5 0 3 0,-2 0-1 16,-1-3 2-16,-6 3-2 15,-1-9 0-15,0 2-1 16,4 4 0-16,0-3-2 16,-7 6-2-16,3-3 1 15,0-3-1-15,0 6-3 16,4 0 2-16,-3 0 3 15,-5-3 1-15,1-4 1 16,-7 4 2-16,14-3 1 16,-7 0 1-16,-11 2-4 15,-7 4-1-15,-7-6-1 16,0 3 1-16,0-3-2 0,0 6-1 16,0 0 1-16,0 0 1 15,-7-3-1-15,-7 3 2 16,0-7 2-16,-3 7 4 15,-4 0-4-15,0 0-1 16,0 0-2-16,-4 0 1 16,7 0-4-16,-3 0 0 15,-7 0 1-15,0 0 2 16,-11 0-1-16,-7-3-1 16,-3-3 12-16,-7 6 4 15,-4 0 0-15,-3 0 1 16,-8-3-9-16,8 3-3 15,-11 0-5-15,7 0-1 0,0 3-1 16,-7-3 0 0,7 9 2-16,-4-2 0 0,1 2 0 15,-4-6 0-15,3 7 0 16,-3 5 0-16,4 1 0 16,-4 3 0-16,0 15-3 15,-4 4 2-15,1 6 1 16,-4 19 2-16,0-1-1 15,-7 10-1-15,3 0 1 16,-3 7-1-16,3 9-3 16,1-4 2-16,3 10 1 15,7-9 2-15,7 3-3 16,-7-7 0-16,10-2 1 16,-3-7 0-16,0-9 0 15,-7-10 2-15,8-3-1 0,-8-9 2 16,0 3 2-16,-8-10 2 15,8 1-6-15,0-7-2 16,0-3 2-16,0 3 1 16,0-3 0-16,8-6-2 15,-5 0 1-15,-3 0 1 16,7-10-3-16,-3 4 0 16,-4-10 1-16,3 6 2 15,-3-9 1-15,0 7 3 16,0-7-1-16,0 0 2 15,0 0-4-15,0 0-2 16,0 0 0-16,0 0-1 0,0 0 0 16,-3 3 0-16,3-3-3 15,-4 0 0-15,-3 0 4 16,7 0 1-16,0 0 0 16,0 0 1-16,0 0-2 15,0 0-1-15,-3 0-2 16,3 0 1-16,-8 0 1 15,8 0 0-15,-3 0 0 16,-1 0 2-16,1 0-3 16,-1 0 0-16,1 0 1 15,-4 0 0-15,7 0 0 16,0 0 0-16,-4 0-3 16,4 0 0-16,-3 0 4 15,3 0 1-15,-4 6-3 0,1-3-1 16,-1-3 1-16,-3 10 0 15,4-10 1-15,-5 6 0 16,-2 3 0-16,-4-2 2 16,-4 2 1-16,-7 0 1 15,-6 4-5-15,-15-4 1 16,-4 7 0-16,-13-7 2 16,-18 1-3-16,-18-10 0 15,-17 0 1-15,-4 0 2 16,-18-3-1-16,-7-4-1 15,-3 7 1-15,0 0-1 16,-11 0 0-16,-6 0 0 16,-1 7 0-16,-4-4 2 0,1 6-3 15,7 1 0-15,0-1 1 16,3 7 0-16,0-7-3 16,7 7 2-16,1 3-4 15,-5-4-1-15,8-2 0 16,-3 6 2-16,-8-4 2 15,7 4 1-15,4 0 1 16,-4-3 0-16,4 2 0 16,7-8 2-16,-7-1-1 15,0 1 2-15,7-1-2 16,14-3 2-16,7 4-2 16,10-4 2-16,11-3-2 15,15 3-1-15,10-2-8 16,14 5-3-16,14-3-25 0,14 4-9 15,18-4-54-15,18 6-24 16</inkml:trace>
  <inkml:trace contextRef="#ctx0" brushRef="#br1" timeOffset="339278.1036">11363 17693 156 0,'-11'-12'60'0,"4"5"-47"0,0-2 13 0,7 9 3 15,-3 0-2-15,-1 6 2 0,1-3-3 16,-1 13-1 0,1 3-14-16,-1 9 4 0,-3 16 5 0,4 9-2 15,-5 19-1-15,5 10 2 16,-1 15 0-16,8 10-6 15,-1 9 0-15,5-3-4 16,2-13 0-16,1 10-3 16,-4-7-1-16,0 4-6 15,-4-16-1-15,-6-3 1 16,-1-16 2-16,1-9 0 16,-1-10-1-16,1-9-30 15,3-16-13-15,7-19-35 16,0-18-16-16,7-19-19 15</inkml:trace>
  <inkml:trace contextRef="#ctx0" brushRef="#br1" timeOffset="341530.4439">11201 17631 120 0,'-7'-4'46'0,"3"8"-35"0,1-4 18 16,3 0 9-16,0 0-12 15,7-4-3-15,3 4-4 16,11-6-3-16,4 6-8 15,3-3-1-15,8 3 0 0,2 3-1 0,8-3-1 16,4 6-3 0,3 4 1-16,7-1-2 0,3-3-1 15,1-2 1-15,3 2-1 16,7-6 0-16,7-6 2 16,3 6-3-16,5-4 0 15,-5-2 1-15,-6 6 2 16,0 6-1-16,-1-2-1 15,1 5 3-15,-1-3 0 16,1 4-1-16,-4-7 1 16,-3 6-2-16,3-9 2 15,0 0-4-15,3 0 0 16,-3 0 3-16,4 0 1 16,-7 0 3-16,-1 0 1 15,-3-9 1-15,4 6 0 0,-1-4-4 16,4-2-1-16,-3 0-1 15,3-1 1-15,0 4-2 16,-3 3 2-16,3 3-4 16,-4-6-2-16,-3 6 2 15,4-4 0-15,-1 4 1 16,1-6 2-16,0 6-3 16,-1-9 0-16,4-1 1 15,4 1 2-15,3 0-1 16,4-1-1-16,-1-6 1 15,5 7 1-15,-5 0-3 16,4-1-2-16,1 1 4 16,-1 3 3-16,3 2-3 0,-2-2-3 15,2 3 1-15,5-3 0 16,20 6 1-16,-3-3 2 16,-14 3-1-16,-4 0 2 15,-3-7-4-15,-1 7-2 16,1-9 6-16,3 9 3 15,1-16-1-15,-1 7 0 16,11-4-3-16,0-2 1 16,3 5-2-16,-3 1-1 15,-4-1 1-15,-3 4 1 16,0-3-3-16,-8 9-2 0,-2 0 2 16,-5 0 2-1,-3-3-2-15,0-4 0 0,1-2 3 16,-1 9 1-16,-4-6-4 15,5 2 1-15,-8-2 0 16,0 3 2-16,-4-6-3 16,-3-1 0-16,0 4 1 15,-7-3 0-15,-3 5 0 16,-1-2 2-16,-6 6-1 16,-5-6-1-16,-2 3 3 15,-12-4 2-15,-2 4 0 16,-5-3 0-16,-2 6-1 15,-5-3 2-15,-3 3-1 16,0 0 0-16,-7 0-1 16,1 0 0-16,-1 0 0 0,-7 0 2 15,0 0-3-15,0 0 0 16,3 3-1-16,1 6 1 16,-4 1-4-16,0 12-2 15,0 0 4-15,-4 19 1 16,1 6 2-16,-1 6 2 15,1 19-3-15,-1 0 0 16,0 0-1-16,1 22 1 16,3-3 0-16,3 6 1 15,1 4 2-15,3-10 1 16,0 15-3-16,4-2-3 16,3-4 4-16,0-9 1 15,0 3 0-15,4-12 1 0,-1 9-4 16,4-13 0-16,1-6-1 15,-5-9 1-15,1-10-2 16,0-6-1-16,-4-6 1 16,0-13 1-16,-4 7 1 15,1-23 3-15,-4 4-1 16,-3 0 0-16,-1-13 1 16,-3 3 1-16,0-6 1 15,-3 0 0-15,-1 0-7 16,0 0 0-16,-3 0-3 15,0-6 0-15,0 6 4 16,0-3 1-16,0 3-1 16,-3 0-2-16,-1-7-2 15,-3 7-1-15,-4 0 2 0,-6 0 2 16,-5 0 0-16,-9 0-1 16,-15-9-2-16,-14 0 1 15,-15-1-1-15,-16 1-2 16,-12-7 0-16,-20 7 3 15,-11-1-2-15,-7 10 1 16,-11-3 2-16,-14 3 0 16,-3-6 2-16,-19 6 1 15,1 0-4-15,-3-6 1 16,-4 6-2-16,0-4 0 16,0-2 2-16,-7 3 2 15,6-3-1-15,1 6-1 0,-3 0 1 16,10 0 1-16,-4 6-3 15,11-6-2-15,4 9 4 16,6 1 1-16,12-1 0 16,13 1-2-16,4 5-2 15,3-5 1-15,4-7-1 16,7 6 0-16,3-2 2 16,8 2 2-16,3-9-1 15,7 0-1-15,11-16 1 16,14 13 1-16,24-3-1 15,-14-4-1-15,4 1 1 16,11 0-1-16,3-1 0 16,0 10 2-16,0 0-3 0,0 0 0 15,0 0-1-15,-3 10 0 16,17-10 2-16,-21 6 2 16,3-6-1-16,4 0 2 15,0-6-2-15,4 6-1 16,3-10 1-16,0 10-1 15,0 0-3-15,0-3 2 16,0-3 1-16,0 6 2 16,4-6-1-16,-1 6 2 15,5 0-4-15,2 0 0 16,1 0 1-16,0-4 2 16,-1-5-1-16,1 3 2 15,7 3-4-15,-1-4-2 16,1-2 2-16,3 0 2 15,4 2-2-15,3-2 0 0,4 9-1 16,0-3 0-16,7-4 2 16,0 7 2-16,3-3-3 15,1 3 0-15,3 0 1 16,-4 0-3 0,0 3 2-16,1-3-8 15,3 7-4-15,7-7-40 16,7 0-17-16,14-7-88 15</inkml:trace>
  <inkml:trace contextRef="#ctx0" brushRef="#br1" timeOffset="349862.7304">11342 18897 76 0,'0'0'30'0,"7"0"-24"0,-4 0 13 0,-3 0 2 16,0 0-5-16,4 0-1 16,-1 0-1-16,1 0 2 15,-1 0-1-15,1 0 4 16,0-3-7-16,-1 3-2 15,1-6-5-15,-1 6-4 0,1 0 2 0,3 0-2 16,0 0-1-16,0 0 3 16,0-3 0-16,0-3 5 15,0 6 5-15,0 0-7 16,0 0-1-16,0 0-1 16,0 0 0-16,4 0-5 15,-1 0 1-15,5 0 0 16,2 6 0-16,4-3 0 15,4-3 2-15,3 6-1 16,0-6-1-16,4 0 1 16,3 0-1-16,1 0 4 15,-1-6 2-15,0 6 0 16,1-3-1-16,-1-3-3 0,0 6-2 16,4-10-2-16,0 10 1 15,0 0 1-15,3 0 0 16,0 0 0-16,-3 0 2 15,0 0-1-15,3 0-1 16,1 0 3-16,-5 0 0 16,1-6 1-16,3 3 0 15,1-3-2-15,3 6-2 16,3-4 1-16,0 4-1 16,1-6 0-16,-1 6 2 15,-3 0-1-15,0 0-1 16,0 0 1-16,-4 0-1 15,-3-3 0-15,0 3 0 16,0-6-3-16,3 6 2 16,0 0 1-16,1 0 0 0,-1 0-3 15,4 0 0-15,-4 0 4 16,4 0 1-16,0 0 0 16,0 0-2-16,-4-3 1 15,4-4 1-15,0-2 1 16,0 9 1-16,-1 0-2 15,1 0 1-15,-3 0-4 16,-1 0 0-16,0 0 1 16,-3 9 0-16,0 1 0 15,0-4 2-15,0-3-3 16,-1 3 0-16,1-6 1 16,0 0 0-16,3 0 0 15,1 0 0-15,2 0 0 16,1 0 2-16,-3 4-1 0,-1 2-1 15,0 3 1-15,1-9-1 16,-1 10-3-16,0-10 2 16,1 0 1-16,-1 0 2 15,11 0-1-15,0-10-1 16,0 10-2-16,-4 0 1 16,1 0 1-16,-1 0 0 15,-3 0 0-15,0 0 2 16,-1 10-1-16,1-10-1 15,0 0 1-15,7-10-1 16,0 10 0-16,3 0 2 16,1 0-3-16,-4 0 0 0,0 0 3 15,-4 0 1-15,-3 10-4 16,-4-10-1-16,1 6-2 16,-5-6 3-16,1 0 0 15,4 0 3-15,2-6-1 16,12 6-1-16,-1 0 1 15,4 0 1-15,0 0-3 16,0 0 0-16,-7 0 1 16,0 0 0-16,-3 0 0 15,-1 0 0-15,0 6-3 16,4-3 2-16,0-3 1 16,0 9 2-16,0-9-1 15,0 7-1-15,-4-7 1 0,1 0 1 16,-5-7 1-16,8 7 1 15,0-3 2-15,0-3 1 16,4 6-6-16,-1 0 0 16,1 0-3-16,3-3 0 15,0-3 2-15,-4 6 2 16,0-10-1-16,4 10-1 16,-3 0-2-16,-1 0-1 15,-3 0 4-15,-3 0 3 16,-5 10-1-16,1-10 0 15,0 0-1-15,-4 0 1 16,1 0-4-16,-1 0 0 16,1 0-4-16,-1 0-1 0,4-10 7 15,-4 10 6-15,0 0-3 16,4 0-2-16,-3 0 1 16,-1 0 0-16,0 0-4 15,1 0 1-15,-1 0 2 16,-3 0 1-16,-4 0-4 15,0-6 1-15,-3 3 0 16,0-3 0-16,-4 6 2 16,0 0 1-16,0 0-1 15,1 0 1-15,2 0-2 16,-6 0-1-16,0 0 1 16,-1 0-1-16,-2 0 2 15,-5 0 1-15,1 0-1 16,-4 0-2-16,0 0 3 0,0 0 2 15,4 0-2 1,0 0-2-16,-1 0 0 16,1 0-4-16,-1 0 2 15,1 0 3-15,-4 0 1 16,-3 0-4-16,-1-4 1 16,-3 4 4-16,0 0 2 15,1 0 0-15,-1-6-1 16,3 3-6-16,4 3 1 15,-3-6 0-15,3 6 0 16,0 0 0-16,-3-3 2 16,-4 3-1-16,-4 0-1 0,-3 0 1 15,0 0-1-15,-3 0-18 16,-8 3-5-16,-7 12-106 16</inkml:trace>
  <inkml:trace contextRef="#ctx0" brushRef="#br1" timeOffset="358975.4659">22849 18019 212 0,'0'-6'82'0,"0"6"-64"0,-3 0 2 16,3 0-4-16,0 10-5 0,3 5 3 15,-3 4 4-15,0 6 1 16,0 3-10-16,0 7 1 0,0 2 3 16,0 1-3-16,0 3 2 15,0-4-7-15,0 1-1 16,0-3 0-16,-3-1 2 15,-1-6-5-15,-3-9-3 16,0-3 1-16,0 3 0 16,0-13-4-16,0-6-1 15,-4-10 0-15,4-15 2 16,0 7-1-16,4-17 1 16,-1 1 3-16,8-13 2 15,3-4-5-15,0-2 1 16,4-10-6-16,-1 7 1 0,4-4 2 15,4 7 1-15,3 6-2 16,4 3 0-16,-1 6 4 16,5 4 1-16,2 15-3 15,5 0 1-15,-1 10 2 16,0 3 1-16,-3 15-2 16,-7 7 2-16,-8 12-1 15,-10 10-2-15,-10 5 5 16,-8 1 3-16,-10 0 10 15,-7 3 3-15,-4-6 0 16,-3-3 2-16,-4-10-1 16,4-3-2-16,0 3-2 15,6-12 1-15,8-7-4 16,3 1 1-16,11-1-9 0,7-3-2 16,11-2-3-16,10 11-2 15,7-5 5-15,8 8 1 16,6 8-3-16,-3 2 1 15,0 6-7-15,-4-6 0 16,-3 7-6-16,-4-7-2 16,0-9-7-16,-7 0-1 15,4-3-26-15,-11-10-10 16,0-12-49 0</inkml:trace>
  <inkml:trace contextRef="#ctx0" brushRef="#br1" timeOffset="359500.8156">23393 17863 232 0,'0'-4'88'0,"3"4"-69"0,4 10 2 16,-3-1-5-16,3 10-3 15,-4 9 5-15,1 7-4 16,-4-7 0-16,0 16-8 15,0-10 7-15,-4 10 6 0,1 3-6 16,-4-12 0-16,0-1-5 16,0 1-3-16,0-7-2 15,0-3 0-15,0-12-4 0,-1-4-2 16,1-3-3-16,0-6-1 16,4-9-1-16,3-7 2 15,3-18 2-15,4-4 2 16,4-6-6-16,3-12 1 15,4 3 3-15,-1-1 2 16,5 1-1-16,-1 9 0 16,0 9 4-16,0 7 1 15,4 3 0-15,-1 6 1 16,-2 10 2-16,-1 0 2 16,0 18 1-16,-3 10 2 15,-4 9-5-15,-4 25-1 16,-3 1 0-16,-3 8 0 15,-4 1-2-15,0 0-2 0,0-4 1 16,0-2-1-16,0-13-7 16,0-10 0-16,0-6-19 15,-4-12-8-15,1-7-18 16,-1-9-7-16,-3-15-28 16,-3-7-30-1,-1-3 45-15</inkml:trace>
  <inkml:trace contextRef="#ctx0" brushRef="#br1" timeOffset="359712.7917">23417 18076 196 0,'-17'0'74'0,"13"0"-58"0,-3 6 16 0,7-6 4 16,0 3-7-16,4 4-2 16,3-4-7-16,7 3-2 15,7-6-10-15,7 0-1 0,8 0 3 16,9-9-4-16,5 2-1 15,3-5-5-15,0-4 0 16,0 0-16-16,-4-2-6 16,-3-1-36-16,-7 0-12 15,-11 3-37 1</inkml:trace>
  <inkml:trace contextRef="#ctx0" brushRef="#br1" timeOffset="359997.6263">23911 17841 132 0,'-14'-7'52'0,"14"7"-41"0,-3 0 22 16,3 0 6-16,0 0-6 16,0 0-2-16,7 0-6 15,3 7-4-15,1-4-11 16,3-3 5-16,7 6 2 0,0-3-9 15,4-3-2-15,3 0-4 16,0 0-2-16,1 0-2 16,-1-9-1-16,0 6-14 15,0-4-4-15,-3-2-2 16,-4 0-2-16,-3 2-7 16,-1 4-5-16,-6-3-49 15</inkml:trace>
  <inkml:trace contextRef="#ctx0" brushRef="#br1" timeOffset="360227.3068">24137 17834 248 0,'-7'0'93'0,"0"0"-72"0,-4 10 5 0,8-1-1 16,-1 7-5-16,-3 12 0 15,-3 0-2-15,-1 16-1 16,0 0-9-16,4-6 1 0,0 3 2 15,4-4-9-15,3-2 0 0,0-7-11 16,3-3-2-16,4-6-21 16,0-10-6-16,-3 1-49 15,3-10-61 1,-3-10 36-16</inkml:trace>
  <inkml:trace contextRef="#ctx0" brushRef="#br1" timeOffset="360464.03">24440 17809 232 0,'4'0'88'0,"0"0"-69"0,-4 16 8 0,0 3-1 15,0 6-3-15,-4 12 1 16,0 7-9-16,1 0-2 15,-1 3-7-15,1 4-6 0,-1-8-3 16,1-5-5-16,-4 0-2 16,0-4-24-16,3-9-10 15,1-6-70 1</inkml:trace>
  <inkml:trace contextRef="#ctx0" brushRef="#br1" timeOffset="360867.2523">24811 17806 192 0,'0'3'71'0,"3"4"-55"0,-13 11 9 16,6 1 1-16,-6 0-2 15,-8 22 1-15,0 6-1 16,1-3 2-16,3 3-14 16,3 3-2-16,4-6-3 0,0-7-6 15,3-2-2-15,8-7-3 16,7-3 3-16,6-15-7 16,4-7-2-16,8-13-1 0,-1-2-1 15,0-7 7-15,-3-12 2 16,-1-7 18-16,-6-6 7 15,-7-9-2-15,-11 6 1 16,-7 3-8-16,-8 0 0 16,-6 16-10-16,-7-7-4 15,0 10-27-15,3 6-11 16,4 10-53 0,3 3-63-16,8 12 42 15</inkml:trace>
  <inkml:trace contextRef="#ctx0" brushRef="#br1" timeOffset="362307.5858">26162 17703 212 0,'0'-19'82'0,"7"9"-64"0,7-8-7 0,-7 18-8 15,0-4-4-15,0-2 0 16,-3 0 1-16,-4 3 2 16,-4 3-1-16,1-10 6 0,-4 4 3 15,0 3 3-15,-4-3 3 16,1-4-3-16,-1 1 2 16,4-7-8-16,3 13-2 15,1-6-5-15,3-1-1 16,0 4 1-16,0-3 0 15,0 5 0-15,-4-2 2 16,1 0-1-16,-1 3 2 16,1 3 0-16,-1 0 3 15,-3 0-1-15,4 0 2 0,-1 0-2 16,1 0 2-16,-1 0-2 16,-3 3 2-16,-4-3-4 15,-3 6-2-15,-7-6 0 16,-7 10 1-16,-4-4 1 15,-10 6 1-15,-8 7 0 16,-6 16 2-16,-4 5 6 16,0 11 2-16,7 18 1 15,11 3 4-15,10-3-11 16,18 3-2-16,10-6-6 16,15-7-3-16,10 4-5 15,11-16 0-15,10-6-9 16,8-13-4-16,3-9-16 0,-1-10-6 15,-2-12-35-15,-4-6-12 16,-7-13-4 0</inkml:trace>
  <inkml:trace contextRef="#ctx0" brushRef="#br1" timeOffset="362594.0303">25753 18023 304 0,'-28'0'112'0,"17"0"-87"0,7 0-11 0,4 0-12 16,11 6-3-16,7-6 2 16,10 0 1-16,7 0-2 15,7 3 1-15,4-3-1 0,7 0 2 0,0 0-1 16,4 0 2-16,-11 0-2 16,-8 6 2-16,-6-3-4 15,-14 13 0-15,-11 3 1 16,-7 6 2-16,-11 13 5 15,-3-10 4-15,0 3-6 16,0-9-3-16,3 9-15 16,1-9-4-16,6-6-35 15,1-7-14-15,6-2-48 16</inkml:trace>
  <inkml:trace contextRef="#ctx0" brushRef="#br1" timeOffset="363044.2576">26504 17916 208 0,'-17'25'79'0,"13"-6"-61"0,-3 25 1 0,3-25-3 16,1-1-9-16,3 7-2 15,-4 1 6-15,1-8 5 16,-1 11-8-16,1-11 2 0,-1-8 3 16,-3-4-3-16,4 3 2 15,-1-18-9-15,4-7-2 16,4-12-3-16,3-9 0 16,3-17 4-16,4-5 3 0,8-4-4 15,2 0-3-15,5 0 1 16,-1 1 0-16,0 5-2 15,0 7 0-15,-3 13 4 16,-4 11 3-16,0 14 5 16,-3 12 5-16,-8 12-4 15,1 14 2-15,-7 17-3 16,-4 4 2-16,0 22-2 16,0 7 0-16,0-1-5 15,0-9-3-15,0-3 0 16,0-4 1-16,-4-15-6 15,1-13-1-15,-1 1-29 16,-3-13-13-16</inkml:trace>
  <inkml:trace contextRef="#ctx0" brushRef="#br1" timeOffset="363434.6658">26448 18023 300 0,'-18'-10'112'0,"15"1"-87"0,6 6-13 0,1 3-14 16,6-7 0-16,4 1 3 15,8 3-3-15,2-7 0 16,8 1 1-16,3 0-11 0,4-7-4 16,0 16-1-16,0-9 2 0,-1 2 9 15,-2 7 5-15,-5 0 2 16,-2 0-1-16,-5 10 5 15,-6 5 1-15,3 4 9 16,-7 0 4-16,4 16-5 16,-4-7-1-16,0 6-3 15,0-9-1-15,-7 10-3 16,-3-16 1-16,-1-1-2 16,1 1 2-16,-4-12-6 15,0 2-1-15,0-15-20 16,3-4-9-16,5-9-10 15,-1-6-1-15,0-3-11 16,0 0-3-16,3 0-31 16</inkml:trace>
  <inkml:trace contextRef="#ctx0" brushRef="#br1" timeOffset="363824.8211">27122 17809 68 0,'-4'0'27'0,"4"7"-21"0,0-4-30 0,0-3-16 15</inkml:trace>
  <inkml:trace contextRef="#ctx0" brushRef="#br1" timeOffset="364186.2547">27005 17703 280 0,'-3'22'107'0,"6"-10"-83"0,1 13 8 16,-1-6-2-16,1-3-12 15,-1 6-3-15,1 9 0 16,-1-3 3-16,-3 7-10 16,-3 2 2-16,-1-2 3 0,-3-7-7 15,0 0-3-15,-3-3-5 16,-1-6 1-16,4-3-26 15,0-7-11-15,3 1-30 16,1-1-12-16,3-12-41 16</inkml:trace>
  <inkml:trace contextRef="#ctx0" brushRef="#br1" timeOffset="364967.0617">27291 17769 228 0,'0'12'85'0,"0"4"-66"0,0 6 12 0,0-7 1 0,0 4-8 16,-4 13-2-16,1-4-8 15,-1 0-1-15,1 10-8 16,-1-4-1-16,4-6 2 0,0-3 1 16,0 1 1-16,0-14-2 15,0 4 1-15,-3-1-4 16,-1-5 0-16,1-10-3 15,-1 0-1-15,1-6-6 16,-1-4 0-16,1-15 1 16,3 6 1-16,0-15 0 15,0 2 4-15,0-8-2 16,3 2 1-16,1 3 4 16,-1-2 1-16,1 2 1 0,-1 10 0 15,4-3 2-15,0 0 1 16,0 9-1-16,4-6-1 15,0 9 1-15,-1 4 3 16,1 5 7-16,-4 4 2 16,3 6-5-16,1 7-3 15,0 15-1-15,-1 3-1 16,8 13-7-16,-1-3 0 16,1 5-1-16,0 4 2 15,-1-12-1-15,1 9 2 16,0-6-2-16,-1-4-1 15,-3-6-2-15,0-9-1 0,-3-3 4 16,0-1 3-16,-4-5 8 16,0-10 2-16,0-6-3 15,-4-13 1-15,1 0-5 16,-1-16-2-16,-3-2 2 16,0-7 0-16,0-6-1 15,0 3 1-15,0 0-2 16,0-4 0-16,4 4-6 15,3-3-1-15,4 13-15 16,3 2-4-16,3 1-29 16,1 5-12-16,-4 11-52 15,-3 8-20-15,-4 1 14 16</inkml:trace>
  <inkml:trace contextRef="#ctx0" brushRef="#br1" timeOffset="365356.8497">28056 17530 276 0,'-17'10'104'0,"13"-1"-81"0,-13 7 7 0,6-4-3 16,-7 4-6-16,-3 3 2 0,-3 6-4 15,2-6 0-15,5-1-10 16,3 1 1-16,0-3 1 0,14 0-9 16,7-4 0-16,10 4-9 15,11-7-3-15,4 7-5 16,3-4-4-16,1 4 4 16,3 3 1-16,-4 9 6 15,-7 4 5-15,-7 5 2 16,-10 1 3-16,-8-4 14 15,-6 1 9-15,-11-7 1 16,-4-3-1-16,-7-6-2 16,-6-10-3-16,-5 7-10 15,5-13-6-15,-1-6-45 16,4-13-20-16,3-2-101 16</inkml:trace>
  <inkml:trace contextRef="#ctx0" brushRef="#br1" timeOffset="366181.9925">25361 17217 228 0,'-10'3'85'0,"13"6"-66"0,-3-9 8 0,0 0-2 0,0 0-2 15,4 0 1-15,-1-3 0 16,1-6 0-16,-1-1-13 16,4-5 4-16,0-11 3 0,4-2-8 15,3-6-3-15,0-10-7 16,7-9 0-16,4-4-2 15,3-6 0-15,0 1 2 16,4 2 2-16,-4 4-1 16,1-4-1-16,-5 4 5 15,-2 12 4-15,-5 0-1 16,-6 9 3-16,-4 7-6 16,0 3-1-16,-4 12-11 15,-3 4-3-15,0 3-22 16,0 6-6-16,0 9-19 0,4 1-4 15,-4-1-46 1,0 7-33-16,-4-7 64 16</inkml:trace>
  <inkml:trace contextRef="#ctx0" brushRef="#br1" timeOffset="366587.9602">25675 16398 240 0,'-3'-9'90'0,"3"-1"-70"0,3 10 8 0,-3 0 0 15,0 0-2-15,-3 0 2 0,-4 0-7 16,-4 0-2-16,-3 10-11 16,-7-1 4-16,-8 10 3 0,-2-3-3 15,-1 2-2-15,0 1-1 16,4-3 1-16,3 3-5 16,8-10-3-16,3 1-4 15,7-1-1-15,7-9-7 16,10 0-2-16,8-9-4 15,10-1-1-15,4-9 8 16,7 1 2-16,-1-8 5 16,-2 8 1-16,-5 2 1 15,-2 3 0-15,-8 4 0 16,-4 3 2-16,-2 6 10 16,-5 9 4-16,-3 1-3 15,0 8-3-15,0 7 1 0,-3-6 0 16,3 0-3-16,0 6-3 15,0-6-2-15,4-3-14 16,3 3-4 0,0-10-44-16,0 7-16 15,-4-4-66 1</inkml:trace>
  <inkml:trace contextRef="#ctx0" brushRef="#br1" timeOffset="367457.0216">22172 18261 176 0,'-10'-6'68'0,"10"6"-52"0,-8 0 8 16,5 0 0-16,-4 6-8 16,-7 6-1-16,-4-12 6 15,-10 0 4-15,-7 7-13 16,-8 2 0-16,-6-9-1 0,-8 9 0 16,-3 1 3-16,-7-1-1 15,-7-2 2-15,-3-4-6 0,-8 3-1 16,-7-3 0-16,-10 13 2 15,-4-7-3-15,-10-3-2 16,-8 4 0-16,-6-1 1 16,-8-6-1-16,-3-3 2 15,4 7 0-15,-5-4 1 16,12-6 2-16,10-4 1 16,7 4-1-16,14-6 1 15,15 3-6-15,10-4-3 16,7 1-1-16,7-1 1 15,7 10-12-15,3-6-3 16,15 3-14-16,7 3-5 16,10 0-32-16,11 3-11 15,14 3-51-15</inkml:trace>
  <inkml:trace contextRef="#ctx0" brushRef="#br1" timeOffset="379587.6131">19685 18110 188 0,'7'-6'71'0,"-3"6"-55"0,3-3 13 16,-7 3 2-16,0 0-3 15,0 0 1-15,0 0-5 16,0 0-1-16,-4 3-12 0,-3 3-4 0,-4 4-3 15,-3 5-5-15,-3-2 1 16,-4 3 4-16,-1 2 5 16,1-2-1-16,-3-6 1 15,-1 2 6-15,-3 4 2 16,-4-7-6-16,4 1-2 16,3-4-3-16,0 6 1 15,4-2-2-15,3-4 0 16,4 3-6-16,4 1-1 15,3-4-2-15,3-3 0 16,4 4 3-16,4 2 2 16,-1-6 2-16,1-3 1 15,-1 6-2-15,-3-6-2 0,-3 10 1 16,-1-10-1-16,1 9 2 16,-4 1 1-16,3-4-1 15,1-3-2-15,-1 6-2 16,4-9 1-16,0 10 1 15,4-4 2-15,3 3-1 16,0-9-1-16,7 7 3 16,-4-4 0-16,1-3-1 15,0 6-2-15,-1-3 1 16,1-3 1-16,-4 7-3 16,0-7 0-16,0 3 1 15,0 3 0-15,4-3 0 16,3 3 0-16,3 4-3 0,8 5 2 15,7-5 1-15,3 2 2 16,4 4-14-16,-4 3-7 16,-3 0-37-16,-11 6-13 15,-10 3-66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4-09T22:55:57.9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5426 10704 152 0,'-11'-16'57'0,"11"22"-44"0,-3 10-6 0,3-7-4 15,0 4 8-15,0 2 5 16,-4 14 3-16,1 5 1 15,3 1-11-15,-7 2-1 0,3 7 2 16,0 10-4-16,-3 8 2 16,-3 1-3-16,-1 6 2 15,4-3-6-15,-3-4-1 16,-1-2 0-16,4-13 2 0,0-3 5 16,0-16 6-16,3-3-1 15,1-9 3-15,-1-13-4 16,4-3-1-16,0-16-9 15,7-5-2-15,0-20-5 16,4-6 1-16,0-16-4 16,-1-6 1-16,1 3 4 15,-1-3 4-15,-3-3 1 16,0 0 2-16,0 3-4 16,1-3 0-16,-1 0 1 15,0 0 2-15,3 9-1 16,1 10-1-16,-1 5 1 15,-3 8-1-15,0 12 2 0,1 2 3 16,-8 8 0-16,3 8 2 16,1 7-6-16,-4 3-1 15,3 13 2-15,1 5 3 16,-1 17-2-16,4 15 0 16,0 7 1-16,4 2 2 15,-1 4-5-15,5-7-1 16,-1 7 0-16,0 0 0 15,0-1 2-15,4-2 1 16,-1-4-1-16,1-2-2 16,-1-1 1-16,-6-3-1 15,0-9 0-15,-1-7 2 16,1 1-23-16,-4-10-11 0,-4-3-41 16,-6 0-16-1,-8-3 1-15</inkml:trace>
  <inkml:trace contextRef="#ctx0" brushRef="#br0" timeOffset="241.7385">5256 11331 216 0,'11'-22'82'0,"0"15"-64"0,6-2 2 0,-6 9-2 15,3-3-10 1,4-3 0-16,3 6-4 0,3-7-1 16,5 4-1-16,-1-3-2 0,7-3 3 15,0-1-4-15,8 1 0 16,-4-1-23-16,-4 1-10 16,-3 0-64-1</inkml:trace>
  <inkml:trace contextRef="#ctx0" brushRef="#br0" timeOffset="676.81">5796 11161 184 0,'-3'-9'71'0,"3"9"-55"0,3 0 2 16,-3 0-3-16,0 0-2 16,4 6 3-16,3 4-3 15,0 8 0-15,0 8-7 16,3 2 0-16,1 0 1 0,3 6-1 16,0-5 1-16,0 2 2 15,0-9 5-15,1 3-6 16,-5 0-2-16,1-6-1 15,-1-10-1-15,1 1 4 0,-4-1 5 16,-4-9 4-16,1 0 4 16,0-9-11-16,-4-10-3 15,0-6-1-15,0-13 1 16,0 1-6-16,0-4 0 16,0-3-1-16,0 3 0 15,0 0-3-15,3 7 2 16,4 6-4-16,0 3 1 15,4 6-38-15,-4 9-14 16,0 10-73 0</inkml:trace>
  <inkml:trace contextRef="#ctx0" brushRef="#br0" timeOffset="1201.7221">6445 10929 200 0,'0'-18'77'0,"7"18"-60"0,-7 0 4 16,0 0-3-16</inkml:trace>
  <inkml:trace contextRef="#ctx0" brushRef="#br0" timeOffset="1396.1633">6445 10917 355 0,'-10'9'15'0,"-8"7"-8"16,0 3 0-16,-3 3 2 0,0 12 1 15,0 10 2-15,-4 9-2 16,4 1-1-16,3 5-3 0,4-2-1 16,4-4-3-16,6 3 1 15,1 4-4-15,6-7 0 16,4 1 1-16,4-7 2 16,3-3-17-16,7-10-6 15,4-6-98 1,3-9-44-16,4-3 84 15</inkml:trace>
  <inkml:trace contextRef="#ctx0" brushRef="#br0" timeOffset="2056.6485">6671 11544 140 0,'11'-9'55'0,"-8"5"-43"0,4-11 10 16,-3 15 3-16,-1-10-12 15,1 1-2-15,-4-7 4 16,0 7 4-16,-7-10-9 16,-4 10 5-16,-3-1 5 0,-7 1-9 0,-4 3-1 15,-3 12-4-15,0-3-1 16,3 13-1-16,-3 2 2 16,3 8-1-16,4 2 0 15,3 0-3-15,11 3 1 16,4 1-4-16,6-7 0 15,4 3-4-15,11-12 1 16,0 2 0-16,3-11 2 16,3-14-10-16,5-2-2 15,-1-16 5-15,0-3 4 16,-3-7 4-16,0-2 1 16,-4-1 2-16,-7-12 1 15,-4 6 5-15,-3-3 5 0,-3 3-1 16,-4 6 3-1,0 4-4-15,0 6-1 0,-4 6-4 16,4 9-1-16,0-3-8 16,0 16 0-16,0 7 7 15,4 12 7-15,3-1-5 16,4 11-1-16,-1 5-3 16,4 1 1-16,0-1 0 15,4 4 1-15,-4-1-2 16,0-2 1-16,0-1-31 15,-3-5-11-15,-4-1-35 16,-3-3-16-16,-4-9-1 16</inkml:trace>
  <inkml:trace contextRef="#ctx0" brushRef="#br0" timeOffset="2701.4152">6985 11375 184 0,'4'-10'71'0,"-4"20"-55"0,3-1 6 0,1-3 0 15,-1-3-6-15,1 10 1 16,-1 0-3-16,1-4-1 16,-4 7-7-16,0-7 0 0,0 7 1 15,0-4 3-15,0-2 1 16,-4-1-3-16,1-9 0 16,-1 6-1-16,-3-12 1 15,0 3-7-15,-4-13 0 0,-3-3 1 16,4-6 1-16,-1-6-4 15,1-10-1-15,-1 4 3 16,7-1 1-16,4-3-3 16,8 4-1-16,2 2-2 15,8 1 0-15,-1 5 0 16,8 4 3-16,3 6 0 16,4 7 3-16,3-1-3 15,-3 13-2-15,0 13 4 16,-4-1 1-16,-7 14-3 15,-7 8 1-15,-7-6 0 16,-10 7 0-16,-8-1 8 16,-6-2 7-16,-8-7-3 15,0 3 1-15,-3-9-6 16,0 3 1-16,3-10-5 0,4 4 0 16,3-13-1-16,11 3-2 15,7-6-6-15,14 0-4 16,11-9 1-16,10-1 0 15,4 1 3-15,7 3 2 16,0 6-1-16,-4 0 4 16,-3 9 0-16,-4 7 1 15,-7-4 0-15,-6 10 0 16,-5 0 0-16,-17 0 2 16,-10 0 5-16,-15-3 4 15,-7-3 2-15,-7 3 3 16,-3-4-3-16,0-5 2 0,3-1-8 15,4-3-4 1,3-6-5-16,4 0-1 0,10 0-38 16,8-6-17-16,10 6-79 15</inkml:trace>
  <inkml:trace contextRef="#ctx0" brushRef="#br0" timeOffset="3257.9493">7408 10892 220 0,'7'-3'85'0,"0"6"-66"0,11 3-6 15,-7-3-6-15,6 16-5 16,4 3 3-16,4 9-2 15,0 19 0-15,0 7-1 16,-1 6 1-16,-6 6 0 0,-4-13 3 16,-7 4 3-16,-7-4 2 15,-3 4 1-15,-8-4-4 16,-7-3 0-16,-6-2-3 0,-5-4 0 16,1-4-34-1,0-5-15-15,0-3-66 16</inkml:trace>
  <inkml:trace contextRef="#ctx0" brushRef="#br0" timeOffset="3783.4004">8110 10920 228 0,'-7'-9'85'0,"11"9"-66"0,6-4 3 0,-3-2-1 16,4 6-11-16,7-3-3 16,3-3 0-16,7-4 0 15,4 10-3-15,3-9-14 0,0 9-3 16,1-6-40-16,-8 12-18 15,-10 0-21 1</inkml:trace>
  <inkml:trace contextRef="#ctx0" brushRef="#br0" timeOffset="3981.3953">8040 11174 268 0,'7'-22'101'0,"3"19"-78"0,15-7 4 16,-11 4-3-16,7-3-16 16,8 6-4-16,9-4-6 15,8-2 1-15,4 9 1 16,3-6-49-16,-4 6-21 0,-7 0-40 16</inkml:trace>
  <inkml:trace contextRef="#ctx0" brushRef="#br0" timeOffset="5554.0311">9169 10719 232 0,'7'-44'88'0,"10"29"-69"0,12-14-7 0,-12 14-7 16,15-4-5-16,7 0 0 15,7 3 0-15,0 7 0 16,6 9 0-16,5 0-3 0,-4 9 2 16,0 7 1-16,-7 3 0 15,-8 15 0-15,-6 10 0 16,-11 3 4-16,-14 7 5 15,-10-1-1-15,-15 10 3 16,-14-1 0-16,-13 7 3 16,-12-6-3-16,-6-10 1 15,-4-6 2-15,0-12 3 0,-4-7-7 16,4-9-3 0,4-13-4-16,6-12-3 0,11-3-2 15,7-20 1-15,8 11 1 16,13-20 2-16,11 3-6 15,14 1-1-15,7 9-1 16,11 3 4-16,10 0-1 16,7 3 1-16,8 7 2 15,6 2 2-15,8 4-3 16,-1 0 0-16,-3 6 3 16,-3 6 1-16,-8-6-4 15,-7 6-1-15,-6-3 1 16,-8 7 0-16,-3-4-17 15,-8-3-8-15,-3 7-41 0,0-4-20 16,1-3-7 0</inkml:trace>
  <inkml:trace contextRef="#ctx0" brushRef="#br0" timeOffset="5944.4452">10096 10641 212 0,'-7'-6'79'0,"-3"12"-61"0,-4 10 8 0,7-4-1 15,-7 7-7-15,-8 12 0 16,-2 7-4-16,-1-1-1 0,4 7-7 16,3 7-6-16,8-4-1 0,10 6 1 15,7-6 2-15,7-3-1 16,11-10 2-16,3-5-2 15,7-14-1-15,4-15-2 16,7-6 1-16,0-13-1 16,6-9-2-16,-6-7 3 15,-3-8 0-15,-8-4 1 16,-10-13 2-16,-11-3 5 16,-14 0 6-16,-11 10 4 15,-14 9 2-15,-3 13-13 16,-11 0-3-16,-3 12-4 15,3 9-1-15,4 1-22 16,14 9-12-16,10 6-83 16,15-3-43-16,17-3 74 15</inkml:trace>
  <inkml:trace contextRef="#ctx0" brushRef="#br0" timeOffset="6499.3448">11225 10277 176 0,'-3'-47'66'0,"3"38"-52"0,-4 2 8 0,8 7 1 16,-4-3-10-16,0 6-2 16,0 4 2-16,0 5 4 15,0 13-9-15,-4 10 4 0,1 12 4 16,-4 16-2-16,-4 15 2 15,1 3-11-15,-5 7-3 16,1-6-2-16,0-4 2 16,0 1-1-16,0-7 2 15,0-10-2-15,0-8 2 16,3-7-7-16,1-13 1 16,3-6-67-16,0-2-31 15</inkml:trace>
  <inkml:trace contextRef="#ctx0" brushRef="#br0" timeOffset="6875.4229">11656 10606 188 0,'-18'0'71'0,"8"7"-55"0,-12 2 2 0,12 0-3 16,-8 7-8-16,-3 6 1 16,-7 13 8-16,-4 2 5 15,0 13-11-15,4 4-1 0,3 2 1 16,8 7-6-16,6-4-2 16,11-2-1-16,7-13 1 15,11 0-1-15,7-7 2 16,3-12-2-16,7-9-1 15,4-13-2-15,0-12 1 16,-4-16 1-16,0-7 2 16,-7-12-1-16,-6-6-1 15,-8-3 1-15,-11-3-1 16,-10 2 4-16,-7 7 2 16,-7 6-7-16,-4 13-1 0,0 9-31 15,1 4-11-15</inkml:trace>
  <inkml:trace contextRef="#ctx0" brushRef="#br0" timeOffset="7445.2772">12305 10660 272 0,'-4'-29'101'0,"-3"29"-78"0,-3 0 0 16,3 0-4-16,-7 10-15 16,-11 9-2-16,-7 9 0 0,-3 3 1 15,0 7-1-15,3-1-6 0,7 7 0 16,7-3 4-16,8 0 2 16,10 0 0-16,7-7-2 15,4-6 1-15,6-9-1 16,4-16-9-16,0-3-2 15,4-9-3-15,0-4 1 16,0-12-2-16,-4 0 0 16,-4-12 5-16,1-7 6 15,-4 9 3-15,-3 7 1 16,-4 9 0-16,-4 3 2 16,-3 16 3-16,4 19 2 15,-1 16-1-15,4 9 1 0,8 18-4 16,-1 20 0-16,0 6 1 15,0 9 0-15,0 3 6 16,-7 4 4-16,-7 2 1 16,-4-12 1-16,-10-6 5 15,-10-9 1-15,-12-7 2 16,-16-9 2-16,-16-10-3 16,-9-9 0-16,-11-16-6 15,3-9-2-15,0-10-7 16,8-9 0-16,-1-3-10 15,11-3-3-15,7-7-26 16,14-2-12-16,15-4-49 16,13 3-18-16,11 4-18 15</inkml:trace>
  <inkml:trace contextRef="#ctx0" brushRef="#br0" timeOffset="10748.4527">13409 9810 168 0,'7'-16'66'0,"-7"13"-52"0,4 3 8 15,-4 0-1-15,0 0-16 16,0 0-4-16,7 9 5 16,-4 4 3-16,4 3-4 15,0 9-1-15,4-3 0 0,3 12 2 0,0 1 3 16,4 12 0-16,3-3 2 15,4 6-2-15,-1-3 0 16,1-3-3-16,-4-7-1 16,-3-2-3-16,-4-10 1 15,0-6 4-15,-3 0 4 16,-4-10 9-16,-4 0 7 16,-3-9-8-16,-3-3-1 15,-1-12-8-15,1-14-4 16,-1-15-1-16,4-9-1 15,4-3-5-15,3-4 1 16,0-3-2-16,3 10 0 16,8-10 2-16,3 10 0 15,0 0-3-15,4-1 2 0,-4 11-19 16,0 8-9-16,-7 16-38 16,-6 7-17-16,-8 15-25 15</inkml:trace>
  <inkml:trace contextRef="#ctx0" brushRef="#br0" timeOffset="11168.5217">13977 10051 100 0,'4'-6'38'0,"-1"12"-29"0,4 4-1 0,-3-4-2 15,-4 3 7-15,0 4 6 16,-4 12 1-16,-3 3 0 16,0-3 1-16,-4 10 1 15,4-7-12-15,-3 0-3 0,3-9-3 16,3 6-2-16,4-6-2 15,7-10 3-15,4 1 2 16,3-4-2-16,4-12 0 16,-1-7-1-16,1-6-2 0,0-6 1 15,-1 0-1-15,-3-9 0 16,-7 2 2-16,-7 1 1 16,-3 3 1-16,-8 0-2 15,-6 9-2-15,-1 3-2 16,-3 7-1-16,3 9-40 15,4 0-19-15,7 0-15 16</inkml:trace>
  <inkml:trace contextRef="#ctx0" brushRef="#br0" timeOffset="11515.1372">14238 10036 160 0,'-10'34'60'0,"6"-6"-47"0,-3 13 2 0,3-22-2 16,4 0-11-16,0 6-3 15,7-3 2-15,4 0 1 16,3-10 0-16,4 4-2 0,3-13 3 16,4-3-2-16,-1-9 2 15,1-10-2-15,0 0-1 16,-4-9 9-16,-3-7 4 15,-4 7 7-15,-4-3 2 16,-3 12-3-16,-7 0 1 16,0 16-13-16,0 3-7 15,-3 9-3-15,3 4 2 16,3 6 0-16,4 6 1 0,4-6 0 16,3-1 0-16,0-2-33 15,4 0-15-15,-1-13-47 16</inkml:trace>
  <inkml:trace contextRef="#ctx0" brushRef="#br0" timeOffset="11772.1462">14609 9935 172 0,'-4'-19'66'0,"8"23"-52"0,3-14-1 0,0 10-5 16,7 0-4-16,3 0 2 16,5 0-3-16,6 0-2 15,4 0 0-15,3 0-1 0,0 0 0 16,4 0 0-16,-4-3 0 16,-3-3-3-16,-7 6 2 15,-4-3-34 1,-4-4-59-16,-10 7 8 15</inkml:trace>
  <inkml:trace contextRef="#ctx0" brushRef="#br0" timeOffset="11936.8295">14817 9910 208 0,'-14'10'77'0,"10"5"-60"0,1 4 6 0,3-9-1 15,0-1-12-15,3 10-1 0,1 6-5 16,-1-6-1-16,1 6-1 15,-1 3-2-15,-3-3 1 0,0 3-94 16,-3-9-50 0,-4-3 61-16</inkml:trace>
  <inkml:trace contextRef="#ctx0" brushRef="#br0" timeOffset="12431.4085">13406 10722 200 0,'-46'-18'77'0,"28"18"-60"0,-7 0 17 16,18 0 6-16,4 0-12 15,-1 0 3 1,25-10-13-16,18 4-11 16,21-13-2-16,25 0 1 0,14 0-1 15,14-6 0-15,14 0-6 16,10 6-1-16,-3 1 1 16,-3-7 2-16,-4 6-5 15,-7 6-1-15,-15-2-9 16,-9 5-2-16,-15 4-9 15,-14-4-2-15,-18 10-12 16,-13-3-5-16,-22 3-49 16</inkml:trace>
  <inkml:trace contextRef="#ctx0" brushRef="#br0">13455 10926 208 0,'-4'-6'79'0,"8"6"-61"0,-1 6 4 15,1 4-2-15,0-1-6 16,-4 10 2-16,3 15-11 0,1 4-3 16,3 6-2-16,3 9 0 15,4 0 2-15,0 7-1 0,1-13 2 16,-1-3-4-16,-4-6 0 16,-3-4 7-16,0-6 4 15,0-6-3-15,-3-3 1 16</inkml:trace>
  <inkml:trace contextRef="#ctx0" brushRef="#br0" timeOffset="13348.8554">14012 11168 140 0,'7'0'52'0,"0"9"-41"0,1 19 13 0,-5-18 2 15,1 12-1-15,-1 0 0 16,1 9-8-16,-4-3 0 15,0 0-10-15,-4 1 0 0,1 5 3 16,-4-6-6-16,-1-3 0 16,1 4-2-16,0-14-2 15,4 4-13-15,-1-9-6 16,4-10-78 0</inkml:trace>
  <inkml:trace contextRef="#ctx0" brushRef="#br0" timeOffset="13914.9657">14259 11343 176 0,'-3'13'68'0,"3"2"-52"0,-4 4-1 15,4-9-1-15,-3 5-6 16,-1-2 1-16,1 3-3 15,-1-7 1-15,1 0-4 16,3 1 3-16,0-4 3 0,0-3 10 16,0-3 6-16,0-9-7 0,0-1-3 15,3-8-6 1,1-1-4-16,-1-6-2 0,1-4-3 16,-1 4 1-16,1 0-1 15,-1 3-3-15,-3 0 2 16,0 10 1-16,0-4 0 15,0 7 2-15,4-1 1 16,-1 7 1-16,1-3 2 16,3 0-5-16,0 12-1 15,4 0 0-15,3 7 2 16,0-4-1-16,0 10 2 16,0 6-4-16,4-6 0 15,-4 6 1-15,0-6 0 16,4 6 0-16,-4-6 2 0,0 0 1 15,3-1 3-15,-3-11 6 16,1 2 2-16,2-3-1 16,-3-12 2-16,4-3 1 15,-4-7 2-15,0-12-4 16,-3-7 0-16,-1-12-4 16,1-6-1-16,0 0-5 15,-4-1-1-15,0 10-1 16,0 10-2-16,0 6-43 15,-4 9-21-15,1 13-89 16</inkml:trace>
  <inkml:trace contextRef="#ctx0" brushRef="#br0" timeOffset="15943.4072">13748 10791 184 0,'0'-15'71'0,"-4"15"-55"0,4-3 2 0,0 3-1 0,0 0-11 16,0 0-3-16,4 3 4 15,3-3 3-15,0 6-5 16,0-3 4-16,4 6 3 0,-4 1 0 15,0-1 3-15,-4 7 1 16,-3 3-1-16,-3 0-1 16,-8 15-1-16,-3 7-3 15,-7 12-1-15,0 4-1 16,-4 12 0-16,4-4-7 16,0-2 0-16,3-10 1 0,0 7 1 15,4-7-1-15,0-6-2 16,0-3 1-16,3-6 1 15,4-7-1-15,0-9-1 16,4-6-59-16,3-13-25 16,10-6-35-1</inkml:trace>
  <inkml:trace contextRef="#ctx0" brushRef="#br0" timeOffset="16739.1521">13434 10964 136 0,'7'-13'52'0,"-4"7"-41"0,4-3 13 0,-3 2 2 15,-1 4 1-15,1-3 3 16,-4 6-3-16,0-3 1 16,0-3-16-16,0 6 0 0,0-4-1 15,0-2-2-15,0 6 2 16,0 0-4-16,0 0 1 15,0 6-3-15,-4-2 2 16,1 5 0-16,3 7 3 16,0 9-1-16,0-3 2 15,3 9-4-15,1-3 1 16,0 10-5-16,3 3 0 0,0-4 1 16,0 10 0-16,0-6 0 15,3-3 2-15,-3-1 1 16,0-2 3-16,4-7-3 15,-4 3-2-15,0-2 0 16,-3-4-1-16,-1-3-2 16,-3-4-2-16,0 8 3 15,0-8 0-15,-3 7-1 16,3-6 1-16,0-3-4 16,0-7-2-16,-4 1 10 15,4-1 5-15,0-9 3 16,0-3 1-16,0-10-6 15,4 1-2-15,3-13-6 16,0 0-4-16,0-3 1 0,3-7 2 16,1-3 0-16,-4-5 2 15,0-1-7-15,-3-3-1 16,-1 3-31-16,-3 9-14 16,-3 16-113-1</inkml:trace>
  <inkml:trace contextRef="#ctx0" brushRef="#br0" timeOffset="19309.5275">15543 10525 248 0,'-3'-10'93'0,"3"14"-72"0,7-8 0 16,0 4-2-16,4 0-9 15,6 0 2-15,4 0-5 16,4 4 1-16,7-4-5 15,7 6-2-15,3-6 2 0,4 0-2 16,-4 6 2-16,-7-3-31 16,-6-3-11-16</inkml:trace>
  <inkml:trace contextRef="#ctx0" brushRef="#br0" timeOffset="19530.1102">15646 10785 256 0,'-11'-9'96'0,"8"6"-75"0,-1 3 12 0,4 0 0 15,0 0-16-15,4 0-2 16,-1 3-7-16,4 6-3 16,0-3-2-16,4-3-3 0,6 7 1 15,8-4-1-15,7-6 0 0,3 0-22 16,8 0-8-16,-1 0-27 15,-3 3-9-15</inkml:trace>
  <inkml:trace contextRef="#ctx0" brushRef="#br0" timeOffset="20222.1495">16817 10481 240 0,'-11'-28'90'0,"11"18"-70"0,4 1 6 0,3 3-3 0,4-4-11 15,6 7-2-15,8-3-5 16,10 0-2-16,7 6-1 16,8 6-2-16,3 9 1 0,0 4 1 15,-4 10 1-15,-10 18 1 16,-11 15 0-16,-10 17 0 16,-15 8 2-16,-17 14-3 15,-18-4-2-15,-13 0 2 16,-8-15 0-16,-7-10 5 15,-4-9 5-15,-3-23-3 16,-7-11 2-16,3-20-5 16,4-18-2-16,15-10-5 0,6-16 0 15,10-9 0-15,15-9 0 16,11 15-3-16,10 4 2 16,10 6-1-16,8 9 0 15,14 3 2-15,3 10 2 16,4 6-1-16,7 0-1 15,3 9 1-15,0 7 1 16,-3 0-1-16,-3 3-1 16,-8-1-8-16,-3-2-3 15,-8-3-36-15,-3-4-16 16,-6-3-61 0</inkml:trace>
  <inkml:trace contextRef="#ctx0" brushRef="#br0" timeOffset="20627.6504">17480 10525 212 0,'-10'-16'82'0,"10"16"-64"0,-4 0 4 15,0 6-1-15,-3 10-2 16,-3 6 1-16,-8 19 4 16,1 12 2-16,-5 10-13 15,8-16-3-15,0 25 0 0,7 6-6 0,7-5-2 16,7-1-1-16,4-13 1 16,3-12 1-16,0-9 1 15,4-13 0-15,-1-9 0 16,4-16 0-16,4-22 2 15,0-16-5-15,0-6-1 16,-4-3 0-16,-4-12 2 16,-3-7 10-16,-10-3 4 15,-8 6-3-15,-10 10 0 16,-7-1-13-16,-7 20-4 16,0 6-45-16,-1 9-17 15,8 19-75 1</inkml:trace>
  <inkml:trace contextRef="#ctx0" brushRef="#br0" timeOffset="21152.7506">18228 10161 260 0,'-11'-28'99'0,"11"28"-77"0,0 0-2 0,0 6-7 16,0 7-1-16,-3 12 3 15,-4 12 0-15,0 7 4 16,0 16-11-16,-4 6 2 0,1 15 1 16,-1 7-4-16,0 0-2 0,1-7-2 15,3 1-3-15,-4-4 3 16,1-6 0-16,-1-9-4 16,0-3 1-16,1-16-5 15,-1-13 1-15,1-6-49 16,6-25-109-1</inkml:trace>
  <inkml:trace contextRef="#ctx0" brushRef="#br0" timeOffset="21497.0318">18517 10572 256 0,'4'-19'96'0,"-4"19"-75"0,-4 0 3 0,1 9-2 16,-11 7-10-16,-8 12-2 16,-6 13-1-16,-7 9 1 15,3 10-5-15,4-7-1 0,7 4 0 16,7-4-2-16,14 0 1 16,3-9-4-16,11-9 0 15,8-7 1-15,6-19 2 16,7-12-1-16,4-16 2 15,0-12-4-15,-4 0 0 16,-7-20 3-16,-3-2 1 16,-15-3-1-16,-13-4 1 15,-11 13-4-15,-11 3-2 0,0 16-18 16,1 3-9-16,3 9-37 16,3 16-17-16,11 0-16 15</inkml:trace>
  <inkml:trace contextRef="#ctx0" brushRef="#br0" timeOffset="22023.7374">18997 10462 288 0,'-14'-25'110'0,"10"22"-86"0,-10-3-6 0,7 6-10 15,-7 9-8-15,-3 0 0 16,-12 17 0-16,-2 8 2 16,-1 10-1-16,4 9 2 0,6 4 0 15,8-4-1-15,11-3-2 16,3-9 1-16,7 0-1 16,3-13 0-16,5-9 0 15,-1-4 2-15,3-11 1 16,1-8-4-16,0-11-1 15,-1-4-2-15,1-6 0 16,-4 6 3-16,-3 0 0 16,-4 13-4-16,0 12 1 0,-4 13 2 15,-3 19 1-15,0 21 1 16,-3 20 0-16,-1 12 2 16,-3 6 3-16,-4 12 9 15,-3 4 3-15,-7-3-2 16,-7-10 1-16,-4-5 2 15,-7-14 1-15,-6-9 7 16,-8-9 4-16,0-10-1 16,-4-15 0-16,1-13-3 15,6-6 1-15,1-19-11 16,7-3-2-16,6-13-21 16,8-3-8-16,4 0-17 15,6 4-8-15,4 5-31 0,0 7-15 16</inkml:trace>
  <inkml:trace contextRef="#ctx0" brushRef="#br0" timeOffset="37711.608">19932 9581 192 0,'-4'-9'71'0,"8"9"-55"0,-4 0 4 0,0 0 0 0,0 9-6 16,0-3 0-16,-4 13 0 15,1 6 4-15,-4 13-10 16,0 6 4-16,0 0 4 0,-4 3-6 16,1 12-1-16,-1 4-3 15,0 0-1-15,4-7-3 16,0 4-2-16,0-4-2 15,0-12 1-15,0-10 3 16,0-5 1-16,4-4-15 16,-1-10-4-16,0-2-34 15,8-16-13-15,3-16-38 16</inkml:trace>
  <inkml:trace contextRef="#ctx0" brushRef="#br0" timeOffset="38133.0636">20137 9518 168 0,'0'-19'66'0,"3"19"-52"0,1-3 6 0,-4 3-1 15,0 0-2-15,3 3-1 0,-3 13 7 16,-3 3 5-16,-1 9-15 16,-3 10-3-16,-4 6 1 0,-3 0-5 15,0-1-1-15,4-8-2 16,-1 3 0-16,0-13-2 16,1 3 2-16,3-9 7 15,0-10 3-15,7 4 0 16,3-10 0-16,8-6-5 15,7-4-3-15,6-2-7 16,4 3-1-16,4 6 1 16,3 0 1-16,4 0-2 15,0 6 2-15,0 3-4 16,0 1 1-16,-4-1-18 16,-7 1-6-16,0-4-27 0,-10-6-12 15</inkml:trace>
  <inkml:trace contextRef="#ctx0" brushRef="#br0" timeOffset="38554.4381">20535 10214 232 0,'4'-9'88'0,"3"9"-69"0,-4 0-5 0,-3 0-7 16,0 0-10-16,0 9 2 15,-3 1-41-15,-4 5-17 16,-4 4-27-16,4-9-10 16</inkml:trace>
  <inkml:trace contextRef="#ctx0" brushRef="#br0" timeOffset="47469.7349">20398 9587 104 0,'-7'0'38'0,"14"0"-29"0,-7-6 10 15,0 6 3-15,7 0 1 16,3 0 1-16,1 0-2 15,3 0 1-15,-7 0 4 16,-7 6-14-16,-7 13 6 0,-11 0 2 16,1 9-5-16,-4 7-1 15,-1-1-9-15,1 4-4 16,4-4-4-16,2 1 1 16,8 9 10-16,0 3 3 15,0 6-1-15,0 0 1 16,0 1 2-16,0 8 1 15,-4-12-8-15,1-3-4 16,-1-3-2-16,1-6 1 16,-1-4-1-16,1-5-1 15,3-4-30-15,10-19-116 32</inkml:trace>
  <inkml:trace contextRef="#ctx0" brushRef="#br0" timeOffset="47982.487">20496 10224 168 0,'-3'-13'63'0,"6"13"-49"0,1-6 11 0,-4 6 2 0,0 0-7 16,0 0 1-16,0 9-3 15,-4 1-2-15,1-1-8 16,-1 7-3-16,1 0 1 0,-1-4-3 16,4-3-2-16,0 4-3 15,4-10 1-15,-1 3-12 16,4-12-5-16,0-3-85 16</inkml:trace>
  <inkml:trace contextRef="#ctx0" brushRef="#br0" timeOffset="48296.4629">20824 9747 156 0,'-17'-6'57'16,"13"6"-44"-16,1 6 5 0,3-3 1 0</inkml:trace>
  <inkml:trace contextRef="#ctx0" brushRef="#br0" timeOffset="48475.7968">20803 9766 304 0,'4'16'30'0,"-1"-4"-15"16,4 4 6-16,-3 3 2 0,-4-1-5 15,-4 11-3-15,1 5-6 16,-1 10-4-16,1 0-5 15,3 3 0-15,0-6 0 16,-4-4 0-16,4-8 0 0,-3-11 0 16,-1-2-20-16,1 0-9 15,-4-13-82 1,0-12-42-16,0-4 77 16</inkml:trace>
  <inkml:trace contextRef="#ctx0" brushRef="#br0" timeOffset="48852.156">21040 9606 160 0,'10'-9'60'0,"-6"12"-47"0,-1 3 17 0,-3 3 3 15,0 1-7-15,0 9-3 16,-3-4-7-16,-1 14-2 0,1-1-8 15,-4 3 3-15,0-9 1 0,0 3-1 16,3 0 0-16,-3-6-1 16,3-3 0-16,1-4 0 15,-1-2 2-15,4-1-5 16,-3-3-1-16,3 4-2 16,0-4-2-16,-4 3-2 15,4 1 1-15,4-1 1 16,3 1 0-16,7-1 0 15,4-3 0-15,6-6 0 16,8 0 2-16,7-6-3 16,0 6 0-16,0-6-17 15,-1 3-5-15,-6-4-27 16,-7 4-8-16,-11-3-42 16</inkml:trace>
  <inkml:trace contextRef="#ctx0" brushRef="#br0" timeOffset="49137.654">21304 9412 236 0,'-7'-10'90'0,"11"10"-70"0,-1 10-3 0,1-4-7 15,-1 13-2-15,4 9 3 16,-3 13 9-16,-1 6 5 0,-3 15-13 15,-3 1 2-15,-1-3 0 0,1 6-3 16,-1-4-1-16,1 7-6 16,3-6-3-16,0-10 0 15,0 1 1-15,0-7-1 16,0-13 2-16,-4 1-20 16,4-10-8-16,-3-3-56 15,-4-7-24-15,0-5-1 16</inkml:trace>
  <inkml:trace contextRef="#ctx0" brushRef="#br0" timeOffset="49676.9069">19636 10829 188 0,'-25'-9'71'0,"14"9"-55"0,1-7 17 16,6 7 5-16,4 0-7 16,0 0-1-16,0 0-10 15,0 0-2-15,11 0-11 16,10-3 5-16,18-3 3 0,17 3-3 15,15-13 1-15,17 7-8 16,14-10-1-16,22 0-2 16,3-6-2-16,14 6-2 15,11-6 1-15,-8 3 1 16,-3 0 0-16,-10 3 0 16,-15 10 0-16,-17 0-3 0,-21 9 2 15,-18-7-15-15,-36 14-26 16,-24 2 2-1,-17 0-33-15,-15 1-12 16,-7-1-6 0</inkml:trace>
  <inkml:trace contextRef="#ctx0" brushRef="#br0" timeOffset="50172.3814">19992 11516 244 0,'-28'6'93'0,"17"-3"-72"0,-7 13 3 0,11-13-5 16,0 6-12-16,4-2-4 15,-1-4 0-15,4 9 0 16,7-9-1-16,4 4-2 0,3-14 1 16,4 4-1-16,3-9 2 15,0 2-1-15,-3 1 2 16,-8 0 0-16,-3-1 3 16,-10 10 3-16,-4 6 2 15,-7-2-5-15,3 5-2 16,4-3-4-16,7-3-3 15,7 4-31-15,7-14-13 0,11 4-71 16</inkml:trace>
  <inkml:trace contextRef="#ctx0" brushRef="#br0" timeOffset="50576.7089">20415 11143 152 0,'0'-19'57'0,"0"19"-44"0,4-3 14 16,-4 3 3-16,0 0-4 0,0 0-1 15,-4 3 0-15,-3 12-1 16,-3 4-13-16,-1 16 9 0,-7 2 6 15,1 7-8-15,-1 0-2 16,8-6-9-16,2 6-3 16,8-7-2-16,11-2-2 15,7-7 1-15,10-12-1 16,7-16 0-16,4-7 2 16,0-2-3-16,-4-13 0 15,-3-9 3-15,-7-1 1 16,-8-8 1-16,-10-4 2 15,-7 3-3-15,-7 0-2 16,-3 7-14-16,-1 5-4 0,0 4-31 16,-3 13-11-16,7-4-58 15</inkml:trace>
  <inkml:trace contextRef="#ctx0" brushRef="#br0" timeOffset="50835.2563">20877 10901 220 0,'-10'-3'85'0,"10"6"-66"0,0 3 8 16,0-2 0-16,0 11-5 16,0 4 1-16,-4 19-1 0,4 15-2 15,-3 7-10-15,3-4-2 16,3 4 2-16,1-4-4 0,3-6 2 15,0-3-5-15,0-3-2 16,0-9 0-16,-3-1-1 16,-1-6-25-16,-3-9-10 15</inkml:trace>
  <inkml:trace contextRef="#ctx0" brushRef="#br0" timeOffset="52409.2496">5225 13024 244 0,'-14'-3'90'0,"14"12"-70"0,-8 10 2 0,5 0-4 16,-4 9-3-16,0 25 0 15,-4 10-1-15,1 6 1 16,3 3-8-16,-4 10-4 0,0 6 0 16,1-7-4-16,3 1 0 15,0-20 5-15,0-2 2 16,0-13-2-16,3-19-1 16,1-3 10-16,-1-15 3 0,1-20-10 15,-1-24-3-15,8-23-11 16,3-12-5-16,7-12-7 15,-4-26-2-15,8 1 7 16,0-1 4-16,-1 16 4 16,1 3 5-16,-1 7 1 15,-2 15 3-15,-1 6 3 16,-4 7 4-16,1 9 5 16,-1 6 1-16,1 10-4 15,0 6 1-15,-4 13-7 16,0 9-3-16,7 16 5 15,0 12 3-15,4 16-1 0,-8 9 0 16,8 10-5 0,3 18-1-16,4-2-1 0,3 8 1 15,0-5-2-15,0 9-1 16,4-10 1-16,-4 4 1 16,-3-10-3-16,0-12 0 15,-8-3 3-15,-3-13 1 16,-3-3-37-16,-7-10-14 15,-11-6-93 1</inkml:trace>
  <inkml:trace contextRef="#ctx0" brushRef="#br0" timeOffset="52650.4955">5045 13632 284 0,'-25'-22'107'0,"25"16"-83"0,4 3 13 16,3-3-1-16,7 6-15 16,3 0-4-16,15 0-8 15,10 0-1-15,11 0-5 16,4 0-4-16,3-10 0 0,3 10 3 16,-3-6 1-16,-3 3-30 15,-4 3-12-15,-8 0-73 16,-13 3-63-1,-11-3 61-15</inkml:trace>
  <inkml:trace contextRef="#ctx0" brushRef="#br0" timeOffset="53204.2972">5941 13557 260 0,'0'0'99'0,"3"3"-77"0,1 13 9 16,-1-7-2-16,4 10-15 15,0 9-3-15,1 13-5 16,2 3 1-16,1-3-4 15,3 3-2-15,-4-10 0 0,1 1 7 16,0-10 7-16,-4-3-3 0,0-7 1 16,-4-5 5-16,-3-10 3 15,4 0-6-15,-1-16-4 16,1-12-4-16,-1-7-2 16,4-18-1-16,4 6 0 15,-4-6-5-15,4-1 1 16,3 1 0-16,0 0 0 15,3 0-3-15,1-1 0 16,-4 10-36-16,-3 7-16 16,-4 12-60-1,-7 12-67-15,-11 7 55 16</inkml:trace>
  <inkml:trace contextRef="#ctx0" brushRef="#br0" timeOffset="54241.2235">6738 13548 160 0,'-7'-22'60'0,"3"12"-47"0,1 1 4 0,-1 0-1 0,-3-1 3 15,0 1 5-15,-3-1-1 16,-8 1 0-16,-3 3-12 16,-4 12 2-16,4-3 1 0,-4 13 1 15,1 9 4-15,-1 3 2 16,0 19 2-16,1 6-6 15,6 7 0-15,7-4-8 16,4 7-3-16,7-3-3 16,11-4-3-16,-1-6 1 15,8-3-1-15,3-6-9 16,0-3-4-16,1-10-42 0,-1 0-18 16,-4-12-49-1</inkml:trace>
  <inkml:trace contextRef="#ctx0" brushRef="#br0" timeOffset="54796.0789">7070 13739 204 0,'3'-22'77'16,"-3"10"-60"-16,-3 2 8 0,3 10 2 0,-4-3-7 15,-3-3-2-15,-3 3-6 16,-8 3 0-16,-7 3-7 16,-3 6 6-16,-4 7 2 0,-3 3 2 15,0 9 4-15,3 6-5 16,4 7 2-16,7 0-9 15,3-7-2-15,11 10-5 16,7-9-1-16,7-7 1 16,7 0 0-16,4-12-11 15,3-10-5-15,7-12 1 16,0-10 1-16,-3-6 11 16,0-12 4-16,-8-10 4 0,1-9 2 15,-8-1-1-15,1 7-1 16,-4 3 3-16,-3 10 3 15,-1 6 2-15,-3 2 5 16,4 11-8-16,-4 5-1 16,3 1-3-16,1 6-1 15,-1 6-1-15,4 13 2 16,0 2-1-16,0 11 0 16,4 5-6-16,0 4 1 15,-1 6 0-15,4 0 0 16,0-7-27-16,-3 7-11 15,0-12-34-15,-1-11-15 0</inkml:trace>
  <inkml:trace contextRef="#ctx0" brushRef="#br0" timeOffset="55426.6758">7193 13758 288 0,'0'9'110'0,"7"7"-86"0,0 12 2 15,-3-12-3-15,3-1-11 16,0 4-2-16,0-6-3 16,0 3-2-16,4 2-3 15,-4-2-2-15,0-7 3 0,0 1 0 16,-4-4 3-16,-3-6 1 0,0-6 1 16,-3-4-4-16,-1-5-1 15,-3-13-1-15,0-16-2 16,0-3-2-16,0-7 1 15,3 4 1-15,1 3 0 16,3 0-3-16,3 3 2 16,5 0-4-16,6 0 1 15,7 0 0-15,7 10 2 16,4-4-1-16,3 13-1 16,0 13 3-16,-3 5 0 15,-4 17-2-15,-7 5 2 16,-6 7 3-16,-8 13 1 15,-11-1 5-15,-10 1 5 0,-7-1-1 16,-4-2 3-16,-3-7-4 16,0 3 1-16,-1-12-3 15,8 3 0-15,7-10-5 16,4-3-3-16,6-6-3 16,8-6-1-16,6 6-7 15,8-9-4-15,7 5 1 16,13-2 0-16,-2 6 3 15,-1 6 4-15,0-2 1 16,-3 11 0-16,-4 4 4 16,0 6 0-16,-3 3 3 15,-7 10 1-15,-8-3 1 16,-10-7 0-16,-7 6 15 16,-14-6 10-16,-11-2-6 15,-10 2-4-15,-11-13-8 0,0 1-3 16,4-6-9-16,3-7-1 15,11 6-44-15,10-9-17 16,11-9-100 0</inkml:trace>
  <inkml:trace contextRef="#ctx0" brushRef="#br0" timeOffset="55862.3693">7602 13052 272 0,'-7'-9'104'0,"7"9"-81"0,4 0-2 0,-4 0-7 16,7 9 3-16,3 10 4 15,8 16-3-15,3 18 0 16,8 6-10-16,2 14-1 0,1 8 0 15,0 16-1-15,-8 4-1 16,-2-4-1-16,-12-6 0 16,-10-7 4-16,-7-2 3 15,-10-7-6-15,-12 4-1 16,-2-10-31-16,-1-13-14 16,-3-3-109-1</inkml:trace>
  <inkml:trace contextRef="#ctx0" brushRef="#br0" timeOffset="56269.3036">8414 13024 288 0,'-7'-9'107'0,"14"2"-83"0,3 14 2 0,-3-7-6 16,8 0-16-16,2 6-1 16,11-3-5-16,8-3 0 15,2 6 2-15,1-6-40 0,0 3-15 16,-4 4-63-1</inkml:trace>
  <inkml:trace contextRef="#ctx0" brushRef="#br0" timeOffset="56448.7459">8407 13425 332 0,'-4'-9'123'0,"11"9"-95"0,11 0 7 16,-4 0-1-16,7 0-22 15,14 0-4-15,8 0-14 16,10 0-6-16,7-6 6 16,7 6-66-16,0-10-28 0,-11-2-31 15</inkml:trace>
  <inkml:trace contextRef="#ctx0" brushRef="#br0" timeOffset="82209.8452">9941 12710 208 0,'14'-62'79'0,"-10"37"-61"0,3 6 4 0,-3 9-4 15,-1 1-5-15,1 0 0 16,-1 2-1-16,1-2 2 16,-1 9-7-16,-3 0 5 0,0 6 1 15,-7 7 2-15,-11 21 4 16,-10 20-7-16,-11 15 1 15,-3 6-4-15,0 19 0 16,3-3-5-16,4 6-3 16,6-6 0-16,12 0-1 15,10-13 0-15,10 4 2 16,4-10-1-16,11 0-1 16,10-9 1-16,11-10-1 0,14-12-5 15,14-19 1-15,11-16-11 16,-1-15-3-16,-3-16 4 15,0-4 4-15,-10-8 8 16,-8-13 3-16,-10-4 1 16,-14-8-2-16,-18-1 1 15,-14 10 1-15,-14 9 8 16,-11 15 5-16,-10 14-5 16,-4 12-3-16,-3 6 0 15,-1 19 2-15,1 0-4 16,10 12-1-16,8 4-2 15,10-4 1-15,10 7-2 16,8 0 2-16,10 0-11 16,0-4-2-16,10-9-33 15,8-9-11-15,4-6-74 16</inkml:trace>
  <inkml:trace contextRef="#ctx0" brushRef="#br0" timeOffset="82840.9253">10580 12933 240 0,'-11'-44'90'0,"11"29"-70"0,11-23 10 16,-1 22 2-16,8-6-11 16,7-3-2-16,10 0-11 15,7-3-3-15,4 3-3 16,11 3 3-16,3 0 1 0,0 12-2 16,-4 7-1-16,-7 6-1 15,-6 13-2-15,-8 3 5 16,-17 9 1-16,-11 7 4 15,-14 2 4-15,-18 7-2 0,-7-3 1 16,-7-10 1-16,-3 4 2 16,0-7-9-16,3-3-2 15,7-9 1-15,4-7 1 16,10 1-3-16,4-1-1 16,18-12-6-1,10-3 0-15,11-4-1 16,10 4-1-16,7 6 1 15,8 6 0-15,-1 4 3 16,-3 8-2-16,3 8 1 16,-6 2 2-16,-8 16 0 15,-7 3 2-15,-10 3 1 16,-15 3-1-16,-13 0-2 0,-12-5 9 16,-16-5 6-16,-12 1 6 15,-13-6 2 1,-1-10-4-16,-3-3-1 0,4-9-8 15,3-7-4-15,3-9-3 16,11 0-3-16,4 0-21 16,10-6-11-16,11 6-35 15,11-3-12-15,10 3-82 16</inkml:trace>
  <inkml:trace contextRef="#ctx0" brushRef="#br0" timeOffset="83051.4731">11458 13676 348 0,'-7'0'132'0,"4"0"-103"0,-4 10 5 0,3-10-3 16,1 6-22-16,-1-3-5 15,-3-3-27-15,3 0-11 16,1 0-70-16,3 0-32 16</inkml:trace>
  <inkml:trace contextRef="#ctx0" brushRef="#br0" timeOffset="83620.7027">12093 12864 280 0,'-3'-19'104'0,"-1"19"-81"0,-3-9 3 0,4 9-4 15,-8 0-5-15,-3 0 1 16,-11 9 2-16,-3 10 0 15,-7 9-11-15,-4 13 8 0,-3 6 3 16,3 16-8-16,7 9-4 16,14 6-5-16,11-5-3 15,14-11 1-15,11 1 1 16,7-10-1-16,10-12 2 16,7-13-2-16,4-9-1 15,7-10 1-15,4-15 1 16,-5-6 1-16,-6-23 1 15,-3-9-2-15,-12-18-2 0,-9-4 1 16,-15 6 1-16,-14 4-3 16,-15 5 0-16,-9 14-12 15,-5 2-7-15,1 10-20 16,0 13-10-16,7-4-28 16,6 13-14-16,8-3-21 15</inkml:trace>
  <inkml:trace contextRef="#ctx0" brushRef="#br0" timeOffset="85212.8741">14023 13378 232 0,'3'-44'88'0,"5"26"-69"0,-5-14 4 16,-3 14-2-16,0-1-9 15,-3-6-2-15,-8 3 3 16,-10-3 4-16,-7-1-9 16,-8 8-2-16,-13 2 0 0,-4 16 1 0,0 6 1 15,0 13 2-15,7 9 1 16,4 7-3-16,3 9 0 15,7 9-5-15,8 0-2 16,6 1-3-16,11-7-1 16,7-7 4-16,7-8 1 15,11-7-3-15,10-9-1 16,7-16-4-16,11-10-1 16,3-21 1-16,4-10 2 15,0-19 2-15,-3-12 3 16,-4-9-7-16,-1-7-3 15,-13 0 9-15,-11 7 4 16,-7 12 16-16,-7 12 7 16,-3 7-7-16,-4 12-4 0,0 10-9 15,0 9-3-15,0 10-2 16,0 12-2-16,0 16 9 16,4 15 4-16,-1 17-6 15,4 2-2-15,0 3-3 16,4 7-2-16,-1 6 1 15,1-3-1-15,-1-3 0 16,-2-1 0-16,-1-12-31 16,-4-2-12-16,1-14-16 15,-1-9-6-15</inkml:trace>
  <inkml:trace contextRef="#ctx0" brushRef="#br0" timeOffset="85888.4547">14365 13015 252 0,'11'-10'96'0,"-8"10"-75"0,11 10 14 0,-7-1 3 15,0 7-7-15,-3 6-1 16,0 18-10-16,-4 4-5 16,0 3-8-16,0 7-3 0,-4-7 0 15,0 3-2-15,-3-6 1 16,0-16 2-16,0 0 2 15,0-12 5-15,-3-13 5 16,-1-12-7-16,0-13-3 16,1-28-2-16,-1-13-1 15,4-9-7-15,7 0 0 0,4-7 1 16,3 4 1-16,3 0-2 16,5 3 0-16,2 9-1 15,1 16 3-15,7 3-2 16,6 6-1-16,8 4 0 15,7 6 3-15,3 6-5 16,1 9 2-16,-4 7 2 16,-4 12 1-16,-3 7-2 15,-4 12 2-15,-10 3 1 16,-8-3 2-16,-3 9 1 16,-14-5 3-16,-14-1 3 15,-3 3 2-15,-8-9 1 16,-3 3 2-16,0-6-7 0,-1 0-2 15,5-3-5-15,6-7-1 16,4 0 1-16,3 1 0 16,15-4-7-1,10-3 0-15,14-3 1 16,11 0-2-16,7 7 1 16,3 2 4-16,4 7 1 15,-7 6-1-15,-4 3 2 16,-6 12 1-16,-12 7 0 15,-6 6 0-15,-15 4 2 16,-10 2 5-16,-10-3 6 16,-15-9 8-16,-10-6 5 15,-11-4 1-15,-11-5 3 0,8-14-12 16,-1-5-5-16,4-17-17 16,8 4-5-16,9-12-53 15,15-7-22-15,11-10-102 16</inkml:trace>
  <inkml:trace contextRef="#ctx0" brushRef="#br0" timeOffset="94686.511">12672 12783 204 0,'0'-10'77'0,"0"4"-60"0,0 6 26 0,0 0 9 15,-4 6-15-15,1-3-4 16,-1 13-8-16,-3-7-4 16,4 10-11-16,-1 6 5 0,1 0 2 15,-1 4-1-15,0 5 3 16,-3 4 3-16,0 6 1 16,0 9-6-16,0 3 0 15,4-2-8-15,-1-1-1 16,1-9-6-16,-1 0-2 15,4-10-5-15,0 1-1 0,0-13-35 16,0-7-15-16,0 1-59 16,7-22-25-16</inkml:trace>
  <inkml:trace contextRef="#ctx0" brushRef="#br0" timeOffset="99670.6764">7472 14846 264 0,'-7'-13'99'0,"10"17"-77"0,1 2-7 0,-4-3-5 16,0 13-3-16,0 9 6 0,0 6 2 16,0 13 3-16,-4 19-10 15,-3 6 9-15,-3 9 3 0,-1 7-2 16,-3 3 0-16,0-7-8 15,0-3-2-15,-7 1-2 16,6-13 1-16,5-7 0 16,3-12 3-16,0-12-3 15,3-7 1-15,1-9-3 16,3-19 0-16,3-19-8 16,4-15-2-16,4-20-7 15,3-18-3-15,11-19 0 16,-1-6-1-16,1-13 6 15,3-3 4-15,-3 7 4 16,0 12 3-16,-4 0 2 16,-3 21 3-16,-4 8-1 0,-4 5 2 15,1 16 2-15,-1 6 2 16,1 10-3-16,0 6-3 16,-1 13 0-16,1 9 1 15,3 9 3-15,0 16 2 16,0 26-3-16,4 5-3 15,3 16-2-15,4 7-3 16,-1 2 3-16,1 10 2 16,0 3-2-16,-1-9-2 15,1-7 0-15,-7 1-1 16,-4-14 0-16,-4-5 0 16,-3-7-16-16,-7-9-4 15,0-6-12-15,-3-10-5 0,-1-9-18 16,-3-3-7-16,-3-16-62 15,-1-7-36 1,-3-2 75-16</inkml:trace>
  <inkml:trace contextRef="#ctx0" brushRef="#br0" timeOffset="99900.4013">7398 15577 272 0,'-25'-19'101'0,"18"13"-78"0,3-7 15 15,4 13 2-15,0-6-7 16,0 6 1-16,8-10-15 16,2 7-6-16,11-3-8 0,11-4-4 0,7 1 2 15,14-7-2-15,14-2 2 16,10-1-2-16,1-6-1 16,-4 6-10-16,-10-6-4 15,-8 6-22-15,-10 10-9 16,-11-1-100-1</inkml:trace>
  <inkml:trace contextRef="#ctx0" brushRef="#br0" timeOffset="100961.8104">8206 15495 224 0,'-7'0'85'0,"7"3"-66"0,-4 13 5 0,4-7-1 16,0 10-2-16,4 12 4 16,-1 1-7-16,1 12-3 15,-1 0-8-15,4 0-1 0,0 3 4 16,0-4-4-16,0 1 2 15,0-9-3-15,-3-10 2 16,-1-3-4-16,-3-6 0 16,0-7-1-16,-7 0 1 15,0-12-2-15,-3-12 2 16,-4-11-7-16,3-11 1 16,1-7 1-16,2-3 1 15,1-6-2-15,4-1 2 16,3 4-1-16,7 3 0 0,7 3 0 15,7 0-2 1,7 10 3-16,8 2 0 0,6 7 1 16,-3 7 0-16,0 8-3 15,-1 10 0-15,-6 13-1 16,-4 5 3-16,-10 14 2 16,-11-1 2-16,-7 4 1 15,-14 5 2-15,-7-8 8 16,-11 2 5-16,-7-5 2 15,0-4 2-15,-3 0-9 16,0-13-1-16,7 1-16 16,6-10-5-16,5-3-35 15,10-9-11-15,10-1-96 16</inkml:trace>
  <inkml:trace contextRef="#ctx0" brushRef="#br0" timeOffset="101441.6091">8904 15166 280 0,'-21'0'107'0,"7"9"-83"0,-11 7 4 16,15-4-2-16,-8 10-8 16,-3 10 1-16,-4 2-1 15,0 10-2-15,1 9-8 0,-1-6 4 16,7 7 3-16,4-1-5 0,4 10-1 16,6-4-5-16,8-2-1 15,3 6-3-15,3-4-1 16,8-2-8-16,0-4-2 15,6-9-27-15,1 0-11 16,3-10-69 0,0 1-59-16,-6-13 63 15</inkml:trace>
  <inkml:trace contextRef="#ctx0" brushRef="#br0" timeOffset="102207.5014">9342 15718 220 0,'3'-25'82'0,"-3"15"-64"0,0-9 15 0,0 10 4 15,-3-7-12-15,-1-9-5 16,-7 6 0-16,-3 1-1 16,-3-1-10-16,-8 13-5 0,-3-4-1 15,-7 20 0-15,-1 5 1 16,1 4 6-16,0 0 4 15,3 6-3-15,7 9-1 0,8 4-6 16,6 3-3-16,11 0 0 16,7-7-1-16,7 1-7 15,7-17 0-15,0 1-8 16,8-13-3-16,-1-12-1 16,0-6 1-16,0-13 5 15,-3-10 4-15,-4-3 5 16,0-15 2-16,-6 0 2 15,-8-10 0-15,-4 4 4 16,-3 2 5-16,0 13 6 16,-3 10 3-16,-1 5 2 15,4 14 0-15,0 5-9 16,0 20-4-16,0 5 2 16,4 11 2-16,3 5-9 15,3 10 0-15,4-4-2 0,4 7 2 16,-4 0-1-16,0 3-1 15,-3-3-8-15,-1-3-5 16,-3-10-26-16,0 1-10 16,-3-14-41-16,3-18-66 31</inkml:trace>
  <inkml:trace contextRef="#ctx0" brushRef="#br0" timeOffset="102837.5017">9599 15630 236 0,'-3'19'88'0,"-1"0"-69"15,4 2 17-15,0-8 5 0,0 3-18 16,0-4-2-16,-4 4-11 16,1 3-2-16,-1-4-4 15,1-5-1-15,-1-1 1 0,-3-9 6 16,0-6 0-1,0-3-1-15,0-10-5 16,4-9-1-16,-1-7 3 16,1-9 1-16,3-3-6 15,0-12-2-15,0-4-3 16,3 9 0-16,4 1-4 16,4 12-2-16,10 1-4 15,4 11 1-15,3 1 5 0,0 3 4 16,0 9 3-16,1 13 1 15,-5 3 2-15,-3 10 1 16,-7 15 1-16,-3 3 2 16,-7 7 1-16,-11 2 3 15,-8-2-1-15,-2-7 2 16,-4 0 3-16,-4-3 3 16,4-6-5-16,0 0-2 15,3-13-5-15,4 3-4 16,7-9-11-16,10-9-4 15,11 3-6-15,8-7-3 16,2 4-1-16,5 3 3 16,-1 6 9-16,3 6 6 15,-2 6 3-15,-1 4 1 0,-3 9 6 16,-8-3 2-16,-3 9 9 16,-7-2 4-16,-7-1 0 15,-7 6 0-15,-7 1 3 16,-10-7 1-16,-5 0-8 15,-6 1-4-15,-4-14-9 16,-3 1-1-16,3-13-14 16,4-3-5-16,7-3-36 15,6-6-16-15,12-7-73 16</inkml:trace>
  <inkml:trace contextRef="#ctx0" brushRef="#br0" timeOffset="103184.1327">9895 14896 264 0,'11'-9'101'0,"3"12"-78"0,21 16 2 0,-13-4-3 0,6 10-10 16,7 7-2-16,4 12 1 16,0 0 0-16,-4 9-5 15,-3 10 3-15,-11 6 3 0,-7 3-2 16,-10 0 0-16,-15 0 0 16,-10-3 4-16,-18 3-6 15,-3 0 0-15,-8-3-4 16,-3-6-1-16,7-10-19 15,11-12-9-15,7 0-73 16,24-38-86 0</inkml:trace>
  <inkml:trace contextRef="#ctx0" brushRef="#br0" timeOffset="103634.0494">10816 14915 264 0,'-17'0'101'0,"17"0"-78"0,0-6 6 16,3 6-2-16,8 0-9 16,6-10 2-16,8 1-9 15,7-1-4-15,7-5-4 16,6 5-7-16,1 1-2 0,0 6-24 16,0 3-10-16,0 3-43 15,-11 13-64-15,-14 2 37 16</inkml:trace>
  <inkml:trace contextRef="#ctx0" brushRef="#br0" timeOffset="103829.8713">10820 15247 272 0,'-11'-12'101'0,"11"6"-78"0,7-4 11 0,-3 10 1 15,10-9-6-15,7 2 1 16,7-2-13-16,7 0-5 15,8-1-7-15,3 1-4 0,0 9 0 16,3 0-12-16,0 0-3 0,-3 6-26 16,-7-3-12-16,0 7-82 15</inkml:trace>
  <inkml:trace contextRef="#ctx0" brushRef="#br0" timeOffset="104385.0137">12524 14354 296 0,'-4'-7'112'15,"1"20"-87"-15,-1 15 2 0,1-9-6 0,-1 9-3 16,-7 16 3-16,-3 9-5 15,-3 19 1-15,-1 7-10 16,0 12 7-16,-3-3 5 0,4 3-8 16,-1 3-3-16,4-10-5 15,0-5 0-15,10-7-2 16,1-13-1-16,3-12-24 16,0-9-9-16,7-13-34 15,3-15-12-15,11-20-56 16</inkml:trace>
  <inkml:trace contextRef="#ctx0" brushRef="#br0" timeOffset="104774.4034">12816 14673 280 0,'-7'-15'107'0,"4"12"-83"0,-1 6 6 0,1 3-3 15,-4 7-9-15,-7 12 0 16,-4 19-2-16,-3 9 3 16,0 13-11-16,3 3-2 0,7-7-2 15,8 11-2-15,6-4-2 0,8-13 1 16,7-3-1-16,6-12-5 16,8-13 1-16,0-15 0 15,3-7 2-15,0-22 1 16,1-5 1-16,-5-14 0 15,1-9 0-15,-4-12 4 16,-6-20 2-16,-12-5 9 16,-10-1 2-16,-7 13 7 15,-7 7 5-15,-11 15-12 16,-10 0-4-16,0 6-17 16,-1 13-5-16,5 9-31 15,2 9-12-15,12 10-70 16,6 10-29-16,8 2 30 15</inkml:trace>
  <inkml:trace contextRef="#ctx0" brushRef="#br0" timeOffset="105377.0371">13811 14112 240 0,'-17'-28'90'0,"17"28"-70"0,-4-6-9 0,4 6-11 16,-3 0-8-16,-1 0 0 15,1 9 0-15,-1-3 2 16,4 4 4-16,0-1-12 0,4 1-4 15,3-1-10-15,3 0-3 16,1 1-12 0,-4-1-5-16,0-3 23 15,-4-2 36-15,-3-4 18 16,0 0-7-16,0 0-2 16,0 0-23-16,0 0-8 0,-3 0-44 15,3 0-18-15</inkml:trace>
  <inkml:trace contextRef="#ctx0" brushRef="#br0" timeOffset="105465.5491">13839 14175 56 0,'0'0'24'0,"4"0"-18"0,0-6-26 16,-1 6-14-16</inkml:trace>
  <inkml:trace contextRef="#ctx0" brushRef="#br0" timeOffset="106426.6577">13825 14103 232 0,'-3'-16'88'0,"6"7"-69"0,1 6 15 16,-4 3 3-16,0 0-12 15,0 3-5-15,-4 6 2 16,1 16 0-16,-8 19-11 15,-3 19 2-15,-7 18 3 0,0 10 3 16,-4 13 1-16,4 2-5 16,0-5-1-16,0-4-8 15,-1-6-4-15,5-10 1 0,-1-2 0 16,1-17-4 0,2-2 1-16,1-13 2 0,4-9 1 15,3-4-21-15,0-15-8 16,0-3-20-16,3-7-7 15,1-15-42-15,6-4-18 16,4-2 8 0</inkml:trace>
  <inkml:trace contextRef="#ctx0" brushRef="#br0" timeOffset="106875.8717">14143 14846 148 0,'21'-38'55'0,"-7"13"-43"0,7-12 10 16,-10 27 3-16,-1-5 6 15,1-4 5-15,-4 3 1 16,-7 7-1-16,-3-4-19 15,-4 7-6-15,-11 6 0 0,-7 9 2 16,-3 10 2-16,-4 16 3 16,-7 15 3-16,1 3 2 15,6 3 1-15,7 7-11 0,4 0-3 16,10-10-4-16,8 0-1 16,13 1-8-16,8-17-2 15,7-2-5-15,3-16 1 16,7-13-2-16,4-12 2 15,-4-7 3-15,1-12 1 16,-8-9 3-16,-7-10 3 16,-10-3 0-16,-11-7 2 15,-7 1-11-15,-8 9-4 16,-2 0-19-16,-4 16-5 16,3 3-41-16,4 12-15 15,7 4-9 1</inkml:trace>
  <inkml:trace contextRef="#ctx0" brushRef="#br0" timeOffset="107432.2428">14877 14746 312 0,'0'-19'115'0,"-4"3"-89"0,-6 7-3 16,6 6-9-16,-7-4-2 15,-6 1 3-15,-1 6-11 16,-7 6-1-16,-3 10-3 16,-4 6 2-16,4 12 3 0,0 4 0 15,7 15 2-15,7 1-2 16,3 5 0-16,8-2-6 0,3-4 1 16,3-3 0-16,4-12 0 15,4-10-3-15,-1-12 0 16,5-7-5-16,-1-15-2 15,3-4-4-15,1-8 1 16,0-4 5-16,-4-10 2 16,3-5 4-16,-3 8 3 15,1 4 2-15,-5 7 1 16,1 8 2-16,-1 13 3 16,-3 13-2-16,7 22-2 15,-3 15 2-15,0 25 0 16,-1 10 5-16,1 3 5 0,-8 16-3 15,-3 9 2-15,-14-7 0 16,-11-2-1-16,-17-10 6 16,-4-15 3-16,-7-4 5 15,-10-21 2-15,-15-13-12 16,-10-13-4-16,0-19-9 16,0-5-2-16,7-17-15 15,10-15-6-15,7-9-18 16,15-1-7-16,14-12-18 15,17 3-5-15,18 0-97 16,11 7-48 0,6 2 106-16</inkml:trace>
  <inkml:trace contextRef="#ctx0" brushRef="#br0" timeOffset="109564.0836">13003 9800 208 0,'-7'-9'79'0,"7"12"-61"0,-3 3-5 0,-1-2-5 16,1 5-5-16,-8 7 3 16,1 2 6-16,-5 11 2 15,-6 11-7-15,-3 14 11 0,-8 18 8 16,-7 16-8-16,-3 12-2 16,-4 25-7-16,4 10-4 15,6 0 0-15,8 16 1 16,10-7-5-16,11-19-3 15,14-2 1-15,15-7 2 16,16-7-33-16,15-5-13 16,14-26-75-1</inkml:trace>
  <inkml:trace contextRef="#ctx0" brushRef="#br0" timeOffset="110194.2616">15018 9437 192 0,'-7'-10'71'0,"10"20"-55"0,4-1-5 15,4 1-5-15,3 5 2 16,7-2 7-16,11 12 2 16,10 0 1-16,8 13-9 15,3 2 3-15,-1 7 2 0,-2 7 1 16,-11 18 1-16,-15 25-4 16,-17 19 0-16,-21 35-5 15,-17 27-2-15,-12 10-2 16,4 16 0-16,8-22-2 15,2-22 2-15,1 0-4 0,-4-19-2 16,-10-6-56-16,-14-16-22 16,-4-12-31-1</inkml:trace>
  <inkml:trace contextRef="#ctx0" brushRef="#br0" timeOffset="111109.8703">15677 13686 228 0,'0'-29'88'0,"0"23"-69"0,0 6 13 0,0 0 0 16,0 13-11-16,-7 9 1 16,-3 18 2-16,-11 17 2 15,-11 15-13-15,-7 22 1 0,-3 16 2 16,-4 15-4-16,0 20-2 15,7 14-1-15,11 1 1 16,14 10-3-16,14-1-2 16,14-6-2-16,11-12-3 15,6-10-15-15,12-16-7 16,-1-18-44-16,4-16-18 16,3-22-49-1</inkml:trace>
  <inkml:trace contextRef="#ctx0" brushRef="#br0" timeOffset="112341.3971">16528 13764 256 0,'-7'-16'96'16,"10"16"-75"-16,4 10 3 0,-3-4-2 0,-1 10-3 16,-3 15 3-16,0 13-6 15,0 6 1-15,-3 16-10 16,-1 6-6-16,1 7-2 0,-1-1 1 16,1-3 2-16,-1-6 1 15,1-12 1-15,-1-7-5 16,0-3 1-16,4-16-16 15,0-12-4-15,0-16-23 16,0-12-8-16,0-19-4 16,-3-26-1-16,-8-15-2 15,1-3 23-15,-4 0 43 16,-4-10 33-16,0 10 18 16,1-6-17-16,6 6-9 15,8 3-9-15,6 12-4 16,11-2-10-16,14 12-9 0,11 0-1 15,14 6 4-15,4 6 2 16,-1 17 2-16,4 15 2 16,-7 6-3-16,-4 22-2 15,-10 19-2-15,-11 12-3 16,-10 7 7-16,-14 0 5 16,-11-4 3-16,-15 4 3 15,-6-16 10-15,-14-3 6 0,-11-10-6 16,-11-6-4-16,1-12-12 15,3-6-5-15,7-1-9 16,11-9-1-16,10 0-34 16,11 0-13-16,14 0-41 15,7 0-15-15,10 9-19 16</inkml:trace>
  <inkml:trace contextRef="#ctx0" brushRef="#br0" timeOffset="112730.8613">17029 14147 228 0,'-18'-10'88'0,"7"10"-69"0,-3 0 6 0,7 3 0 16,-3 7-5-16,-5 5 0 16,1 4 3-16,-3 16 2 15,-1-1-13-15,4 4 0 0,3 6-1 16,4-7-4-16,4 7-2 16,6-9-5-16,8-7 0 15,3-3-2-15,7-12 0 16,7-7-7-16,4-12-2 0,0-7 4 15,-4-12 3-15,-7-9 3 16,-7-4 1-16,-6 0-3 16,-8-2 2-16,-8 2-15 15,-6 3-6-15,-3 17-20 16,-1-1-6-16,4 9-61 16</inkml:trace>
  <inkml:trace contextRef="#ctx0" brushRef="#br0" timeOffset="113075.444">17208 14191 212 0,'8'3'82'0,"-16"12"-64"0,8 7 18 0,0-6 2 16,-7 9-9-16,0 3-2 16,0 1-15-16,0-4-8 15,4 9-2-15,3-6-2 0,7 1 0 16,7-4 0-16,0-10 0 15,4-12-3-15,3-3 0 16,0-9-1-16,4-10 0 16,-1-6 9-16,-2-9 6 15,-5 5 6-15,-3 4 4 16,-7 13 4-16,-3 2 4 16,-4 10-17-16,0 10-7 15,0 9-4-15,3 6 1 0,4-6-3 16,1 9 0-16,2-9-1 15,4 6 0-15,0-16-27 16,0 0-10-16,-3-9-52 16,0-3-21-16,-4-12 1 15</inkml:trace>
  <inkml:trace contextRef="#ctx0" brushRef="#br0" timeOffset="113288.28">17477 14181 288 0,'3'-16'110'0,"8"10"-86"0,6-3 7 15,-6 9-2-15,7-3-16 0,6-4-4 16,8 7-9-16,3 0 0 16,8 0 0-16,-1-3-3 0,0-3 0 15,-3 6-25-15,-7-3-11 16,-7-3-46-1,-8-1-65-15,-6 7 38 16</inkml:trace>
  <inkml:trace contextRef="#ctx0" brushRef="#br0" timeOffset="113422.4095">17720 14159 292 0,'-28'22'110'0,"24"-3"-86"0,-3 9 16 0,7-9 0 15,0 6-20-15,0 3-6 0,4 1-8 16,3 5-3-16,-4-6-1 15,4 7-35-15,-3-7-12 0,-1 6-97 16</inkml:trace>
  <inkml:trace contextRef="#ctx0" brushRef="#br0" timeOffset="113871.5562">16214 14764 236 0,'-18'-15'88'0,"7"12"-69"0,4 3 15 0,4 0 3 15,-1 0-10-15,1 0-1 16,3 3-9-16,0-3-2 16,7 6-9-16,3 3 3 0,8 1 1 15,14-1 1-15,21 1 3 16,24-4-3-16,19-6-1 0,20-9-6 15,22-1-1-15,13-9-1 16,15-3-2-16,7 4 1 16,-4-4-1-16,-6 0-3 15,-8 3 2-15,-14 9-19 16,-21 10-9-16,-25 0-16 16,-24 7-7-16,-25 5-80 15</inkml:trace>
  <inkml:trace contextRef="#ctx0" brushRef="#br0" timeOffset="114501.6738">16619 15266 276 0,'-21'-19'104'0,"14"16"-81"0,4-3-4 0,3 6-8 15,0 9-5-15,0 7 3 16,0 3 5-16,0 15 3 0,0 4-9 15,0 6 2-15,0 0 3 0,3 3-3 16,1-3 0-16,-4 6-6 16,0-13-3-16,-4-2 2 15,1-7 0-15,-1-9-1 16,1 0 1-16,-4-19-11 16,-1-10-4-16,1-8 1 15,0-20 2-15,0-15 0 16,4-26 3-16,3 1 4 15,-4 6 3-15,8 6 0 16,6 6 2-16,8 7-2 16,14 6-1-16,10 3-2 15,7 16 1-15,11 3-1 16,0 15-2-16,0 10 5 0,-3 16 1 16,-11 6 0-16,-8 3-2 15,-13 13 1-15,-14-4-1 16,-22 10 6-16,-14-6 4 15,-13 6 8-15,-12-10 6 16,-10-6 2-16,-7-3 2 16,0-6-11-16,4-3-3 15,10-13-19-15,14-3-7 16,11 0-38-16,17-9-15 16,15 6-44-16,17-7-19 15,11 4 22 1</inkml:trace>
  <inkml:trace contextRef="#ctx0" brushRef="#br0" timeOffset="114743.272">17261 15592 232 0,'-7'38'88'0,"11"-22"-69"0,-8 6 0 16,1-7-7-16,-4 4-4 15,0 6 0-15,0-6-4 16,0 0-3-16,3 0 0 16,1-4-41-16,10-8-18 0,0-7-39 15</inkml:trace>
  <inkml:trace contextRef="#ctx0" brushRef="#br0" timeOffset="115267.8554">17417 15620 192 0,'10'10'71'0,"-3"-1"-55"0,4 1 9 0,-4-1-1 16,-4 1 1-16,1-4 2 15,-4 3 1-15,-4 1 0 16,1-1-15-16,-1 0 1 0,1-2 0 0,-1-4-3 16,1 3-1-16,-1-12-2 15,1 3 0-15,3-7-4 16,0-5-3-16,3-4 2 16,1-6 0-16,-1 3 1 15,4 0 0-15,-3 0 0 16,-1 0 0-16,1 3 0 15,-1 10 2-15,1-1-1 16,-4 1 2-16,0-1 0 16,4 4 1-16,3 3-2 15,0 6 1-15,0 3-2 16,3 10 0-16,4-3-1 16,4 12 0-16,7-6 0 0,7 6 0 15,3-7 0-15,7 1 2 16,-7 0-1-16,-3-3 0 15,-4-7 1-15,-3-3 3 16,-4-2 2-16,-7-4 3 16,-3-10 4-16,-8 1 1 15,-3-7-8-15,-7-12-2 16,-3 0-3-16,-1-13-1 16,1-6-19-16,6 0-5 15,4-3-40-15,4 6-14 16,13 6-105-1</inkml:trace>
  <inkml:trace contextRef="#ctx0" brushRef="#br0" timeOffset="115734.1664">17992 13416 256 0,'-14'-44'96'0,"17"35"-75"0,8-7 6 0,-1 16-2 16,11 0-5-16,11 9 3 16,11 17 2-16,9 11 2 15,12 16-14-15,6 35-3 0,1 25 0 16,-4 16-4-16,-14 31-1 15,-18 9 0-15,-24 19-1 16,-25 7-2-16,-22-10-2 16,-20-13-4-16,-18-3 0 15,-7-18-29-15,-4-16-11 0,4-10-67 16,3-15-64 0,1-32 56-16</inkml:trace>
  <inkml:trace contextRef="#ctx0" brushRef="#br0" timeOffset="116892.2873">19032 14382 324 0,'-10'-13'121'0,"17"7"-95"0,3 3 11 0,1-3 0 15,7-1-21-15,10 4-4 0,7-6-9 16,11 3-3-16,7 6 0 16,3 0-14-16,-3 0-3 0,-7 6-62 15,-4 6-27-15,-13 4-21 16</inkml:trace>
  <inkml:trace contextRef="#ctx0" brushRef="#br0" timeOffset="117071.6418">19117 14667 344 0,'-3'-9'129'0,"13"-1"-100"0,8 7-2 16,-4 3-6-16,11-6-17 15,10 6-2-15,11 0-15 0,3 0-5 16,8 0 10 0,-1 0-73-16,0 0-32 0,-3 9-7 15</inkml:trace>
  <inkml:trace contextRef="#ctx0" brushRef="#br0" timeOffset="117611.2147">20334 13836 264 0,'-14'6'99'0,"10"13"-77"0,-6 19 13 0,3-10 3 15,-7 13-11-15,-4 12-1 16,-3 22-6-16,-7 20-1 15,-4-1-10-15,0 9 1 0,4 7 1 16,3-7-4-16,4-5-2 16,3-7-7-16,1-10-1 15,6-12-17-15,1-13-4 16,6-5-48-16,8-20-20 16,10-15-36-1</inkml:trace>
  <inkml:trace contextRef="#ctx0" brushRef="#br0" timeOffset="117986.6031">20627 14140 280 0,'-4'-44'104'0,"1"41"-81"0,-1-3-6 16,4 6-7-16,-3 9-5 15,-8 7 2-15,-6 12 5 16,-5 23 3-16,-6 11-8 15,3 14 5-15,1-4 1 0,3 6-4 16,10 0-3-16,11-5-3 0,14-11-3 16,4-5 3-16,10-7 0 15,7-16-6-15,4-15-2 16,7-16-5-16,3-15 1 16,-3-13 5-16,-3-19 2 15,-1-9 4-15,-10-13 1 16,-11-22 12-16,-11-9 5 15,-13 6 16-15,-11 9 9 16,-11 4-17-16,-10 18-6 16,-4 4-15-16,0 18-5 15,0 7-24-15,8 18-10 16,6 7-57-16,14 12-25 16,15 4-31-1</inkml:trace>
  <inkml:trace contextRef="#ctx0" brushRef="#br0" timeOffset="118511.7789">21615 13472 272 0,'-7'-18'101'0,"10"27"-78"0,1 13 9 0,-1-9-3 0,-3 15-4 16,-3 16 0-16,-4 25-3 15,-4 22-2-15,-10 15-10 16,-7 20-2-16,-4 5-1 0,-3-5 1 16,-1-10 2-16,1 3-5 15,3-3-3-15,1-19-1 16,9-9 1-16,5-16-23 16,10-19-8-16,3-9-48 15,15-25-18-15,3-19-34 16</inkml:trace>
  <inkml:trace contextRef="#ctx0" brushRef="#br0" timeOffset="118916.7578">22059 14203 280 0,'-3'-19'107'0,"-1"19"-83"0,-10-3 4 0,3 6-2 16,-6 4-11-16,-11 11 0 16,-11 20 2-16,-11 15 3 15,-3 10-10-15,8 6-1 0,6 3-2 0,14-6-3 16,11 3-3-16,10-6 2 15,12-10 2-15,9-9-9 16,8-16-2-16,7-18-2 16,6-10 2-16,-2-19 2 15,-1-6 2-15,-7-7 1 16,-7-8 3-16,-7-14-1 16,-6 1 2-16,-12 0-4 15,-7 6 0-15,-3 12-8 16,-3 1-4-16,3 5-37 15,3 14-18-15,7 5-61 16</inkml:trace>
  <inkml:trace contextRef="#ctx0" brushRef="#br0" timeOffset="119412.2487">22595 14219 336 0,'-24'-28'126'0,"13"28"-98"0,-14 0-3 0,8 3-10 16,-11 16-11-16,-15 15-1 15,-3 10-1-15,1 9-2 16,2 10 1-16,4 0-1 0,15-1 2 16,10 1-3-16,10-3 0 15,8-7 3-15,10-12 1 0,10-10-12 16,12-18-4-1,2-13-3-15,1-13 0 0,-3-12-5 16,-1-9-1-16,-3-20 5 16,-4 1 5-16,-14 6 11 15,-7 9 8-15,-7 7 3 16,-7 18 2-16,-4 13-4 16,1 13-3-16,3 21-5 15,0 17 0-15,3 21 2 16,1 12 1-16,-1 20 1 15,-3 12 0-15,-4 9-2 16,-6-6 1-16,-11-3-2 16,-11-3-1-16,-11-12 12 15,-13-14 4-15,-11-14 20 0,-11-20 10 16,-7-15 0 0,-3-23 2-16,-7-21-16 0,7-13-7 15,10-3-23-15,11-12-11 16,21-10-38-16,18-3-15 15,13-7-72-15,19 1-31 16</inkml:trace>
  <inkml:trace contextRef="#ctx0" brushRef="#br0" timeOffset="120327.9017">23654 12736 248 0,'-7'-35'93'0,"3"35"-72"0,8 0 5 0,-4 3-3 16,0 13-7-16,-4 12 3 15,-6 16 5-15,-12 19 5 16,-6 25-16-16,-14 21 11 0,-11 17 5 16,-7 15-6-16,-7 25-4 15,-4-3-2-15,-3 10-1 16,14 2-2-16,14-21-1 15,15 3-7-15,20-4-2 16,18-9-11-16,21-9-5 0,15-19-36 16,10-12-16-16,17-23-104 15</inkml:trace>
  <inkml:trace contextRef="#ctx0" brushRef="#br0" timeOffset="127848.0711">24243 12990 220 0,'-7'-10'85'0,"7"16"-66"0,0-2-6 0,-4 5 24 15,-3 7-14-15,-3 2-2 16,-4 11-3-16,-1-4-10 15,-2 9-1-15,-8 4 3 0,4-4-4 16,0 4 2-16,0-7-3 16,3-2 2-16,4-11-4 15,3 1 0-15,4 0 3 16,7-10 1-16,7-2-1 16,7-1-1-16,4-6-3 15,7 0 1-15,3-6-2 16,11 6-1-16,-4-7 1 15,4 4-1-15,-4 3-5 0,0 0 1 16,-3 3-14-16,-4 4-3 16,-6-7-20-16,-5 6-9 15,-6-6-55 1,-4 9-38-16,-4-9 62 16</inkml:trace>
  <inkml:trace contextRef="#ctx0" brushRef="#br0" timeOffset="128120.4121">24483 12986 172 0,'-4'-9'66'0,"4"3"-52"0,-3 6 12 0,3 0 4 0,0 9-1 16,-4 1 3-16,-6 15-2 15,-4 3-1-15,-4 22-16 16,-3 6 3-16,0 7 4 0,-1 6-9 15,1-3-1-15,0-3-6 16,3-1-1-16,1-2-1 16,-1-7-2-16,0-9 1 15,4-6-1-15,0-10-29 16,7-12-13-16,7-7-66 16,11-12-53-1,3-13 63-15</inkml:trace>
  <inkml:trace contextRef="#ctx0" brushRef="#br0" timeOffset="128465.456">24638 13131 260 0,'-4'-19'99'0,"4"19"-77"0,0 0 2 0,0 3-2 15,-7 3-8-15,-3 13 2 16,-11 9 0-16,-4 16-1 15,0 6-7-15,1 4-3 0,6-1 1 16,4-3-3-16,7 0-2 16,3-6 0-16,4-6 1 15,4-10 1-15,3-3 1 0,3-15-2 16,8-1 1 0,0-18-4-16,3-1 0 0,0-15 1 15,-3-3 0-15,-4-10 2 16,-4-6 1-16,-3 7-1 15,-7-4-2-15,-3 3-4 16,-1 13-2-16,1 0-26 16,-1 13-9-16,4-4-39 15,4 7-14-15,3 5-5 16</inkml:trace>
  <inkml:trace contextRef="#ctx0" brushRef="#br0" timeOffset="128780.7875">24867 13149 268 0,'-28'29'101'0,"10"-4"-78"0,-10 19 6 0,18-16-2 16,-4 0-13-16,-1 13-1 16,8-3-7-16,4-1-2 15,6 4-2-15,8-13 1 0,7 0 0 16,3-9 1-16,7-6 2 15,4-13-3-15,-1-7-2 16,1-8 0-16,-4-13-1 16,-6-7 2-16,-5-9 3 15,-10-6 7-15,-7 0 4 16,-10 6 1-16,-4 6 1 16,-4 10-14-16,-3 3-4 0,0 16-23 15,7 2-8-15,3 4-50 16,7 6-23-16,11 7-18 15</inkml:trace>
  <inkml:trace contextRef="#ctx0" brushRef="#br0" timeOffset="129111.7492">25287 13353 312 0,'-10'-19'115'0,"13"13"-89"0,-6 6-12 0,3 0-10 16,0 0-41-16,0 0-108 16,-8 10-15-1</inkml:trace>
  <inkml:trace contextRef="#ctx0" brushRef="#br0" timeOffset="129606.9242">25562 13077 244 0,'-3'-6'93'0,"6"12"-72"0,-3 13-2 0,0-9-6 0,-3 15-5 16,-1 12 2-16,-3 4-1 15,-3 3 0-15,-5 3-5 16,-2 6-1-16,-1-6 1 0,1-3-2 16,-1 0 1-16,4-9-13 15,0-7-3-15,7 0-51 16,7-12-23-16,10-7-10 16</inkml:trace>
  <inkml:trace contextRef="#ctx0" brushRef="#br0" timeOffset="129936.7487">25714 13131 260 0,'-7'-10'99'0,"10"10"-77"0,-3 0-7 0,0 10-5 16,0 5 2-16,0 7 7 15,-3 13-6-15,-4 2 0 16,0 14-7-16,0-8 0 0,0 5 1 15,0-11-3-15,3 4-1 16,1-13-1-16,3 0-2 16,3-9 1-16,4-3 1 15,7-7-1-15,4-9-1 16,3-3 1-16,0-22-1 16,0-3 2-16,-3-13 1 15,-4-3 1-15,-7 7 2 16,-3-7-3-16,-8 6 0 0,1 10-14 15,-4 3-8-15,0 0-37 16,3 6-13-16,4 9-49 16</inkml:trace>
  <inkml:trace contextRef="#ctx0" brushRef="#br0" timeOffset="130223.4722">25993 13008 272 0,'0'-9'101'0,"3"9"-78"0,4 0 2 0,0 0-3 16,4 0-12-16,7-3-3 16,-1 3-4-16,4-6-3 15,1 6 1-15,-1 0-26 0,0-4-10 16,-4 4-86 0</inkml:trace>
  <inkml:trace contextRef="#ctx0" brushRef="#br0" timeOffset="130732.3018">26250 12720 212 0,'4'-16'79'0,"6"7"-61"0,4 6 12 15,-3 3 2-15,7-7-13 16,10 7-3-16,4 0-7 16,6 0-1-16,1 0-5 15,0 7-2-15,-4 2 0 0,-3 4-1 16,-11-4 0-16,-10 7 6 0,-11 3 4 16,-14-1 1-16,-4-2 3 15,-10 0-1-15,0-7 0 16,-1 0-5-16,5 1 0 15,6-7-5-15,4 3-2 16,7-6-3-16,7 0-1 16,10 0-7-16,8 7-4 15,3-4 1-15,4-3 0 16,0 9 5-16,-1-3 5 16,-6-2 0-16,-4 5-1 15,-3 0 11-15,-8 7 5 16,-6-7 12-16,-8 7 5 15,1-3-9-15,-5-4-4 0,1 7-5 16,0-7 0-16,0 1-6 16,0-1-3-16,3-3-4 15,4 4 1-15,4-10-37 16,-1 6-16-16,4-6-94 16</inkml:trace>
  <inkml:trace contextRef="#ctx0" brushRef="#br0" timeOffset="131888.6848">23601 14059 52 0,'-14'-10'19'0,"14"4"-15"0,-4 6 52 0,4 0 22 16,0 0-20-16,0 0-10 15,7-3-4-15,0-3-2 16,7 3-22-16,8-4 2 0,13-2 1 16,14-7-8-16,18 7-1 15,21-10-6-15,22 7-3 16,20-4-2-16,33 0-3 16,10 7 1-16,24-10 1 15,11 0-1-15,11 3-1 16,7 4-2-16,-4-4 1 15,-14 7 1-15,-10 3 0 16,-4 2 6-16,-21-2 6 0,-22 6-6 16,-17 0-3-16,-21 0-2 15,-18 0-1-15,-13 6 0 16,-15-6 2-16,-11 4-8 16,-17 2-3-16,-14-6-42 15,-18 6-18-15,-14-6-62 16</inkml:trace>
  <inkml:trace contextRef="#ctx0" brushRef="#br0" timeOffset="141047.0063">24388 14300 252 0,'-4'-15'96'0,"0"12"-75"0,1 3-5 16,-4 9 28 0,-7 0-20-16,0 1-2 15,-4-1-4-15,0 7-11 16,-3 3 0-16,4-4 3 0,-1-2-6 15,4 3 0-15,3-1-2 16,4-2 1-16,4-4-2 16,3-3 2-16,7-2 0 0,7 2 1 15,7-6-5-15,4 0 1 16,3 0-2-16,4 3 0 16,-1 13 2-16,1-1 0 15,0 7-3-15,-4 3 2 16,-3 4 1-16,-8-4 2 15,1 9-1-15,-7-6 2 16,-8 1 4-16,-3-4 4 16,-7 3 2-16,-7-9 3 15,-7 6-1-15,-4-9 1 16,-7-7-2-16,4 0-1 16,-4 1-7-16,1-10-4 15,-5 0-10-15,8-10-3 16,4 4-34-16,2-13-13 0,8-9-38 15,7 3-17-15,4-3-4 16</inkml:trace>
  <inkml:trace contextRef="#ctx0" brushRef="#br0" timeOffset="141288.1159">24204 14382 252 0,'-18'-19'96'0,"15"10"-75"0,6-1 10 16,-3 10 1-16,8-9-11 16,9 3 0-16,8-4-1 15,10 1 0-15,11-10-11 16,14 3-1-16,7 7-1 0,0-1-3 0,-4 1-3 16,-3 0 0-16,-14-1-1 15,-7 1-11-15,-11 3-3 16,-10 6-31-16,-7-4-10 15,-11 4-76 1</inkml:trace>
  <inkml:trace contextRef="#ctx0" brushRef="#br0" timeOffset="141646.8782">24888 14219 300 0,'-7'12'112'0,"0"13"-87"0,-7 19 0 16,7-25-5-16,0 9-10 16,-3 7 0-16,-1 6-2 15,0-4 0-15,1 1-4 16,6-4-3-16,4 1 2 0,7-1 0 16,4-12 1-16,3-6-2 15,7-7-2-15,4-9-2 16,3-3 1-16,0-12 1 15,1-1 0-15,-5-6 2 16,-6-9 3-16,-8-7 11 16,-6 3 5-16,-8-8 4 15,-6-1 4-15,-8 6-13 0,-3 10-7 16,0 0-14-16,0 3-7 16,3 9-21-16,4 6-8 15,3 1-65-15,11 15-26 16,7-3 6-1</inkml:trace>
  <inkml:trace contextRef="#ctx0" brushRef="#br0" timeOffset="142141.3397">25404 14426 340 0,'-11'-13'126'0,"11"13"-98"0,0 0 1 0,0 0-5 16,0 0-21-16,0 0-3 16,0 0-12-16,0 0-5 15,0 3 9-15,0 7-47 0,-4-1-108 31</inkml:trace>
  <inkml:trace contextRef="#ctx0" brushRef="#br0" timeOffset="142606.8679">25654 14238 284 0,'-4'0'107'0,"4"0"-83"0,4 9 6 0,0-3-3 15,-1 7-2-15,1 3 4 16,-1 12-9-16,1 0-4 0,-4 6-9 15,-4 7-5-15,1-3-1 0,-4-1-6 16,-4 4 1-16,0-3 4 16,1-1 4-16,-1-2-32 15,4-7-13-15,4-3-24 16,6-6-10-16,8 0-43 16</inkml:trace>
  <inkml:trace contextRef="#ctx0" brushRef="#br0" timeOffset="142966.8853">25964 14432 244 0,'-3'-16'93'0,"3"16"-72"0,0 0 11 0,0 0 14 16,-4 16-14-1,-6 3-7-15,-4 9-4 16,0 7-12-16,-4-1-3 0,4 1-2 15,3-4-2-15,4 3-2 16,4 1 1-16,3-7-1 16,3-3 0-16,8-12 2 15,3-1-10-15,7-12-2 16,0-12 0-16,4-7 1 16,0-9 6-16,-4-7 3 15,0-2 7-15,-7-7 4 16,-7 9 11-16,-7-2 6 0,-7 2-10 15,-4 7-3-15,-6 3-9 16,3 0-4-16,0 12-15 16,0-3-6-16,-1 7-32 15,5 6-13-15,-1 3-78 16</inkml:trace>
  <inkml:trace contextRef="#ctx0" brushRef="#br0" timeOffset="143346.1737">26218 14213 228 0,'-14'-10'88'0,"11"10"-69"0,6-3 19 0,-3 3 4 15,0 0-9-15,0 0 7 16,7-6-14-1,8 6-14-15,2-3-3 0,4-4 1 16,8 7-8-16,-1-9-1 0,-4 9-14 16,5-6-7-16,-8 6-27 15,-4 0-10-15,-6 6-71 16</inkml:trace>
  <inkml:trace contextRef="#ctx0" brushRef="#br0" timeOffset="143941.956">26829 14075 212 0,'-4'-16'79'0,"4"6"-61"0,-3 4 8 0,3 6 1 16,0-9-10-16,0 6-2 15,0-4 0-15,0-2 3 16,-4 0-10-16,1 2 4 0,-8 4 4 0,-3-3-4 16,-7 6-2-16,-4 0-5 15,-3 6-2-15,-4 4 3 16,4-1 1-16,3 0-6 16,4 1 0-16,3-1-3 15,8-3 0-15,6 4 0 16,11-1 0-16,7 1-9 15,4-1-5-15,7-9-6 16,3 0-1-16,0 0 13 16,0 0 5-16,-6 0 6 15,-5 6 2-15,1-3 14 16,-11 7 8-16,-7 6-6 16,-4 2-1-16,1 1-4 15,-4 6 1-15,0 4-4 0,0-4-1 16,3 0-9-16,1-6 0 15,-1-1 1-15,1-2 1 16,-1-3-8-16,4-4-2 16,-3 0-29-16,-1-2-12 15,1 2-74 1</inkml:trace>
  <inkml:trace contextRef="#ctx0" brushRef="#br0" timeOffset="144785.0012">26988 12497 192 0,'7'-9'71'0,"-4"9"-55"0,4 0 6 15,-7 0 2-15,7 9 2 16,7-2 5-16,7 5-4 0,8 7-2 15,6 12-13-15,11 16-3 16,10 22-2-16,8 7-3 0,3 27-1 16,-4 13-1-16,-6 13-2 15,-15 2 5-15,-14 29 1 16,-14-6 4-16,-17-4 4 16,-18 1-6-16,-18-4 0 15,-21-6-2-15,-11-6-1 16,-13-3-17-16,-8 9-6 15,-3-12-66-15,3 2-28 16</inkml:trace>
  <inkml:trace contextRef="#ctx0" brushRef="#br0" timeOffset="147171.6313">7772 17217 228 0,'-18'22'85'0,"11"3"-66"0,-4 25 16 0,8-22 4 0,-1 19-8 16,-3 6 2-16,4 10-8 15,-1 0-1-15,1-4-13 16,3 7 0-16,0-3 0 0,-4-3-4 16,1-7 1-16,-1-6-3 15,1-3 0-15,-1-16-1 16,4-3 0-16,0-6 0 16,-3-10 0-16,3-9-9 15,0-18-2-15,7-26-1 16,3-13 0-16,4-21-4 15,4-29 0-15,7-9 4 16,-1 6 2-16,1 4 4 16,0-10 1-16,-1 9 1 15,-2 1 0-15,-1 18 2 16,-4 12 1-16,1 7-1 0,-4 16-2 16,-3 9 3-16,-1 10 2 15,1 12 4-15,3 16 9 16,4 15-3-1,-1 16-6-15,1 22 0 16,0 22-2-16,3 13 3 16,-4 9-5-16,1 15-1 15,3 10 2-15,0 0 3 16,-3-19-4-16,0 1-3 16,-4-7-1-16,-4-4-1 15,-3-15 0-15,0-9 0 0,-3-10-16 16,-4-18-6-16,-4-7-42 15,-3-12-16-15,-3-22-69 16</inkml:trace>
  <inkml:trace contextRef="#ctx0" brushRef="#br0" timeOffset="147412.6167">7691 17725 304 0,'-29'-16'115'0,"26"16"-89"0,3 0 12 16,0 0-1-16,7 0-18 16,7-9-5-16,7 2 2 0,11-2 1 15,14-1-8-15,10-8-8 0,8-1-1 16,6-6-2-16,4 0 0 16,-3 3-9-16,-4-3-3 15,-11 9-33-15,-6 13-14 16,-8 3-59-1,-14 19-47-15,-10-1 66 16</inkml:trace>
  <inkml:trace contextRef="#ctx0" brushRef="#br0" timeOffset="147980.9723">8527 18038 284 0,'-7'-15'107'0,"10"21"-83"0,-3-6 6 16,4 3-1-16,3 6-7 15,0 7-1-15,3 12-5 16,4-9-2-16,-3 12-8 15,0-9 3-15,-1 3 1 0,-3-6-3 16,0-3-2-16,-3-7 0 16,-1 1 1-16,-3-10-1 15,-3-10 2-15,-1-8-9 0,1-17 0 16,-1-9-2-16,4-12 2 16,7-13-8-16,0-10-1 15,-3 7 4-15,3 9 1 16,0 10 1-16,0 9 1 15,0 7 3-15,4 2 0 16,-1 7 1-16,4 0 2 16,1 12-6-16,2 7 1 15,1 9 1-15,-1 6 3 16,1 6 0-16,0 7 2 16,-4 6 0-16,-7 0 3 15,-4 4 3-15,-10-1 2 16,-10 6 6-16,-8 1 1 15,-3 2 4-15,-7-8 1 16,-4-4-8-16,0 0-2 0,0-9-12 16,4-7-5-16,3-6-27 15,7-6-10-15,11-6-39 16,14-7-16-16,7 6-48 16</inkml:trace>
  <inkml:trace contextRef="#ctx0" brushRef="#br0" timeOffset="148522.3401">9331 16577 264 0,'-4'-3'101'0,"4"6"-78"0,0 3 4 16,0-3-3-16,-3 13-5 15,-4 3 3-15,-4 9 3 16,-6 16 2-16,-1 9-14 15,-7 7 5-15,1 12 3 0,-1 0-5 16,4 10 1-16,3-4-8 16,4 4-3-16,7-1-6 15,7-3 0-15,7 4 0 16,7-10 0-16,4 0-5 16,-1-9 1-16,5 6-25 0,2-6-8 15,8-10-41-15,-4-6-15 16,0-6-37-1</inkml:trace>
  <inkml:trace contextRef="#ctx0" brushRef="#br0" timeOffset="149197.2503">9899 17577 252 0,'0'-22'93'0,"0"7"-72"0,-7-10 5 15,3 15-1-15,-6-9-10 16,-4-6 0-16,-8 6 2 15,-2-9 1-15,-1 3-9 16,-7 6 6-16,-3 0 4 0,-4 13-4 16,0 6 0-16,1 10-7 15,2 21 0-15,5 7-5 16,6-1-2-16,11 7-3 16,10 0 1-16,8 0 1 15,6 0 0-15,8-7 0 0,3-8 2 16,4 2-14-16,0-22-5 15,-1-5-4-15,1-14-1 16,-4-18 6-16,0 0 5 16,-3-26 4-16,0-15 4 15,-4-3 2-15,0 0 3 16,-7 3-3-16,-4 13 0 16,-3-4 3-16,-3 13 3 15,-1-6 2-15,1 18 1 16,-1-2-2-16,4 2 1 15,0-2-2-15,4 8 2 16,3-2 0-16,-4 12 3 16,4 3 1-16,1 7 1 0,-1 25 5 15,0 9 1-15,-4 12-5 16,1 7 0-16,3 10-6 16,0 2-2-16,0 13-2 15,0 3 0-15,0-3-4 16,4-6 0-16,-4-7-8 15,0-5-2-15,0-8-29 16,0-5-12-16,-4-10-37 16,1 1-14-16,-4-8-13 15</inkml:trace>
  <inkml:trace contextRef="#ctx0" brushRef="#br0" timeOffset="149858.917">10026 17467 248 0,'0'29'93'0,"3"-4"-72"0,1 9 20 0,0-21 4 16,-4 3-17-16,3 2-3 16,1 1-9-16,-1-3 0 15,1-7-9-15,-4 1 0 0,0-1 3 16,0-9 5-16,-4-9 3 15,1-7-7-15,-1-12-2 16,-3-16-5-16,3-13-3 0,4-2-5 16,8-4 0-16,-1 0 0 15,3 1-1-15,1 8-1 16,3 7-1-16,3 3 1 16,1 10 2-16,3 6-3 15,4 3 2-15,3 0 1 16,-3 12 2-16,-4 4-1 15,4 2-1-15,-4 14 3 16,0 2 0-16,-7 4 3 16,-3 8 3-16,-11 1 4 15,-4 4 5-15,-6 2-6 16,-4-3 0-16,-1 9 5 16,-6-5 1-16,0-11-7 15,4 1-4-15,2-3 0 0,5 0 2 16,3-7-7-1,7-9 0-15,10-6-9 0,8-4-1 16,3 1-2-16,7-7-1 16,4 13 5-16,3-3 4 15,1 12 4-15,-5-3 1 16,-2 13 3-16,-5 12 1 16,-6 3 5-16,-7 7 5 15,-8 0 2-15,-10 6 3 16,-7-7-1-16,-11-2 1 15,-3-1 0-15,-11-9-2 16,-3-3-4-16,0-12-2 16,-1-4-11-16,4 3-4 15,4-18-33-15,14 0-12 0,7-10-43 16,14-10-19-16,7-2-31 16</inkml:trace>
  <inkml:trace contextRef="#ctx0" brushRef="#br0" timeOffset="150248.8054">10559 16530 244 0,'24'-10'93'0,"-6"14"-72"0,10 5 25 0,-14 0 7 16,7 7-16-16,8 12-4 16,2 4-10-16,1 5-3 15,0 17-11-15,3 2-1 0,-3 22 2 16,-7 4-2-16,-11 0 3 15,-11 15-4-15,-6 16 1 16,-11-13-3-16,-8 7 2 16,-13-7-4-16,-4 7 0 0,-3-1-12 15,0-18-4 1,3-16-32-16,7-12-10 0,7-16-47 16,11-35-77-1</inkml:trace>
  <inkml:trace contextRef="#ctx0" brushRef="#br0" timeOffset="150792.1651">11490 17085 284 0,'0'-9'107'0,"11"9"-83"0,6-10 17 15,-6 4 4-15,10 3-20 16,7-7-3-16,7 1-14 16,8-7-5-16,3 7-2 15,3-7-4-15,4 4 2 0,0 2-10 16,-4 1-3-16,-6 2-35 0,-12 17-13 15,-13 6-69 1</inkml:trace>
  <inkml:trace contextRef="#ctx0" brushRef="#br0">11522 17355 320 0,'-25'6'121'0,"29"-6"-95"0,-1 9 9 0</inkml:trace>
  <inkml:trace contextRef="#ctx0" brushRef="#br0" timeOffset="175305.6162">13180 16621 212 0,'14'-38'79'0,"-7"32"-61"0,0-3 21 0,-3 9 8 16,-1 0-10-16,-3-4-1 15</inkml:trace>
  <inkml:trace contextRef="#ctx0" brushRef="#br0" timeOffset="175741.1863">13215 16574 497 0,'0'19'23'0,"-3"15"-2"16,-8 19 0-16,-3 23 1 15,-4 2-10-15,1 13-4 16,2-3-3-16,1 12 1 15,4-3-3-15,-1-9-2 16,4 3 0-16,7-13-1 16,4 1-3-16,3-13 2 15,7 3 3-15,3-7 1 16,12-8-8-16,6-17-2 16,7-8-5-16,11-14 0 0,4-15-3 15,3-9 2-15,3-16 2 16,1-10 2-16,-4 4-1 15,-4-13 1-15,-10-9 3 16,-14-7 1-16,-11 4 0 16,-14 2 4-16,-11 4 4 15,-10 13 6-15,-3-1 1 16,-8 3 2-16,-3 17-2 16,-1-1-1-16,1 9-1 15,0 10 2-15,0 10-3 16,0 9 1-16,3 9-3 15,4 6 2-15,3 10-4 16,4-6 0-16,7 6-3 16,3-7-1-16,4-2 1 0,4-1 0 15,3-5-22-15,4-4-10 16,3-3-17-16,0 3-5 16,3-16-33-16,5 1-12 15</inkml:trace>
  <inkml:trace contextRef="#ctx0" brushRef="#br0" timeOffset="176446.2154">14573 17082 156 0,'14'-41'57'0,"-7"22"-44"0,8-6-4 15,-8 13-2-15,0 2 16 16,3-6 12-16,-3-2-1 16,0 2 1-16,-3-3-20 15,-4-6 6-15,0 6 6 0,-4 0-9 16,-6-6-2-16,-4 3-7 15,-8-3-4-15,-2 7 2 16,-11-1 2-16,-1-3 5 16,-3 9 1-16,-3 4-6 15,0 3-3-15,-4 15-1 0,0 7 1 16,4 9 3-16,3 6 5 16,4 22-8-16,3 7-1 15,11-4-3-15,7 7-2 16,7-3 1-16,7-7 1 15,7-6-3-15,10 3 0 16,8-12-4-16,7-13 1 16,6-16-7-16,8-9-1 15,0-15 2-15,4-14 4 16,-1-5 1-16,-3-19 0 16,-7 6 1-16,-8-4 3 15,-6 14 2-15,-7 2 4 16,-8 7 11-16,1 9 7 0,-4 4-10 15,-4 11-2-15,-3 4-3 16,0 13 0-16,0 3 2 16,-3 12 1-16,-4 16 1 15,0 9 2-15,-4 10-1 16,1 9 0-16,-1 9 1 16,-3-2 4-16,3 2-6 15,1-8-2-15,-1-4-5 16,1-1-4-16,-1-11-3 15,0-4-1-15,1-6-16 16,-1-15-7-16,-3-10-40 16,-3-13-17-16,-8-3-89 15</inkml:trace>
  <inkml:trace contextRef="#ctx0" brushRef="#br0" timeOffset="177286.8965">11486 17370 196 0,'-3'-9'74'0,"3"9"-58"0,0 0 18 0,0 0 6 16,0 0-10-16,0 0-2 16,0 0-1-16,3 0 2 15,1-6-15-15,0 2 5 0,-1-2 2 16,1 6-5-16,-1 0 1 0,-3-3-1 15,0-3-1-15,0 3-3 16,0 3-2-16,0 0-4 16,0 0 1-16,0 0-4 15,0 0-2-15,0 0 0 16,0 0 1-16,0 0-1 16,7 0-1-16,4 0 3 15,3 0 0-15,7-7 1 16,7 7 2-16,4-3-3 15,10-3 0-15,8 3-1 16,3-7-2-16,7-2 1 16,3 2-1-16,1 7 0 15,-1-3 0-15,4-3 0 16,-10 9 0-16,-1-3-3 0,-10-4 2 16,-7 7-8-16,-11-9-2 15,-7 9-14-15,-7 0-4 16,-10 0-27-16,-11 0-11 15,-7 9-78 1</inkml:trace>
  <inkml:trace contextRef="#ctx0" brushRef="#br0" timeOffset="178442.6163">15124 17665 280 0,'-36'-9'104'0,"29"9"-81"0,-3 0 1 0,6 0-7 16,1 6-12-16,3-6-3 15,0 3 1-15,0-3 0 16,7-3-1-16,3-3 1 0,4-4 2 15,0 1-2-15,1-7-2 16,-1 7 0-16,-4-10 1 0,1 13 1 16,-4-4 1-16,-4 7 4 15,-3 3 5-15,-3 3-5 16,-4 4 0-16,0 2-4 16,-4 10-1-16,4-10-1 15,0 7 1-15,0-7-4 16,4 1 0-16,-1-1 1 15,4-9 2-15,4 0-1 16,3-3-1-16,3-3 1 16,-3-4 1-16,0 1 1 15,-3 9 1-15,-4 0 4 16,-4 0 5-16,1 15-3 16,-4-2 0-16,0 6-9 15,0 0 0-15,0 3-3 16,7-10-2-16,3-2-11 0,4-4-5 15,4-6-14-15,-1 0-3 16,4-16-36-16,1 4-15 16,-5-20-23-1</inkml:trace>
  <inkml:trace contextRef="#ctx0" brushRef="#br0" timeOffset="178968.8328">15995 16834 292 0,'-4'-38'110'0,"1"23"-86"0,-1-1-15 16,4 16-12-16,-3 0 4 15,-4-3 9-15,0 3-1 16,-7 3 3-16,-4 13-7 16,-10 12 12-16,-8 25 6 0,-2 10 6 0,-1 9 2 15,-7 16-10-15,11-7-5 16,10 7-9-16,11-9-3 15,10-7 0-15,11-10 2 16,11-8-10-16,10-10-2 16,15-25-2-16,10-10 0 15,3-15 0-15,4-13 2 16,0-13 4-16,-7-18 3 16,-4-12 2-16,-10-7 1 15,-11 3 6-15,-14 6 4 16,-14-3 6-16,-10 10 4 15,-11 16-12-15,-8-1-5 16,-2 3-13-16,-5 17-6 16,5 2-25-16,2 6-11 0,12 10-46 15,6 10-17-15,8-1-21 16</inkml:trace>
  <inkml:trace contextRef="#ctx0" brushRef="#br0" timeOffset="179540.0213">16320 16818 320 0,'-50'-37'121'0,"36"30"-95"0,3-2-11 0,11 9-12 16,7-9 0-16,8-4 5 15,9-3 5-15,15 1 3 16,14-4-9-16,18 0-2 0,10 0 1 16,7 4-3-16,4 5-2 15,-11 1 0-15,-7 18 1 16,-14 7-1-16,-18 3-1 16,-17 9 5-16,-18 16 4 15,-14 0-3-15,-14 15-1 16,-11-12 6-16,-7 0 3 15,0-6 4-15,-10-9 1 16,0-1-2-16,6-12 0 16,4 0-5-16,11-10-2 15,14-3-13-15,14-12-3 0,18 3-4 16,13-7-1-16,19-2-8 16,10 9-2-16,3 3 0 15,4 3 2-15,-3 13 6 16,-8 12 6-16,-10 6 2 15,-11 10 0-15,-10-6 6 16,-14 6 3-16,-15 0 16 16,-10-7 10-16,-11 7-3 15,-13-13-1-15,-15-9 1 16,-11-15 0-16,-3-7-12 16,-7-7-4-16,3-2-18 15,1-10-6-15,13 3-28 16,15 4-12-16,14-4-54 15,14 7-21-15,14 9-15 16</inkml:trace>
  <inkml:trace contextRef="#ctx0" brushRef="#br0" timeOffset="180290.5417">18154 17308 212 0,'18'-35'82'0,"-8"26"-64"0,1-10 2 15,-8 3-4-15,-6 4 0 0,-4-13 2 16,-7-1 6-16,-8-2 5 16,-6 3-16-16,-4 13 2 0,-6-4-1 15,-1 13-3-15,-4 6-1 16,-2 6-2-16,-1 10 2 16,3 12-3-16,5-2 1 15,6 8-7-15,11-2-3 16,7 9-2-16,10-10 3 15,11-6-9-15,7 1-1 16,4-14-5-16,7-12-1 16,3-12-8-16,7-10-2 15,0-6 13-15,4-16 7 0,3-18 5 16,4-13 4 0,-3-16-1-16,-4-12 2 0,-11-4 18 15,-11 13 8-15,-10 10 8 16,-7 12 4-16,-3 6-11 15,-4 16-6-15,3 6-11 16,1 19-4-16,3 13-3 16,0 18-1-16,7 19 8 15,3 26 6-15,5 15-10 16,2 22-2-16,1 0-5 16,-1 6 1-16,5-9-4 15,-5-1 0-15,-3-11-26 16,0-4-9-16,-3-10-44 15,-4-18-18-15,-10-9-46 16</inkml:trace>
  <inkml:trace contextRef="#ctx0" brushRef="#br0" timeOffset="180952.142">18563 17050 340 0,'14'16'126'0,"4"12"-98"0,7 22-8 0,-15-31-8 16,1 0-11-16,-4 6-1 15,0-3 3-15,-7-6 0 16,0 9-1-16,-4-13 5 0,-3-5 3 0,0-7-5 16,-3-10-3-16,-1-8 1 15,1-14 2-15,-1-15-2 16,4-16-2-16,3-6 2 15,8-12 0-15,3-1-1 16,7 4-2-16,7-4-2 16,0 4 1-16,8 15-1 15,-1 7 0-15,11 6 2 16,3 12 0-16,7 4-3 16,4 5 0-16,4 20 2 15,3 3 2-15,-4 21-2 16,-10 4-2-16,-7 9-1 15,-11 7 3-15,-10-1 6 16,-11 4 7-16,-11-7 3 0,-10-2 3 16,-14-1-4-16,-11 0 0 15,-3-12 0-15,-1 9 4 16,1-13-6-16,7-5 1 16,7 2-10-16,6 0-2 15,12-9-6-15,10 0-1 16,14 7 0-16,18-7 2 15,17 3-3-15,11 3 0 16,11 7 1-16,-1 2 4 16,-6 14-6-16,-8 5 1 15,-10 4 3-15,-14 12 4 16,-18-3 1-16,-14-3-1 16,-18 9 9-16,-14-6 6 15,-17-12 10-15,-15-1 5 0,-6-6-3 16,-8-9 1-16,4-3-10 15,11-7-3-15,6-9-22 16,15 0-7-16,10 0-54 16,18-9-22-16,14 3-106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4-09T23:03:26.896"/>
    </inkml:context>
    <inkml:brush xml:id="br0">
      <inkml:brushProperty name="width" value="0.08819" units="cm"/>
      <inkml:brushProperty name="height" value="0.35278" units="cm"/>
      <inkml:brushProperty name="color" value="#00B050"/>
      <inkml:brushProperty name="tip" value="rectangle"/>
      <inkml:brushProperty name="rasterOp" value="maskPen"/>
    </inkml:brush>
  </inkml:definitions>
  <inkml:trace contextRef="#ctx0" brushRef="#br0">1612 14711 132 0,'0'0'49'0,"0"0"-38"0,0 0 6 0,0 0 1 15,0 0-4-15,0 0 0 0,0 0-2 16,0 0 0-16,0 0-6 16,0 0-2-16,0 0 0 0,0 0 4 15,0 0 3-15,4 0-4 16,-4 0 1-16,7 0-3 15,-7 0 0-15,0 0-3 16,0 0 1-16,3 0-2 16,-3 0 2-16,0 0 4 15,0 0 4-15,0 0 0 16,7 0 1-16,-3-3-2 16,-4 3 1-16,3 0-11 15,4 0-4-15,-7-6 8 16,0 6 4-16,4 0-3 15,3 0-3-15,-3 0 1 16,-1 0 0-16,4 0 1 16,4 0 0-16,-8-3 0 0,8-4 2 15,-1 7-3-15,1-6-2 16,-4 3 2-16,4 3 0 16,-1 0-4-16,1 0 1 15,3 0 0-15,0 0 0 16,4 0 2-16,-4 0 1 15,7 0 1-15,-7 0 2 16,4-6-1-16,-1 6 0 16,1 0-1-16,0 0 0 15,-1 0-2-15,4 0 1 0,-10 0-4 16,3 0 0-16,7 0 1 16,-7 0 0-16,8 0 0 15,-5 0 0-15,8 0 0 16,-4 0 2-16,11-4 3 15,-7-2-2 1,3 6 0-16,3-3-1 16,5-3-2-16,-8 6 1 15,7-3-1-15,-6-4 2 16,2 7 3-16,-3 0-7 16,4 0 0-16,-7 7 0 15,3-7 3-15,0 3 0 16,-3-3-1-16,0 0 1 15,-1 0 1-15,1 0-1 16,-4 0 2-16,-3 0-2 0,3 0 2 16,0-3 0-16,4-4 3 15,0 7-5-15,-8-3-1 16,4 3-2-16,4 0 0 16,0 0 0-16,0 0-2 15,-1 0 3-15,1 0 2 16,0 0 0-16,3 0 2 15,0 0-2-15,4 0-1 16,-4 0 1-16,4 0 1 16,-4 0-1-16,4 0-1 15,-8 0 1-15,5-6 1 16,2 6-1-16,-6 0 2 0,3-6-2 16,4 6 2-16,-7 0-2 15,10 0-1-15,-7-3-2 16,4 3 1-16,3 0-1 15,-6 0 0-15,2 0 6 16,1 0 2-16,0 0-5 16,14 0 0-16,-8 0-1 15,1 0 2-15,-3-7-1 16,-1 7-1-16,0-3 1 16,0-3-1-16,-3 6 0 15,0 0 0-15,-4 0 0 16,-3 0 2-16,0 0-1 15,-1 0 2-15,1 0-2 16,3 0-1-16,0 0 1 0,1 0 1 16,-5 0-1-16,4 0 2 15,1 0 0-15,-5 0 1 16,1-3-2-16,0-4-2 16,-1 7-2-16,1-3 1 15,0 3 1-15,0 0 0 16,-1 0 0-16,1 0 2 15,0 0-6-15,3 0-1 16,0 0 2-16,-3 0 3 16,3 0 3-16,0 0 3 15,0 0-3-15,-3 0-2 16,0 0-3-16,0 0 1 0,3-6 1 16,0 6 0-16,-3 0 0 15,-1 0 0-15,1 0 0 16,7 0 0-16,-7 0 0 15,3 0 2-15,0 0-1 16,0 0-1-16,-3 0 1 16,0 0 1-16,-1 6-3 15,1-6-2-15,0 0 2 16,-1 0 2-16,1 3 0 16,0-3-1-16,-1 0-2 15,-2 0 1-15,-1 0 1 16,3 7 0-16,-2-7 0 15,2 3 0-15,-3-3 0 16,-3 0 2-16,0 0-1 16,-1 0-1-16,5 0 1 0,-8 0-1 15,3 0-3-15,4 0 2 16,1 0 3-16,-1 0 1 16,3-3-8-16,1 3-2 15,0-7 8-15,0 7 6 16,-4 0-3-16,3 0 0 15,-6 0-4-15,0 0-3 16,-1 0 2-16,1 0 2 16,0 0-2-16,3 0 0 15,-4 0 1-15,5 0 0 16,-1 0 0-16,0 0 0 16,0 0 0-16,-3 0 2 0,-1 0-3 15,-2 0 0-15,-1 0-1 16,-4 0 0-16,-3 0 2 15,4 0 2-15,-1 0-1 16,1 0 2-16,0 0-4 16,3 0 0-16,0 0-1 15,0 0 0-15,0-3 6 16,-3 3 2-16,-1 0-7 16,1 0-1-16,-1 0 0 15,1 0 1-15,-4 0 1 16,0 0 0-16,0 0 0 15,4 0 2-15,-1 0-1 16,1 0-1-16,-1 0 1 0,1 0 1 16,0 0-3-16,-1 0-2 15,4 0 2-15,-3 0 2 16,-1 0-2-16,-2 0 0 16,-1 0 1-16,0 0 0 15,0 0 0-15,3 3 2 16,-3-3-1-16,0 0 2 15,0 0-2-15,0 0-1 16,1 0-2-16,-1 0-1 16,-7 0 2-16,7 0 0 15,-7 0 1-15,0 0 2 16,7 0-1-16,-7 0-1 16,7 7-2-16,0-4 1 15,0-3 1-15,0 0 2 0,0 0-1 16,0 0-1-16,-7 0 1 15,7 0-1-15,-7 0 0 16,0 0 2-16,0 0-3 16,0 0 0-16,4-3 1 15,-4 3 2-15,7 0-3 16,0 0 0-16,0-7 3 16,-7 7 1-16,7 0-1 15,-7 0 1-15,3 0-4 16,-3 0 0-16,0 0 1 15,0 0 2-15,0 0-3 16,0 0 0-16,0 0 1 0,0 0 0 16,0 0-7-16,0 0 0 15,0 0-39-15,0 0-14 16,-10 7-85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4-09T23:03:33.187"/>
    </inkml:context>
    <inkml:brush xml:id="br0">
      <inkml:brushProperty name="width" value="0.08819" units="cm"/>
      <inkml:brushProperty name="height" value="0.35278" units="cm"/>
      <inkml:brushProperty name="color" value="#00B050"/>
      <inkml:brushProperty name="tip" value="rectangle"/>
      <inkml:brushProperty name="rasterOp" value="maskPen"/>
    </inkml:brush>
  </inkml:definitions>
  <inkml:trace contextRef="#ctx0" brushRef="#br0">6481 14611 72 0,'-4'-7'27'0,"8"7"-21"0,3 0-4 16,-4 0-1-16,4 0-1 15,-3 0 0-15,3 0-3 16,-7 0 0-16,0 0 2 0,0 0 2 16,0 0 4-16,0 0 4 15,0 0 2-15,0 0 1 16,0 0-4-16,0 0-3 16,0 0-2-16,7 0 0 15,0 7 2-15,0-7 4 16,0 3-2-16,0-3 1 15,0 0-1-15,-7 0 1 16,0 0 4-16,0 0 5 16,0 0-3-16,0 0 0 15,0 0-8-15,0 0 7 0,0 0 6 16,4 0-1-16,-4 0-1 16,0 0-3-16,3 0-1 0,-3 0-3 15,0 0-1-15,0 0-5 16,0 0-1-16,0 0-3 15,0 0-3-15,0 0-1 16,0 0 3-16,0 0 0 16,0 0 3-16,0 0-3 15,0 0 0-15,0 0 1 16,0 0 2-16,0 0-1 16,0 0-1-16,0 0-2 15,0 0 1-15,0 0 3 16,0 0 1-16,0 0-4 15,0 0 1-15,4 6 0 16,-1-3 0-16,-3-3 0 16,7 0 0-16,-7 0 0 15,4 7 0-15,-1-7 0 0,1 3 2 16,-1 3 1-16,1-6 1 16,-1 6 2-16,1-3 3 15,-1-3-2-15,1 7 1 16,0-4-3-16,3-3 0 15,0 9-3-15,0-3 1 16,0-2-2-16,0 2-1 16,0 3 3-16,0-2 2 15,0-4 0-15,4 6 0 16,-1 1-3-16,1-1-2 16,-1 7 1-16,1-1 1 0,3-2-1 15,4 6-1-15,-1 3 1 16,4 0-1-16,4-4-3 15,-4 4 2-15,4 0 1 16,0-3 0-16,-1 6 0 16,-2-6 2-16,-1 0-1 15,-4 6-1-15,1 0 1 16,0-6-1-16,-1 0 0 16,1-1 0-16,3-2-3 15,0 3 2-15,4 0 3 16,3 3 1-16,0 0-4 15,1-4-1-15,2 8 1 16,1 2 2-16,0 6 0 16,0-6-1-16,-1 7 1 15,5-1 1-15,2 4-1 0,-2-3-1 16,-1-7 1-16,0 6-1 16,4-5-3-16,0-4 2 15,0 3 1-15,3-3 2 16,0 0-3-16,4 3 0 15,-3 0 5-15,-1 4 2 16,0-1-2-16,1 4-3 16,-1 2 0-16,0-2 1 15,1 6-1-15,-1-4 2 16,4 1-4-16,0-4 0 16,-1 1 1-16,1-1 2 15,4-6-1-15,-8 1-1 0,0-1-2 16,1-3 1-16,-4 0 1 15,-1-6 2-15,1 6-1 16,0-3-1-16,3 3 1 16,11 3-1-16,-3 7 0 15,-1-7 0-15,-3 6 0 16,-4-8 0-16,1 8 0 16,-8-6 0-16,4 7 0 15,-4-13 0-15,0 3 0 16,-3 3 0-16,3-12 0 15,4 12 2-15,3-12-3 16,4 9 0-16,0-6 1 16,-4 2 0-16,4 5 0 15,-3-1 0-15,-5 3 0 16,1 0 2-16,-7-3-1 0,3 3-1 16,0 4 1-16,-3-4-1 15,4 0-3-15,-5 0 2 16,5 4 1-16,-1-1 0 15,0-6 0-15,0 10 2 16,4-1-1-16,-4-12-1 16,1 10 1-16,-1-4-1 15,0 0-3-15,1 0 2 16,-1 4 1-16,0-4 2 16,4 6-1-16,0-6-1 15,0 7-2-15,3-1 1 16,0 4 1-16,1-3 2 0,-1-7-3 15,0 6 0-15,1-12 3 16,-1 13 1-16,0-10-4 16,-3-6 1-16,-4-1-2 15,1 1 0-15,-5-3 2 16,1 12 0-16,0-9 0 16,0 6 0-16,-1 0 0 15,1-6 2-15,-4 15-1 16,4-8-1-16,-4-4-2 15,0 3 1-15,1 3 1 16,-5-9 2-16,5 6-3 16,-8-6 0-16,3-1 1 15,-2 7 2-15,-1-6-1 0,4-3-1 16,-4 3 1-16,0 0-1 16,4-1 0-16,-4-2 0 15,3-7 0-15,1 7 2 16,3-6-3-16,1 2 0 15,2 4 3-15,1-1 1 16,0-2-4-16,0 3 1 16,-1 2-2-16,-3 1 0 15,-3-3 2-15,-4-7 2 16,-3 10-3-16,-4-3 0 16,0-4 1-16,-3-2 0 15,-1-4 0-15,1 10 0 0,0-7 0 16,-1 1 2-16,1-1-1 15,-1-6 2-15,1 13-4 16,-1-16 0-16,1 9 1 16,0 1 0-16,-1-4-3 15,-3-3 2-15,0 3 1 16,4-3 2-16,-1 4-1 16,1 2-1-16,0-9 1 15,3 10-1-15,-4-1 0 16,4 0 0-16,1-2 0 15,2 2 0-15,1 0 0 16,0 1 0-16,-1-1 0 16,1 1 0-16,-1-4 0 15,-6 3 0-15,0-6 0 0,-4 7 0 16,0-4 8-16,-7-6 5 16,0 0-4-16,0 0-3 15,0 0-3-15,0 0-3 16,7 0 1-16,0 0 1 15,3 10-3-15,1-4 0 16,0-3-1-16,-1 3-2 16,-3-3 5-16,0 4 1 15,-7-7-3-15,4 0-1 16,-4 0 1-16,-4 3 2 16,-6 6-9-16,-8-3-2 15,-7 4-66-15,1 6-29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4-09T23:00:06.28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07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T" name="resolution" value="1" units="1/dev"/>
        </inkml:channelProperties>
      </inkml:inkSource>
      <inkml:timestamp xml:id="ts1" timeString="2019-04-09T23:03:45.149"/>
    </inkml:context>
    <inkml:brush xml:id="br1">
      <inkml:brushProperty name="width" value="0.05292" units="cm"/>
      <inkml:brushProperty name="height" value="0.05292" units="cm"/>
      <inkml:brushProperty name="color" value="#00B0F0"/>
    </inkml:brush>
    <inkml:brush xml:id="br2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3327 7028 204 0,'-7'-9'77'0,"7"15"-60"0,0-12 6 0,0 6-1 16,0 0-3-16,0 0 1 15,0 0-5-15,0 0 1 16,0 0-9-16,0 0 2 0,0 0 2 16,0 16 5-16,-4 2-2 15,4 11 1-15,-10 5-2 16,-1 20 0-16,0 8-5 16,1 1 0-16,3 6-3 15,7-3 0-15,-7-4-3 16,7-11-2-16,7-14 1 15,0 1-1-15,3-13 6 16,4-16 4-16,8-9-3 16,-1-9-2-16,4-16 0 15,-1-13 1-15,-3-9-3 16,4-3-2-16,-11 6-3 16,0 7 1-16,-3 8 1 15,-4 11 0-15,-4 5 0 16,1 19 2-16,3 13-1 15,-3 16 2-15,6-7-7 0,4 6 1 16,7 4 3-16,8-7 2 16,2-3-3-16,5 1-1 15,-1-10 1-15,0-10 2 16,-3-12 4-16,0-13 2 16,-1-9 3-16,-6-13 1 15,0-15-1-15,-15-3-1 16,-2-13-1-16,-8-3 2 15,-4 3-1-15,-3-4 2 16,0 20 3-16,-4 6 1 16,-3 9-11-16,4 7-1 15,3 12-19-15,3 7-6 16,0 5-40-16,4 17-17 0,0-1-87 16</inkml:trace>
  <inkml:trace contextRef="#ctx0" brushRef="#br0" timeOffset="630.8019">4318 7618 216 0,'7'-3'82'0,"-7"-13"-64"0,4 4 31 16,3 5 8-16,-7-2-23 15,3-1-8-15,1-15-10 16,-1 7-1-16,-3-11-8 16,-3-15 0-16,-4 19 0 0,7 0 1 15,-18 6 0-15,4 1-2 16,-14 18 1-16,3 0-6 16,-10 25-3-16,-15 19 9 15,12-7 5-15,6 7-1 16,14 3-1-16,11-6 0 15,7-3 1-15,14-4-5 0,4-6-2 16,10 1 0-16,7-4 0 16,4-10 0-16,-11-12 0 15,4 4-11-15,3-14-5 16,-10-2-45-16,-4 0-20 16,-3-7-79-1</inkml:trace>
  <inkml:trace contextRef="#ctx0" brushRef="#br0" timeOffset="1023.271">4755 7047 320 0,'-3'-3'121'0,"3"3"-95"0,3 0 20 0,-3 0 1 16,4 0-21-16,-1 0-7 16,15 0-11-16,-11-6-4 15,11 6-2-15,-1-3-2 0,8-4 1 16,-4 7-4-16,4-9 2 16,-4 9-50-16,-3-3-20 15,-1 3-84 1</inkml:trace>
  <inkml:trace contextRef="#ctx0" brushRef="#br0" timeOffset="1216.3851">4755 7238 348 0,'-3'4'129'0,"10"2"-100"0,4 3 13 0,-1-6 0 0,1 7-18 15,3-4-1-15,7-3-13 16,7 4-4-16,4-7-4 15,-7 0-2-15,13 0 1 0,1-7-32 16,-7 4-14-16,-7 3-107 16,-8 0-68-1,1 0 96-15</inkml:trace>
  <inkml:trace contextRef="#ctx0" brushRef="#br0" timeOffset="1967.8905">6791 6310 296 0,'0'-15'112'0,"0"15"-87"0,0 0 2 0,0 0-4 15,4 9-4-15,-1-3 1 16,1 16 0-16,-1-6 0 16,-3 28-11-16,0-10-1 0,0 20-1 0,0-14-3 15,4 29-1-15,-1-15-1 16,4 8 1-16,0-8-2 15,0-1-1-15,-3-6-10 16,-1-12-6-16,1-7-65 16,-8-19-26-16,1 4-28 15</inkml:trace>
  <inkml:trace contextRef="#ctx0" brushRef="#br0" timeOffset="2461.0088">5542 7195 216 0,'-32'3'82'0,"25"-3"-64"0,0 6 22 0,7-6 4 0,0 0-11 16,11 0-2-16,10 3-5 15,11-3-1-15,3 0-14 16,-7 0 0-16,32 0 0 0,-10 0-2 16,52-3 2-16,-21-3-8 15,67 6-4-15,-31-3 0 16,70-4 2-16,-39-2 0 16,56 0 2-16,-48 2-2 15,27 4-1-15,-42-3-2 16,11 3 1-16,-32-4 1 15,-7 7 0-15,-25 0-7 16,-14 0 0-16,-14 0-57 16,-25 7-22-16,-7-4-49 15</inkml:trace>
  <inkml:trace contextRef="#ctx0" brushRef="#br0" timeOffset="3453.0741">5898 7696 260 0,'0'-9'96'0,"0"9"-75"0,8 0 6 0,-8 0-4 16,3 9-4-16,4 10 1 15,-3 6 0-15,-1 13 2 16,1 6-12-16,-1 6 1 0,4 6 2 0,0 4-5 16,-3-19 0-1,-1-7-4-15,1 10-3 16,-1 9-3-16,-3-9 1 0,0-9 5 15,0-16 2-15,0-4-16 16,-7-12-7-16,-3-12-14 16,3-16-4-16,0 6 3 15,0-34 3-15,0-29 11 16,3 23 8-16,4 12 9 16,-3-16 5-16,3 10 3 15,0-4 3-15,0 7-5 16,10-6-1-16,11-13-2 15,0 22-2-15,-3 6 5 16,17 3 4-16,-6 10 4 16,20 6 4-16,-17 9-5 15,10 7 1-15,-7 6-4 0,-3 16 2 16,-7 0 3 0,-11 12 3-16,-4-9 2 0,-20 18 1 15,-1-12-7-15,-20 19-3 16,2-9-3-16,-9 2-2 15,6 1 1-15,0-4 3 16,-3 17-6-16,17-20-4 16,0-6 2-16,18 10 1 15,15 18 2-15,9-9 0 16,15 3-2-16,7-10-2 16,-4 7 1-16,-3-19 1 15,-7 1-1-15,3-5-1 16,4 5-4-16,-7-1 0 0,-8-10-25 15,-10-5-8-15,-3-7-45 16,-4-3-20-16,0-10-32 16</inkml:trace>
  <inkml:trace contextRef="#ctx0" brushRef="#br0" timeOffset="3872.8879">7052 7765 268 0,'11'-31'101'0,"-11"31"-78"0,7-28 13 0,-4 25 2 16,-3-13-11-16,0 7-3 15,-3-7-12-15,-1 6-3 16,-10-2-5-16,0-4-1 0,-11 10 1 16,4 6 2-16,-18 9 1 15,8 7 5-15,-19 22 5 16,-13 31 0-16,20-7 1 16,8-18-7-16,7 19-2 15,7-10-5-15,17 1-1 16,4-7 3-16,28-3 1 15,-7-10-1-15,29-6 1 16,-8-3-4-16,18-15 0 0,18-1-3 16,-25-3-3-16,-11-6-12 15,-10 0-2-15,-4 0-38 16,-17-6-17-16,-1 6-90 16</inkml:trace>
  <inkml:trace contextRef="#ctx0" brushRef="#br0" timeOffset="4445.646">8386 7107 228 0,'-8'3'88'0,"8"-6"-69"0,-3 3 30 15,3 0 9-15,3 0-19 16,-3 0-5-16,4 0-16 16,3 0-4-16,7 0-8 0,7 0-2 0,4-6 2 15,7-4-5-15,0 7-1 16,-4-3-27-16,0 3-11 15,-7-4-41-15,-10 14-15 16,-15 5-21 0</inkml:trace>
  <inkml:trace contextRef="#ctx0" brushRef="#br0" timeOffset="4608.1349">8311 7304 312 0,'-10'7'115'0,"10"-4"-89"0,0 3 16 0,0-6 4 15,7 3-21-15,-4-3-6 16,15 0-11-16,7 0-4 0,3 0-2 16,4-3-6-16,0-3 0 0,-1-4-33 15,-3 10-16-15,-6 0-98 16</inkml:trace>
  <inkml:trace contextRef="#ctx0" brushRef="#br0" timeOffset="5194.5623">10816 5900 284 0,'0'-13'107'0,"0"13"-83"0,4-3 10 16,-4 3 2-16,0 0-9 16,0 0-1-16,3 16-8 15,1-7-3-15,3 13-9 16,0-6 3-16,0 21 1 0,3 16-3 16,1 10-2-16,0 0 0 0,-1 0 1 15,1 6-5-15,-4-22-3 16,-4-13-2-16,1 10 3 15,-1-9-51-15,-6-7-19 16,-1 0-84 0</inkml:trace>
  <inkml:trace contextRef="#ctx0" brushRef="#br0" timeOffset="5706.8938">9564 6937 260 0,'-32'-9'96'0,"14"9"-75"0,-6 0 17 0,17 0 3 16,3 0-13-16,1 0-4 15,10 3-5-15,0 3 0 16,35-6-10-16,39-6 1 0,7 3 1 16,-17 3-4-16,70 0 1 15,-32-6-5-15,82 3 0 16,63-7-1-16,-57 1 1 16,-45 3-2-16,70-13-1 15,-52 12 7-15,38-11 3 16,-49 5-5-16,10 4-3 15,-39 2-6-15,-6-2-2 16,-22 9-57-16,-21 0-25 16,-14 0-63-1</inkml:trace>
  <inkml:trace contextRef="#ctx0" brushRef="#br0" timeOffset="9592.758">9462 7207 204 0,'0'-9'77'0,"3"6"-60"0,1-4 10 0,-4 7 1 15,3 0-5-15,-3 0-2 16,0 0 0-16,0 0 1 16,-3 0-12-16,-1 10-1 0,-7-1-2 15,-3 7 1-15,-7 3 0 16,-4 15 0-16,-3 19 2 16,-4 13-3-16,4 13 1 15,-3-1-5-15,-1 4 0 16,7 5 1-16,7-5 0 15,8 6-2-15,6-7-2 0,1-2-2 16,6-13-1-16,4-13-38 16,4 0-17-16,3-15-75 15</inkml:trace>
  <inkml:trace contextRef="#ctx0" brushRef="#br0" timeOffset="10179.1678">9529 7605 180 0,'7'-15'68'0,"0"12"-52"0,7-10 19 0,-7 10 5 16,7-7-7-16,4 4-2 16,6-6-6-16,1-4-4 15,3 7-11-15,0-1-2 0,4 4 2 16,-4 6-2-16,1 16 3 15,-5 2-2-15,-6 11 0 16,-11 15-1-16,-7 6 2 0,-7 6-5 16,-7 7-1-16,-7 6-2 15,-8-6-2-15,-2-7 1 16,-1-6 1-16,0-12-1 16,4-4-1-16,3-9 1 15,4-15 1-15,3-16-6 16,8-13-1-16,6-16-3 15,8-2 0-15,3-7 5 16,3 15 1-16,1 1-1 16,3 13 0-16,0 8 2 15,0 14 0-15,1 2 1 16,-1 10 2-16,0 0-3 16,3-1 0-16,1 4 1 15,0-9 0-15,3-4-18 0,0-2-5 16,4-7-51-16,-4-10-19 15,0-6-16 1</inkml:trace>
  <inkml:trace contextRef="#ctx0" brushRef="#br0" timeOffset="10509.0203">10100 7527 280 0,'-14'0'104'0,"7"6"-81"0,-7 7 3 0,7 2-6 0,-4 4-7 16,-3 16 2-16,-4 2-2 15,1 17 2-15,3 5-8 16,7 4-4-16,7-7 0 0,10-2 2 16,4-10 2-16,7-7-1 15,4-12 1-15,3-6-2 16,4-13 2-16,-4-12 0 15,-3-6 3-15,0-13-3 16,-11-10-2-16,-4 1-2 16,-6-4-3-16,-11 3-6 15,-7 1-4-15,-7 6-19 16,3 3-6-16,-3 3-28 0,3-3-11 16,4 9-48-1</inkml:trace>
  <inkml:trace contextRef="#ctx0" brushRef="#br0" timeOffset="10839.7002">10322 7627 236 0,'-3'7'90'0,"3"8"-70"0,-4 7 10 0,1-6 2 15,-1 9-16-15,1 3-1 16,3 7-5-16,0 2 1 15,0 7-6-15,3 0-3 0,4-6-1 16,4-4 1-16,3-6 1 0,4-2 3 16,-1-17 1-16,4 0-3 15,-3-12-1-15,-4-3 3 16,4-13 1-16,-4 0-1 16,-7-21 1-16,0 2-4 15,-14-6 0-15,-11-9 1 16,-6 9 2-16,-5 6-8 15,5 13-3-15,2 0-22 16,5 13-7-16,3 2-47 16,7 1-18-16,10 2-5 15</inkml:trace>
  <inkml:trace contextRef="#ctx0" brushRef="#br0" timeOffset="11170.0487">10636 7652 272 0,'0'-9'101'0,"0"9"-78"0,-3 16 6 0,3-16-2 15,-4 12-11-15,1-5-1 16,-4 18-9-16,0-7-2 16,3 17-2-16,0 12-2 0,8-3 3 15,7-7-2-15,3-2 2 16,3-1 0-16,5-15 1 15,2-9 4-15,-3-10 3 16,-3 0-2-16,0-16 0 16,-1 7 8-16,-3-23 6 0,-3 7-6 15,-11-16-2-15,0 13-2 16,-14-9-1-16,0 11-6 16,-18-2-4-16,7 9-17 15,-6 4-5-15,2-1-54 16,1 13-24-16,7-6-51 15</inkml:trace>
  <inkml:trace contextRef="#ctx0" brushRef="#br0" timeOffset="13288.2997">11236 7740 156 0,'7'0'60'0,"-3"-6"-47"0,-1 6 19 0,1-3 7 16,-4 3-7-16,0 0 1 16,0 0-5-16,0 0-3 15,0 0-13-15,0 0 1 0,0 3 1 16,0 3-5-16,0 4-3 15,-4-1-3-15,4-3-3 16,4-3 1-16,-4 4 1 16,0-7-1-16,7 3-1 15,0-3 1-15,0-3 1 16,0 3-3-16,3-7-2 16,5 4 2-16,-8-3 2 15,0-3 0-15,0 2-1 0,-4 4 3 16,1 3 0-16,-4 0 3 15,-4 0 1-15,1 0-1 16,-1 0 1-16,1 0-6 16,-1 3-1-16,1 4-2 15,-1-7 0-15,4 0 2 16,0 0 2-16,0 0-3 16,0 0 0-16,7 6 1 15,0-12 2-15,0 6-1 16,0-7-1-16,0 4 1 15,-3-3 1-15,-1 6 3 16,-3 0 2-16,-3 0-1 16,-4 0 1-16,0 6 0 0,-4 4 1 15,1-4-4-15,3-3-5 16,-1 3 0 0,5-3-32-16,6-3-13 15,5-3-48-15,-5-3-17 16,1 6 7-1</inkml:trace>
  <inkml:trace contextRef="#ctx0" brushRef="#br0" timeOffset="14667.5584">11984 7348 236 0,'-4'-25'90'0,"4"25"-70"0,4-22 21 16,-4 16 7-16,0 3-22 16,0-3-4-16,-7-4-9 15,0 4-1-15,-11 3-7 16,4-4-3-16,-11 4-1 0,4 3-1 15,-4 3 0-15,4-3-3 16,-3 10 2-16,2-4 1 16,8 4 2-16,4 5-1 15,10 7 2-15,0-6-2 16,17 12-1-16,-3 0 3 0,15 13 2 16,-5-13-2-16,12 16-2 15,-8-6 0-15,0 6-1 16,-7-10 6-16,-7 13 4 15,-3-6 3-15,-15 3 3 16,1-6-3-16,-8-4 2 16,1-6 1-16,-8-9-1 15,4 0-3-15,-4-13 0 16,4-3-5-16,0-15-2 16,4-4-2-16,2-9-3 15,1 6-4-15,11-18 0 16,-4 11 0-16,11-8 2 15,-1 6 1-15,8-7 1 0,-1 7 0 16,5-6 2-16,-5 5-1 16,4 1-1-16,-3 3-2 15,0 0 1-15,-4 6 1 16,0 0 0-16,-7 4-25 16,-7 2-10-16,0-3-20 15,-4 7-6-15,1 6-22 16,-8-3-8-16,4 6-17 15</inkml:trace>
  <inkml:trace contextRef="#ctx0" brushRef="#br0" timeOffset="15028.2146">12227 7348 236 0,'0'19'88'0,"0"-19"-69"0,-3 53 13 0,3-43 0 15,-4 24-8-15,1-9-2 16,-1 22-8-16,1-12-4 16,3 18-5-16,0-15 1 0,7 15 3 15,0-9-5-15,10 0 0 16,-2-10 2-16,9-5 1 16,-3-11-1-16,8-8-1 15,-8-1-1-15,10-18 2 16,-6-1 1-16,3-15 3 15,-6 7 6-15,-8-26 2 0,0 12 2 16,-18-18 0-16,1 6-3 16,-18-3 2-16,3 13-8 15,-14-4-4-15,4 4-7 16,-4 8 0-16,4 5-16 16,7-1-6-16,3 9-73 15,11 4-32-15,0-1-23 16</inkml:trace>
  <inkml:trace contextRef="#ctx0" brushRef="#br0" timeOffset="16275.2092">12852 7574 320 0,'-4'-3'121'0,"4"3"-95"0,-3 0 14 16,3 0-1-16,0 0-23 15,0 0-6-15,-4 3-7 16,1 3 0-16,-1 1-2 16,1-4-3-16,-1 6-1 0,0-9-38 0,4 0-17 15,0 0-88 1</inkml:trace>
  <inkml:trace contextRef="#ctx0" brushRef="#br0" timeOffset="16905.1302">13152 7304 308 0,'3'-9'115'0,"-3"9"-89"0,4 0-3 0,-4 0-6 16,3 9-7-16,1-2 4 15,3 11 6-15,-4-5 2 16,1 21-11-16,-1 1-7 0,-3 9 0 16,0-7-3-16,-7 17 2 0,4-10-4 15,-4 9 0-15,0-9-4 16,0 3 1-16,0-6-29 16,3-7-13-16,0-6-42 15,8-15-20-15,-4 3 0 16</inkml:trace>
  <inkml:trace contextRef="#ctx0" brushRef="#br0" timeOffset="17264.0137">13384 7402 296 0,'-7'-16'110'0,"7"16"-86"0,0 6 9 0,0-6-3 16,0 10-14-16,0-4-2 15,0 16-4-15,0-7 1 16,0 29-6-16,0-9-1 0,4 12 2 16,-1-9-3-16,4 15 0 15,1-12-3-15,6-1-1 16,-4-5 3-16,8-4 1 16,-1-9-1-16,8-16-2 15,-4-2-6-15,8-14-1 16,-8 1 18-16,0-19 10 15,-3 9-4-15,-11-22-2 16,0 13 0-16,-14-10 3 0,0 4-10 16,-11-1-2-16,4 7-15 15,-11 0-4-15,7 3-23 16,1-1-7-16,-1 8-50 16,11 2-22-16,0 3-15 15</inkml:trace>
  <inkml:trace contextRef="#ctx0" brushRef="#br0" timeOffset="17554.3454">13575 7320 272 0,'-7'-6'104'0,"7"6"-81"0,3 0 20 0,-3 0 6 15,7 0-23-15,-3 0-4 16,14 0-9-16,-4-3-1 16,10-4-7-16,-2 4-5 0,6-3-3 15,-7 6-5-15,0-3 0 16,-3-3-49-16,-11 6-19 15,0-7-59 1</inkml:trace>
  <inkml:trace contextRef="#ctx0" brushRef="#br0" timeOffset="18045.5971">14175 7072 244 0,'21'-19'90'0,"-21"19"-70"0,7-15 19 0,-4 15 3 15,-3-3-9 1,0-4 0-16,-3 4-12 0,-1-3-5 15,-10-3-9-15,4 5-3 0,-12-2 0 16,5 6 0-16,-11 0 0 16,6 6 0-16,-2 4 2 15,3-7-3-15,3 13-2 16,4-7 0-16,10 10-1 16,1-3 0-16,10-4 2 15,0 4-8-15,14-7-1 16,-3 1-1-16,10-10 0 15,-3 6 5-15,-1-3 3 16,-3-3 1-16,-3 9 2 16,-4-9 7-16,-7 16 5 15,0 0 2-15,-14 12 1 16,4-6-5-16,-4 19 0 0,0-13-6 16,0 10-2-16,3-4-2 15,1 1-3-15,-1-10-4 16,4-7-2-16,0-5-52 15,4-7-22-15</inkml:trace>
  <inkml:trace contextRef="#ctx0" brushRef="#br0" timeOffset="18738.1298">14044 6699 184 0,'0'-19'71'0,"0"19"-55"0,7-9 31 0,-3 9 11 15,-1 0-14-15,1 0-2 16,13 0-12-16,-3 0-2 16,25 16-15-16,-7-7-1 0,21 44 1 15,-7-15-9-15,10 43-5 16,-10-18 1-16,-7 34-1 15,-11-24 7-15,-17 33 6 16,-1-27-4-16,-31 18-2 16,7-22-17-16,-32 13-7 15,11-16-82-15,-18 0-36 16,11-12 10 0</inkml:trace>
  <inkml:trace contextRef="#ctx0" brushRef="#br0" timeOffset="20854.3114">2847 9305 232 0,'-11'-3'88'0,"11"3"-69"0,0 0-3 16,-7 3-6-16,7 3-6 15,-3 10 2-15,-1-4 3 16,4 14 2-16,-10 2-5 16,3 16 0-16,3 15 1 0,-7 4-3 0,8 3-1 15,-4-3-1-15,3-1 1 16,4 1-2-16,0 0 2 16,4-10 0-16,3 0 1 15,-4-18-5-15,8-7 1 16,10-12-5-16,4-23 1 15,3-11-3-15,7-11 2 16,1-8 3-16,-1-4 1 16,0-3 5-16,-10 6 5 15,-7 4 10-15,-1 6 8 16,-6 9-12-16,-8 10-3 16,1 2-8-16,-4 7-3 15,0 0-3-15,7 7 1 16,7 2 3-16,7 0 1 15,4-2-4-15,0-4 1 0,10-3 0 16,-7 0 2-16,4 0-1 16,3 0-1-16,-10-3 1 15,0-4 1-15,-4-2 5 16,-4-7 6-16,-6-3 2 16,-4-15 3-16,-4-4-4 15,-6-9 2-15,-1-6-5 16,-3 3-1-16,-3 3-6 15,-4-3-3-15,-4 12-3 16,7 3 1-16,4 14-12 16,-3 5-7-16,-4 16-42 15,3 9-18-15,4 19-62 16</inkml:trace>
  <inkml:trace contextRef="#ctx0" brushRef="#br0" timeOffset="21408.1185">4089 9669 220 0,'17'-44'82'0,"-13"34"-64"0,6-15 2 15,-6 16-2-15,0-10-6 16,-4 0 1-16,-4 4-5 16,-7-4 0-16,-6 6-5 15,-8 7 0-15,-10 6 1 0,-8 19-2 0,1 6 1 16,0 13 4-16,-1 5 4 16,8 1 0-16,0 0 3 15,10 3-7-15,15-3-4 16,-1 0 0-16,15-6 0 15,6-4 1-15,11-6 2 16,15-2 1-16,2-11 1 16,12-12-4-16,6 4-1 15,-10-14 1-15,3 4 0 16,-3-6-5-16,-7-1 1 16,-4-2-16-16,-17 2-6 15,0 7-62-15,-18 3-25 16,-7 0 3-1</inkml:trace>
  <inkml:trace contextRef="#ctx0" brushRef="#br0" timeOffset="21739.8763">4720 9399 272 0,'0'-9'104'0,"7"9"-81"0,11-7 3 0,-11 7-6 15,11-3-13-15,3-3-2 16,7 0-3-16,4 3 1 16,3-4-2-16,4-2-1 0,0 9 1 15,-4 0-52-15,-7 6-20 16,-10 4-42 0</inkml:trace>
  <inkml:trace contextRef="#ctx0" brushRef="#br0" timeOffset="21919.7642">4713 9694 308 0,'0'-6'115'0,"7"15"-89"15,11-9 8-15,-4 6-1 0,14-6-19 16,0 0-2-16,15-6-8 16,10 3-1-16,7-7-1 15,3-5-6-15,-3 5-2 0,-7 1-50 16,-7 3-23-16,-14-7-54 15</inkml:trace>
  <inkml:trace contextRef="#ctx0" brushRef="#br0" timeOffset="27624.9246">12058 6806 136 0,'0'-10'52'16,"0"10"-41"-16,3 0 9 0,-3 0 0 0,4 0-6 16,-4 0 0-16,4 0-8 15,-1 7-4-15,4-4-1 16,0 3-1-16,0 3 2 0,4-2-1 15,6-4 2-15,5-3 2 16,2 0 2-16,8 0 3 16,3 0 1-16,4-3-1 15,0-4 1-15,0-2-4 16,3 3-2-16,4 3-2 16,3-4 0-16,4 4-4 0,7-3-2 15,0 6 2-15,0 0 2 16,0 0 0-16,-18-3 2 15,-6-3 7-15,13 2 5 16,15-8-1-16,-15 9 2 16,-10-4-7-16,10-2-3 15,-10 6-3-15,14-3-3 16,-11 6-2-16,11-4 1 16,-10-2 1-16,6 3 2 15,-10-3-1-15,7 6-1 16,-8-3 7-16,1-4 3 15,-7 7-5-15,-4-6-3 16,-3 3-1-16,-4 3 1 16,-3-6 1-16,-8 6 1 0,-3-3-2 15,-7-4-2-15,0 4-68 16,-3-3-31-16,-1 6-10 16</inkml:trace>
  <inkml:trace contextRef="#ctx0" brushRef="#br0" timeOffset="54001.0433">6100 9060 164 0,'17'-25'63'0,"-10"6"-49"0,4 4 20 0,-8 15 6 15,1-3-9-15,-4-4-1 16,0 7-17-16,0 7-8 16,-4 2-3-16,-6 10 2 0,-4 9 2 15,-8 16-2-15,-2 0-3 0,-1 9 2 16,-3 10 2-16,0 0-2 15,-1 9-2-15,5 9 2 16,-1 4 2-16,4-3 0 16,7-7 0-16,3 3-3 15,11-6 1-15,7-3-2 16,11-12-1-16,10-7 1 16,7-22-1-16,11-9-5 15,14-19-1-15,4-13 3 16,3-12 3-16,-4-3-1 0,-3-6 0 15,-3-7 1-15,-11 3 0 16,-11 4 0-16,-7-4 2 16,-10 0 3-16,-15 4 2 15,-6 9-3-15,-11 6-1 16,-15 10-1-16,-2 2-2 16,-8 7 1-16,0 7 1 15,0 2 5-15,4 7 6 16,7 3-5-16,6-1-2 15,5 1-3-15,6 6-3 16,4 0 1-16,7 7-1 16,4 2 0-16,3 1 2 15,7 2-19-15,-4-2-8 16,8-7-64 0,3-3-72-16,0-15 43 0</inkml:trace>
  <inkml:trace contextRef="#ctx0" brushRef="#br0" timeOffset="54200.4023">6763 9945 236 0,'0'-16'90'0,"0"22"-70"0,-4-6 6 16,1 3-1-16,-1 4-12 15,-6 2 0-15,-5 1-5 16,1-1-3-16,-3 0-2 15,-1 7-5-15,4-7 1 0,3 1-41 16,11-10-96 0</inkml:trace>
  <inkml:trace contextRef="#ctx0" brushRef="#br0" timeOffset="54827.1829">7038 9402 212 0,'21'-37'82'0,"0"27"-64"0,22-6 7 16,-19 7-3-16,19 0-8 15,6 6 0-15,11-10-8 16,3 10-4-16,5 3-1 15,-5 0 7-15,-3 3 5 0,-4 13-6 16,-3 2-2-16,-10 8-3 16,-8 8 1-16,-14 10 0 0,-10 3 3 15,-15 0 3-15,-13 6 5 16,-15-2-4-16,-11-8 2 16,-9-5-5-16,-8-3 1 15,-7-7-5-15,0-3-2 16,-4-6 0-16,11-1-1 15,7-8 2-15,7-4 1 16,11-6-1-16,7-6 1 16,10-7-4-16,11-9 0 15,14 4-1-15,7-4 0 16,14 0 0-16,11 3 0 16,7 0 0-16,0 10 0 15,0 2 2-15,0 4 0 0,0 3-3 16,-4 10 2-16,-3-7 1 15,-1 3 2-15,1 0-30 16,-3-6-11-16,-5-6-90 16</inkml:trace>
  <inkml:trace contextRef="#ctx0" brushRef="#br0" timeOffset="55247.7048">8065 9311 152 0,'-8'-25'57'0,"5"16"-44"0,-4 9 14 0,3 0 5 15,-6 6-5-15,-4-3-1 16,-4 7-6-16,0-4-2 16,4 3-10-16,0 1-1 0,4-1 0 15,3 0-3-15,3 1-1 16,11-1-1-16,7 1 1 15,14-4-2-15,11 0 2 16,7-6-2-16,7 0-1 16,0 3 1-16,0 4-1 15,-4 2 4-15,1 4 5 16,-12 12-3-16,-6 3 2 16,-7 3-1-16,-4 1 3 15,-7-1-3-15,-10 0 1 16,-11 1 1-16,-11-10 5 0,-14 3-6 15,-10-6 0-15,-11-4-4 16,4-5-1-16,-1-1-1 16,4-9-2-16,4-6-13 15,3-4-6-15,7-2-39 16,4-13-15-16,7-3-44 16</inkml:trace>
  <inkml:trace contextRef="#ctx0" brushRef="#br0" timeOffset="55517.319">7955 9133 288 0,'11'-19'110'0,"-1"3"-86"0,11-3 0 0,-6 10-6 15,2 3-13-15,4-4-1 16,11 1 0-16,7-1 2 15,14-9-3-15,10 13 0 0,4-3 1 16,7-1-2-16,-6 1-2 16,-5 0 3-16,-3-1 0 15,-11 1-4-15,-10 3-1 16,-11-4 3-16,-6 7 1 16,-15-3-29-16,-14 12-14 15,-8 7-89 1</inkml:trace>
  <inkml:trace contextRef="#ctx0" brushRef="#br0" timeOffset="56449.705">9394 8866 84 0,'8'-19'33'0,"-5"10"-26"0,4 2 18 0,-7 7 8 16,4 0 0-16,-4 0 1 16,0 0-17-16,0 0-8 15,0 0-5-15,0 0 7 0,3 0 8 16,1 0-6-16,3 7-2 15,-4-4 2-15,1 13 4 16,-4 2 0-16,-4 23-1 0,-3 12-4 16,0-6-2-16,0 1-4 15,-3 5 1-15,-5 25-4 16,1-6-2-16,4 7 2 16,-1-7 0-16,4-9-1 15,0-7-2-15,0-6 3 16,0-12 0-16,0-4-1 15,0-15 1-15,0-9-59 16,3-14-27-16,8-14-27 16</inkml:trace>
  <inkml:trace contextRef="#ctx0" brushRef="#br0" timeOffset="56808.8034">9758 9016 204 0,'-7'10'77'0,"7"6"-60"0,-11 12 6 0,4-13-1 16,-7 7-8-16,-7 13 0 16,-7-1-6-16,-8-5 0 15,-6 5-5-15,0-6 0 0,-1 1 1 16,1-4 2-16,7-7 1 15,7 1-1-15,6-9-1 16,5 2 1-16,6-2 1 0,11-1-6 16,11-6 0-1,3 7 1-15,-4-4-3 16,15 13-2-16,-4-4 2 16,11 7 0-16,-4 3 1 15,8 4 0-15,9 5 0 16,-13-9 2-16,-4-6-12 15,1-10-3-15,-5 1-104 16</inkml:trace>
  <inkml:trace contextRef="#ctx0" brushRef="#br0" timeOffset="57516.626">9998 9349 148 0,'0'0'57'0,"0"0"-44"0,3 9 3 15,1-2-2-15,-1 2-3 16,-3 10 3-16,0-4-1 16,0-5 2-16,0 18-8 15,0-9 0-15,4 6 3 0,-4 0-6 0,3-6 0 16,4 9 0-16,-3-9 2 15,-1-10 8-15,1 1 5 16,-4-4-5-16,0-6-3 16,-4-9-9-16,1-10-1 15,-1-9-1-15,1-4 0 16,-1 4 0-16,1 3 0 16,-1 3 2-16,1-3 3 15,-1 0-4-15,4-3-3 16,0-7 1-16,7 7 0 15,7 0-2-15,11 3 2 16,7-1 1-16,0 17 0 16,-8 0 0-16,15-1 0 0,-4 1-3 15,8 9 0-15,6-6 2 16,-10 6 0-16,-11 6-48 16,-17 10-21-16,-4-7-25 15</inkml:trace>
  <inkml:trace contextRef="#ctx0" brushRef="#br0" timeOffset="58024.7211">10897 9249 184 0,'0'-19'68'0,"-3"12"-52"0,-8-5 10 0,8 6 1 16,-8 3-13-16,-7-4-3 15,-6 1-3-15,-12 6 0 16,1 6-4-16,-7 10 4 0,0-4 2 16,-1 7-3-16,15-3 1 15,3 3-5-15,4 0 0 16,3 3-1-16,11 6 1 15,0-9-4-15,18 9-2 16,-4-3 4-16,14-6 3 16,18 6-1-16,0-16 0 0,0-9-1 15,-1-6-2 1,-2-7 1-16,-5-2 1 0,-6-4-1 16,-4 0 2-16,-7 0 2 15,-7 4 4-15,-3-1-4 16,-4 6-1-16,-4 7-4 15,1 3-1-15,-1 3-1 16,1 4 0-16,3 2 0 16,0 1 0-16,3-1 0 15,4 7 0-15,11-4 4 16,0-2 3-16,-4-4-20 16,18-3-7-16,17 3-27 15,0 1-11-15,1-4-37 16</inkml:trace>
  <inkml:trace contextRef="#ctx0" brushRef="#br0" timeOffset="58505.687">11409 9339 160 0,'-4'-18'60'0,"8"2"-47"0,-8-3 15 0,4 7 4 16,-7-4-9-16,0 7-1 15,-7-7-9-15,-4 6-3 16,-6 1-5-16,-4 9-4 0,-1 6 2 16,1 7 0-16,0 3 1 15,3-1-2-15,8 4-2 16,6 0 1-16,7 6 1 16,8-3-1-16,7-6 2 0,10-1-2 15,7-5 2-15,7-10-22 16,0-7-7-16,4-2 8 15,-3-7 5-15,-5-3 6 16,-6-15 5-16,-4-4 3 16,-3-15 2-16,-4-10 1 15,-3 1 0-15,-4 8 11 16,-7-2 5-16,0 6 1 16,-4 15 2-16,1 7-2 15,3 9 2-15,0 10-15 0,0 2-7 16,0 4 3-1,0 6 4-15,3 13 0 0,1 19 3 16,-1 9-8-16,1 9-2 16,-1 10 1-16,1-7 1 15,-4-3-1-15,0 1-2 16,-4-10-35-16,-3 3-14 16,-3-13-76-1</inkml:trace>
  <inkml:trace contextRef="#ctx0" brushRef="#br0" timeOffset="58849.7006">12213 8759 236 0,'7'-12'88'0,"-7"12"-69"0,4 9-7 16,-4-9-9-16,0 13 7 15,0-4 5-15,-14 23-3 16,3-11-2-16,-24 48-5 16,-15 29 3-16,-3-1 2 0,-3-6 1 15,3 6 1-15,4-6-6 16,-1-3-4-16,4-13-1 15,4-6-1-15,3-16 2 0,4-9 1 16,7-6 1-16,3-13 0 16,7-6-62-16,8-13-25 15,10-22-32 1</inkml:trace>
  <inkml:trace contextRef="#ctx0" brushRef="#br0" timeOffset="59271.0882">12330 9126 208 0,'7'-19'77'0,"-7"19"-60"0,0 0 4 0,0 0-3 0,0 10 0 16,0-10 3-16,-11 9-5 15,4-2-1-15,-11 8-9 16,4-5 0-16,-10 2 4 0,2-2-8 15,1 5-1-15,4 1-1 16,2-4 2-16,1-2-3 16,11 6 0-16,-1-7 1 15,15 0 2-15,-4 1-1 16,21 5-1-16,-3-5 3 16,17 6 0-16,-7-7-6 15,8 3 0-15,-8-2 1 16,0 9 1-16,-6-4-2 15,-12 14 2-15,-3-14 16 0,-14 14 10 16,0-4-2-16,-17 0-1 16,3-7-4-16,-15-5 1 15,8 3-8-15,-4-1-2 16,4-5-5-16,0-7-3 16,4-3-64-16,6 6-28 15,0-6-51 1</inkml:trace>
  <inkml:trace contextRef="#ctx0" brushRef="#br0" timeOffset="70531.2279">18655 6232 204 0,'-18'-6'77'0,"15"2"-60"0,-1 4-3 0,4 0-5 16,7 0-3-16,7 4 1 16,8-4-1-16,16 6 1 15,8-6-4-15,14-6 3 0,11 2 3 16,6-2-3-16,8-3-1 15,3 9 0-15,-3-10 1 16,0 10-3-16,-1-3 0 16,-3-3-3-16,0 6-1 15,-6 0 1-15,-1-6 0 0,-7 3-7 16,-4 3 0-16,-3-7-15 16,-10 7-3-16,-12-3-31 15,-13 6-56 1,-18 4 20-16</inkml:trace>
  <inkml:trace contextRef="#ctx0" brushRef="#br0" timeOffset="70891.1837">19480 6323 192 0,'-7'6'74'0,"0"-3"-58"0,0 13 3 0,4-7-4 16,-1 7-6-16,1-3 2 15,-1 12 14-15,1 0 6 16,-4-3-16-16,-1 9-2 0,1 7 1 15,-3-1 1-15,-4 7 0 16,0 0-7-16,0 3-3 16,-1 6-3-16,8-2 1 15,0-4-4-15,7-3-2 0,0-1-18 16,4-5-9 0,3-3-28-16,0-10-14 0,4-13-27 15</inkml:trace>
  <inkml:trace contextRef="#ctx0" brushRef="#br0" timeOffset="71314.019">19967 6436 244 0,'0'0'93'0,"0"3"-72"0,4 6-6 16,-1 7-6-16,1 12-4 15,-1 10 0-15,-3 6 2 16,0 0-4-16,-3 0 0 0,-1 9 1 0,1-9-2 16,-1 3 1-16,1-13-2 15,-1 1-1-15,1-7-4 16,3-9 0-16,0-4-31 15,0-15-14-15,0-15-52 16</inkml:trace>
  <inkml:trace contextRef="#ctx0" brushRef="#br0" timeOffset="71642.1336">20002 6395 172 0,'0'-19'66'0,"0"10"-52"0,-3-1-5 0,3 10-6 16,0 0-1-16,0 0 1 15,0 0 5-15,0 0 3 16,0 0-6-16,7 0 4 0,-3 7 1 16,3-7 1-16,0 0 3 15,3 0 6-15,4-7 2 16,4 1-7-16,3 3-2 15,7-3-7-15,4-4-2 16,3 7-2-16,4-3 1 16,0 3-2-16,3-4 2 15,4 7-7-15,-3-3 1 16,-8-9-23-16,0 9-11 16,-10 3-22-16,-8 0-9 0,-10 0-12 15</inkml:trace>
  <inkml:trace contextRef="#ctx0" brushRef="#br0" timeOffset="71941.9922">20098 6596 108 0,'-36'9'44'0,"22"-9"-35"0,0 0 12 16,11 3 1-16,-1 3 5 15,1-6 4-15,3 4-6 16,0-4-3-16,0 0-12 16,3 0 5-16,1 6 4 0,3-3-4 0,0-3 0 15,3 9-7-15,1-2 0 16,3-7-7-16,4 3-1 16,-1 3 0-16,5-6 0 15,6 0 0-15,4 0 2 16,-1-6-21-16,5 3-9 15,-1-4-59 1,-3-2-43-16,-4 0 49 16</inkml:trace>
  <inkml:trace contextRef="#ctx0" brushRef="#br0" timeOffset="72454.2577">20948 6420 188 0,'-11'-6'71'0,"11"6"-55"0,-3 0-5 0,3 0-5 16,0 0-2-16,7 0 5 16,3 0-5-16,5 0 0 0,-1-3-2 15,3 3 3-15,1 0 1 0,3 0-2 16,4 0-1-16,3 0-3 15,4-7-3-15,3-2-20 16,0 6-10-16,-3-3-52 16</inkml:trace>
  <inkml:trace contextRef="#ctx0" brushRef="#br0" timeOffset="72695.2187">20902 6627 284 0,'-18'-9'107'0,"11"9"-83"0,-7 0-12 0,11 0-10 15,-1 0-1-15,4 0 4 16,7 0-7-16,7 0 0 16,15 0 0-16,6 0 1 0,7-4 1 15,8-2-7-15,3 6 0 16,7-3-6-16,-1-3 1 15,1 3-16-15,0 3-7 16,0-7-63 0</inkml:trace>
  <inkml:trace contextRef="#ctx0" brushRef="#br0" timeOffset="73744.0909">24261 5385 208 0,'-8'-9'79'16,"5"-1"-61"-16,-4 10-1 0,3 4-2 0,4 2-7 16,-3 0 3-16,3 7 5 15,0 5 2-15,3 1-9 16,4 13 3-16,0 2 4 0,1 4-2 16,-5-1 0-16,-3 14-4 15,-3 2 1-15,-1 3-4 16,-7 4 1-16,1-7-7 15,-1-6-1-15,4 7 0 16,-3-17 0-16,3-5-3 16,3-4 0-16,4-9-31 15,4-4-15-15,-4-15-66 16,-4-6-37-16,-10-10 71 16</inkml:trace>
  <inkml:trace contextRef="#ctx0" brushRef="#br0" timeOffset="74615.499">22070 6251 156 0,'-14'0'60'0,"14"0"-47"0,7 0-3 0,-7 0-3 15,7 9 0-15,3-3 6 0,4-2 4 16,4 2 2-16,3-3-10 16,8-3 1-16,6 0 3 0,7 0-3 15,11 0 0-15,11 0-2 16,10 0 0-16,10 0-4 16,19-3-1-16,13 3-1 15,15-6-2-15,10 6 1 16,14 0-1-16,11-4-3 15,3-2 2-15,4 3 3 16,0-3 3-16,3 6-4 16,8 0-3-16,-8 0 5 15,0 0 3-15,8 0-3 16,-4 0 0-16,7 0-3 16,-4 6-1-16,-6-3 1 15,-8-3 0-15,-10 10 2 0,-11-4 3 16,-14-3 2-16,-18 6 3 15,-13-2-1-15,-15 8 0 16,-14-12-10-16,-11 7-4 16,-10-4-4-16,-10-3 0 15,-12 7-37-15,-10-10-17 16,-17 6-38 0</inkml:trace>
  <inkml:trace contextRef="#ctx0" brushRef="#br0" timeOffset="75380.6007">22775 6643 184 0,'11'-7'68'0,"-11"7"-52"0,-4 0-3 15,4 7-3-15,-3-4 4 16,-1 9 5-16,1 1-5 16,3 3-1-16,0 2-7 15,0 11 3-15,0 11 3 0,3 7 3 16,-3 16 3-16,-3 0-8 0,-1 9-3 15,-6 0-4-15,-1-3 0 16,1 3-2-16,-1-9-1 16,0 0-2-16,1-10 1 15,3-9-12-15,3-16-7 16,1 0-31-16,10-21-79 31</inkml:trace>
  <inkml:trace contextRef="#ctx0" brushRef="#br0" timeOffset="75726.9031">23432 6668 220 0,'0'0'82'0,"3"3"-64"0,4-3-4 15,-3 9-8-15,-1 7-4 16,-3 3 3-16,-3 18 4 16,-4 7 5-16,0 16-8 0,-4-4 1 15,0-2 0-15,4 5-3 16,0-12-3-16,4 3 0 0,-1-9 1 15,4 3-1-15,0-3-1 16,0-13-2-16,0 0-1 16,0-9-25-16,0-9-9 15,-3-4-41 1</inkml:trace>
  <inkml:trace contextRef="#ctx0" brushRef="#br0" timeOffset="75965.8867">23139 7179 168 0,'-11'-9'63'0,"11"9"-49"0,-3-10-6 0,3 4-7 0,3 6 6 15,8-10 5-15,-1 7 1 16,4-3 0-16,4-3-7 16,0 5 5-16,6-2 4 0,8 6-1 15,3-6 0-15,4 3-6 16,0 3-3-16,3-6-5 15,4 6-2-15,0-4-13 16,3-5-5-16,-3 0-44 16,-3-7-52-1,-1 6 28-15</inkml:trace>
  <inkml:trace contextRef="#ctx0" brushRef="#br0" timeOffset="76476.1855">24010 7063 188 0,'4'9'71'0,"3"10"-55"0,3 6-5 0,-6-9-3 15,-1 6-3-15,-3 3 4 16,0 13 2-16,-3 15 1 16,-4 0-6-16,-4 10 5 0,-3 6 2 0,0-6-2 15,0 9 1-15,-4 0-3 16,8 0 2-16,-5-3-6 16,5-6-3-16,-4-10 1 15,-4 0 2-15,0-9-2 16,-6-6 0-16,-1-10-1 15,-3-12-2-15,-4-7-6 16,4-12-1-16,0-13 1 16,7-12 3-16,10-13 2 15,4-6 1-15,7 0 0 16,7-3 0-16,4 6-3 16,6-3 2-16,4 3-1 15,8 7 0-15,2 2 0 16,8 1 0-16,7 9 2 15,3 3 2-15,4 0-1 0,0 12-1 16,-3 1-8-16,-8-1-3 16,-7 10-32-16,-3-9-14 15,-11 0-34 1</inkml:trace>
  <inkml:trace contextRef="#ctx0" brushRef="#br0" timeOffset="76686.7477">23830 6671 288 0,'-10'-9'107'0,"13"9"-83"0,4 0-16 16,0 6-13-16,7-3-59 15,4 3-22-15,0 7-11 16,-4-4-4-16</inkml:trace>
  <inkml:trace contextRef="#ctx0" brushRef="#br0" timeOffset="77480.4565">24380 6903 200 0,'-3'0'74'0,"3"0"-58"0,3 6-6 15,1-3-6-15,3 7-6 16,0 5 0-16,0 1 6 16,4 3 2-16,-4 0-2 15,-4 9 6-15,-3 6 3 0,0-5-2 16,0 5 1-16,4-6-7 15,3 4-1-15,4-10-2 0,3 3-2 16,7-10-2-16,3-2 1 16,5-7-4-16,2-3 1 15,8-6 2-15,0-3 3 16,-7-3 0-16,0-1-1 16,-11 1 5-16,-4 3 4 15,-3-4 1-15,-6 10 2 16,-8 0-6-16,-4 0-4 15,-3 10-1-15,3-4-1 16,4 9-3-16,7-2 2 16,8-4-4-16,6 1-1 15,3-10 0-15,8-3 2 0,3-4 2 16,1-5 1-16,3-4 5 16,-4-9 2-16,-3-3 6 15,-8-7 3-15,-3-8-2 16,-6-14 2-16,-5 4 1 15,-6 9-1-15,-4 0-7 16,-4 16-5-16,4 3-20 16,0 3-6-16,0 6-40 15,0 10-16-15,-3 3-25 16</inkml:trace>
  <inkml:trace contextRef="#ctx0" brushRef="#br0" timeOffset="79689.2384">25467 6821 196 0,'-3'-6'74'0,"-1"12"-58"0,4 4-6 0,4-1-6 15,-1 7-4-15,1 3 2 16,-1 6 3-16,1 3 4 16,-4 10-4-16,0 2 4 0,-4 1 3 15,1 3-2-15,-1 6 0 16,1-6-6-16,3-6-1 16,0-1-1-16,3-2-2 15,1-10-6-15,-1-12-4 16,4-7-10-16,-3-16-2 15,-1-5-2-15,-3-13 2 0,0-7 12 16,0-12 8-16,-3-6 6 16,3-10 5-16,0 0 2 15,3 4 1-15,4 2 0 16,4 7 2-16,3-3-12 16,7 6-5-16,4 3 3 15,3 9 1-15,4-2-2 16,0 12 1-16,-1 3 4 15,1 6 5-15,-4 10-1 16,-7 6 1-16,-10 15-1 16,-7 4 0-16,-12 6-2 15,-6 0 1-15,-7 4-2 16,-7-1 2-16,0 0 2 16,-4 3 5-16,4-2-4 15,0-4 0-15,3 6-2 0,4-6 0 16,3 0-7-16,4-3 0 15,7 10-1-15,7-11 0 16,7 11 0-16,4-4 0 16,6 0 0-16,4-9 0 15,4 6 2-15,3-9 1 16,0-4-6-16,1-2-2 16,-5-4-3-16,-2 4 2 15,-1-4-1-15,-7-3 2 16,0-3-15-16,-7 0-4 15,-3 0-21-15,-4-3-9 16,-8 3-35 0</inkml:trace>
  <inkml:trace contextRef="#ctx0" brushRef="#br0" timeOffset="80153.6421">26458 6712 208 0,'4'-32'79'0,"-8"14"-61"0,1-1-1 0,3 12-2 16,-4-11-9-16,-3 8 2 16,-7-2 1-16,-4 5 2 15,-3-2-5-15,-7 9 7 0,-7 9 6 16,-8 10 3-16,-6 16 4 16,-7 12-10-16,-1 12-2 15,8 4-8-15,10 15-4 16,11-12-1-16,21-3 1 15,17 0 1-15,22-10 3 0,14-3-1 16,10-12 0 0,8-10 1-16,-4-9 1 0,0-10-3 15,-7-2-3-15,-11-7-7 16,-10 0-4-16,-11-10-21 16,-10 4-7-16,-15 3-67 15,-14-4-57 1,-17-2 55-16</inkml:trace>
  <inkml:trace contextRef="#ctx0" brushRef="#br0" timeOffset="90333.0117">18651 8800 88 0,'-3'-12'33'0,"3"18"-26"0,-4-6 20 16,4 0 8-16,0 0-13 15,0 0-4-15,0 0-7 16,0 0-2-16,0 0-5 15,7 0 8-15,4 0 7 0,3 0-4 16,7 0 2-16,7 0-4 16,8 0 0-16,3-6-5 15,6 2-3-15,5-2-2 16,10 6 0-16,3-9-2 16,8 9 2-16,6-10-4 0,-3 7-2 15,4-3 2-15,-4-3 0 16,-3 5-8-16,-4 4-2 15,-14 0-14-15,-7 4-4 16,-11-4-117 0,-25 9 68-1</inkml:trace>
  <inkml:trace contextRef="#ctx0" brushRef="#br0" timeOffset="90693.7717">19156 8800 184 0,'-11'3'68'0,"4"4"-52"0,4 5 6 16,3-3 1-16,-4 7-14 15,1 3-2-15,3 9 1 16,-4 7 5-16,1 5-7 16,-1 1 6-16,1 9 3 0,-5-3 2 15,1 7-1-15,-3-1-4 16,-4 10 0-16,0 6-7 0,-4-3-3 16,0 3-1-16,1 3 1 15,3-10-10-15,-1-8-4 16,8-7-25-16,4-13-11 15,3-9-59 1,7-6-26-16,3-19 70 16</inkml:trace>
  <inkml:trace contextRef="#ctx0" brushRef="#br0" timeOffset="91068.1485">19780 8866 208 0,'-7'0'77'0,"7"6"-60"0,-3 7-1 15,3-4-4-15,-4 7-6 16,1 12 1-16,-4 7 2 16,-4 8 5-16,0 14-8 15,1-4 6-15,-1 1 3 0,1 5-7 16,3-2-4-16,3-4-8 16,1 0-2-16,3-3 9 0,3-6 5 15,1-6-6-15,-1-10-2 16,1-3-19-16,-4-12-5 15,0-1-34-15,-4-18-13 16,1-10-14 0</inkml:trace>
  <inkml:trace contextRef="#ctx0" brushRef="#br0" timeOffset="91370.0484">19667 8900 156 0,'-3'-6'57'0,"3"6"-44"0,-4 0 5 16,4 0-1-16,0 0-4 16,7 0 2-16,4-3-2 15,7-3 2-15,10 3-8 16,7-4 0-16,7-2 3 0,4-4-2 15,0 1 3-15,0 2-4 16,-4 1 1-16,-6 9-5 16,-5-3-2-16,-2 3-16 15,-8 3-7-15,-7 3-51 16,-11 4-49 0,-6 9 38-16</inkml:trace>
  <inkml:trace contextRef="#ctx0" brushRef="#br0" timeOffset="91625.3627">19572 9264 212 0,'-7'-6'79'0,"7"12"-61"0,0-6-5 0,0 0-7 15,0 0-4-15,4 0 1 16,-1 3 10-16,4-3 3 15,4 0-7-15,6 0-1 0,5 0-1 0,9 0-1 16,5-9 1-16,6 3-4 16,4 3-2-16,3-4 0 15,1-2-1-15,-1 9-20 16,0-3-9-16,-3 3-76 16</inkml:trace>
  <inkml:trace contextRef="#ctx0" brushRef="#br0" timeOffset="92045.6578">20701 9045 212 0,'-7'0'82'0,"10"0"-64"0,1 0-4 0,0 6-8 0,6-3-6 16,4-3 0-16,7 6 2 16,8-2 1-16,2-4-1 15,12-4-4-15,-1 4 1 0,0-6-12 16,-3 6-5-16,-4-3-69 15</inkml:trace>
  <inkml:trace contextRef="#ctx0" brushRef="#br0" timeOffset="92284.5803">20726 9239 264 0,'-14'0'101'0,"7"-6"-78"0,-11 15-7 0,11-9-8 15,3 7 0-15,1-7 5 16,-1 0-9-16,4 0-4 16,7 0 0-16,7 0-1 0,11 0 3 15,10 0-6-15,8 0 1 16,13-7-10-16,8 4-2 16,6-3-12-16,8-4-3 15,7 10-28-15,3-9-13 16,-4 6-6-1</inkml:trace>
  <inkml:trace contextRef="#ctx0" brushRef="#br0" timeOffset="93291.69">25121 8098 212 0,'0'-25'82'0,"4"21"-64"0,-1-2-2 0,1 6-7 0,-4 0-3 15,0 0 3-15,0 0 5 16,0 0 1-16,0 10-8 16,-4-4 9-16,1 3 4 0,-4 1-4 15,0 9 1-15,-4 9-4 16,-3 6 0-16,0 1-3 15,0 18 1-15,0 10-6 16,0-1-1-16,-1 7-2 16,5-3 1-16,-1-6-2 15,4-7-1-15,4-6 1 16,-1-3-1-16,4-6-9 16,0-13-2-16,0 0-21 15,0-13-9-15,-3-2-42 16,-8-4-17-16,1 0 6 15</inkml:trace>
  <inkml:trace contextRef="#ctx0" brushRef="#br0" timeOffset="94206.5853">21999 9233 176 0,'-10'-10'68'0,"13"10"-52"0,1 0-1 0,-4 0-1 16,10 7-6-16,4-14 3 16,11 7 3-16,3-3-8 15,11-3 6-15,11 6 3 0,17-3-5 16,17-3-1-16,8 3-5 15,14-4-1-15,14 7 1 16,10 0 0-16,8-6-2 16,10 6 1-16,11-3-2 15,7 3-1-15,6-6 3 16,12 6 0-16,10 0 1 16,10 0 0-16,5 0 0 15,-1 6 0-15,3-3-7 16,-6 3-2-16,3 4-1 15,-7-1 4-15,4 0 5 0,3-2 6 16,-3-4-1-16,6 3 3 16,-3-3-2-16,1 4 0 15,6-7-1-15,-4 9 2 16,-2-3-1-16,-5 4 0 16,-13-7-3-16,-11 6 1 15,-11 1-4-15,-17-1-2 16,-18-3 0-16,-7 4-1 15,-14-4-3-15,-11-3 0 16,-10 6-27-16,-11-9-10 16,-4 7-75-1</inkml:trace>
  <inkml:trace contextRef="#ctx0" brushRef="#br0" timeOffset="95017.1737">23192 9590 200 0,'-7'-3'74'0,"7"6"-58"0,0 4-2 0,0 2-3 16,3 0-6-16,-3 10 0 16,4 6 3-16,-1 4 5 15,-3-1-7-15,-3 6 8 0,-1 7 3 16,1 0 2-16,-8 12 3 15,-3 16-3-15,-7 9 0 16,-4 4-8-16,0 0-4 16,8-20-4-16,-5 29-3 15,5-3 1-15,-1-16 1 16,4-3-14-16,0-16-7 16,0 1-37-16,3-20-13 15,4-12-40-15</inkml:trace>
  <inkml:trace contextRef="#ctx0" brushRef="#br0" timeOffset="95394.2943">23805 9750 244 0,'-3'0'90'0,"-1"0"-70"0,-6 16-7 0,6-7-10 15,-3 10 2-15,0 6 4 16,0 13-4-16,0 6-1 15,4 9-2-15,-1 7 1 0,0-4 0 16,1 13-1-16,-1-12 1 16,1 2-2-16,-4-6 2 15,0-6-2-15,0-9 2 16,-4-3-9-16,1-7-1 16,-5-6-40-16,1-10-19 15,0-12-30-15</inkml:trace>
  <inkml:trace contextRef="#ctx0" brushRef="#br0" timeOffset="95603.4874">23322 10233 244 0,'11'-12'90'0,"3"5"-70"0,18 4-1 16,-18 3-6-16,17 0-9 15,12-6-1-15,10 6-1 16,7 0 1-16,0 0-2 16,3 0-3-16,1 0 1 0,-4-3-28 0,0-3-13 15,-7-4-58 1</inkml:trace>
  <inkml:trace contextRef="#ctx0" brushRef="#br0" timeOffset="96233.7299">24490 10202 184 0,'0'3'68'0,"3"-3"-52"0,4 19 10 15,-3-10 4-15,-1 16-12 16,1 0-2-16,-4 22-5 16,0 16-2-16,0 9-5 15,-4 16 8-15,1 0 7 0,-1 12-4 0,1 7 0 16,-4-10-5-16,0 0-1 16,-4-9-8-16,1-6-2 15,-4-10 2-15,-1-10 3 16,-2-2-1-16,-4-13 0 15,-1-12-3-15,1-14-3 16,0-8-5-16,3-26 0 16,1-8-1-16,3-20 3 15,0-6 2-15,7-16 2 16,3 0 1-16,4 1 1 16,7 2 0-16,4 4 0 15,6 2-3-15,11 1 2 16,4 9 1-16,7 10 2 0,7 5-1 15,3 10 2-15,4 1-4 16,-3 2 0-16,-1 13-4 16,-7-3 1-16,-3 6-22 15,-4-7-11-15,-3 4-71 16</inkml:trace>
  <inkml:trace contextRef="#ctx0" brushRef="#br0" timeOffset="96520.1005">24426 9882 248 0,'-10'-9'93'0,"6"9"-72"0,4 0-8 0,0 0-10 16,7 0-20-16,4 0-6 16,3 0-50-16,0 0-20 15,0 3 21-15,-3 3 12 0</inkml:trace>
  <inkml:trace contextRef="#ctx0" brushRef="#br0" timeOffset="96849.0586">24843 10133 184 0,'0'-3'71'0,"3"3"-55"0,1 0 0 0,-1 3-5 16</inkml:trace>
  <inkml:trace contextRef="#ctx0" brushRef="#br0" timeOffset="97269.7799">24860 10152 328 0,'4'18'18'0,"-1"17"-8"16,-3 9-5-16,0 0 1 0,4 9-1 15,-1-6 0-15,4 6-6 16,8-9 1-16,2 0 0 16,8-6 0-16,3-13 0 15,7-16 2-15,4-2-1 16,3-17 2-16,8-5 0 16,-8-11 1-16,-3 4 4 15,-7-3 5-15,-8 10-3 16,-6 2 0-16,-7 7 2 15,-11 15 3-15,-4 10-8 16,-3 12-4-16,4 1-5 16,3-1 1-16,7-3-1 15,7 1-2-15,0-4-4 16,3-16 0-16,5-6 8 0,2-6 7 16,1-16 1-16,0-21 3 15,3-7 5-15,-3-7 2 16,-1-15-5-16,-2 3-3 15,-8 7 8-15,-4 2 3 16,-6 7-5-16,-4 13 1 16,0 2-12-16,0 13-3 15,-4 0-18-15,1 10-6 16,-1 2-20-16,1 1-9 16,3 3-38-16,0-4-16 15,0 7 0 1</inkml:trace>
  <inkml:trace contextRef="#ctx0" brushRef="#br0" timeOffset="98513.5696">27055 9534 180 0,'-4'-16'68'0,"4"13"-52"0,-4 6 3 0,4-3-1 15,0 6-7-15,-3 4 1 16,-4-1 4-16,-7 16 2 16,-14 4-9-16,-15 8 6 0,-13 7 2 15,-18 9 2-15,-22 20 3 16,-23 24-1-16,-23 9-1 15,-9 20 1-15,-8-1 1 16,0-2-3-16,15-7 0 16,10-16-1-16,6-3-2 0,16-15-11 15,13-10-5-15,11-3-14 16,14-16-3-16,10-15-41 16,15-10-14-16,10-19-69 15</inkml:trace>
  <inkml:trace contextRef="#ctx0" brushRef="#br0" timeOffset="100481.3453">26088 10490 152 0,'11'-25'57'0,"-8"22"-44"0,-3-3 21 15,0 6 5-15,-3-3-13 16,-1-4-2-16,0 7-16 16,1 0-8-16,-1 0 0 15,1 10 1-15,-4-4 2 0,0 10 1 16,-4 3 2-16,-3 9 3 15,-7 9 5-15,-4 7-4 16,-3 10 2-16,-4 5-5 0,4-2-2 16,3 5-2-1,4 1-3-15,7-3 1 0,10-4-1 16,12-6 0-16,6-3 0 16,7-9-3-16,11-13 0 15,6 0-5-15,12-22-2 16,6-3 0-16,1-19 1 15,3 1 1-15,0-11 2 16,-7-5 2-16,-4-4-1 16,-10-2 4-16,-8 2 0 15,-9 0 3-15,-12 4 3 0,-10 6 7 16,-7 2 4-16,-14 17-4 16,-7 9 1-1,-4 9-4-15,-7 7 0 0,0 6-3 16,1 13-1-16,2 2-3 15,8 7-2-15,7 6-2 16,7-12 1-16,7 0-15 16,10-4-6-16,4-9-55 15,7-15-67 1,-3-17 36-16</inkml:trace>
  <inkml:trace contextRef="#ctx0" brushRef="#br0" timeOffset="103993.8712">26624 10531 200 0,'0'-22'77'0,"7"10"-60"0,4-13-7 15,-4 18-8-15,3-2-1 0,5-1 1 16,2 1-3-16,11-4 1 15,4 4 0-15,10-3 0 0,4 8 2 16,4-2 3-16,-1 6 4 16,1 6 2-16,-8 10 1 15,-10 15 0-15,-11 23 0 16,-14 18-2-16,-11 3 1 16,-10 7-8-16,-7-1-2 15,-7 1-1-15,-7-10 0 16,-8-3 0-16,4-13 0 15,-3-12 6-15,-4-3 4 16,4-13-1-16,0-18 0 16,6-17-8-16,8-24-2 0,7-13-7 15,10-9 0-15,8-1 4 16,3 1 4-16,7 9 1 16,0 7-1-16,3 11 3 15,5 8 0-15,2 8-1 16,4 13 1-16,8 7-2 15,6 9-1-15,7 6 1 16,1-6 1-16,2 6-3 16,1-7 0-16,4 1-6 15,-1-3-3-15,-3 0-38 16,-4-13-17-16,-3-3-32 16</inkml:trace>
  <inkml:trace contextRef="#ctx0" brushRef="#br0" timeOffset="104415.1988">27517 10478 224 0,'-21'-6'85'0,"-8"15"-66"0,-13 7-1 0,24-4-3 15,-6 4-7-15,-8 12 1 0,0-3-5 16,7 3-1-16,4-9-1 16,11 3 5-16,6-3 3 0,15-10-3 15,10-6 1-15,18-6-10 16,7-3-3-16,-1-3 3 16,1 9 2-16,-3 0-1 15,-8 9 0-15,-10 16 3 16,-8 3 1-16,-10 7 3 15,-3 9 1-15,-8-7-3 16,1 7-1-16,-4-6 1 16,-4-4 2-16,-3-8 1 15,-4-1 1-15,-6-13-4 16,-5-2-3-16,-2-10-11 16,-1-13-4-16,0-12-20 15,4 0-5-15,3-19-13 0,8-3-3 16,6 0-30-1</inkml:trace>
  <inkml:trace contextRef="#ctx0" brushRef="#br0" timeOffset="104582.7481">27298 10409 184 0,'14'-10'68'0,"-3"10"-52"0,3 0 10 0,-4 0 4 15,8 4-14-15,3 2-1 16,11-6-11-16,7 0-3 15,7 0-1-15,6-6-5 0,8 2-1 16,4 4-35-16,-4-6-13 16,-7 3-29-16</inkml:trace>
  <inkml:trace contextRef="#ctx0" brushRef="#br0" timeOffset="104895.9607">27982 10374 164 0,'0'0'63'0,"-3"10"-49"0,-1 5 16 16,1 1 5-16,-1 6-2 15,-6 13 1-15,-4 8-15 16,-4 14-6-16,-3 2-8 16,-4 4 1-16,7-10 0 0,11-6 0 15,7-3 1-15,7-3-2 16,15-9 2-16,13-14-4 16,7-5 0-16,8-13-1 15,10-13-2-15,7-5-2 16,3-11 1-16,-6-5 5 15,-11-4 5-15,-15 4 8 16,-13-1 7-16,-14 4 0 0,-18-1 3 16,-18-5-13-16,-10 12-3 15,-8 3-9-15,1 0-2 16,0 3-16-16,3 0-4 16,4 0-39-16,10 1-16 15,11 2-58 1</inkml:trace>
  <inkml:trace contextRef="#ctx0" brushRef="#br0" timeOffset="139321.1883">1566 11105 152 0,'0'-9'57'0,"-3"9"-44"0,3-7-4 0,-7 7 35 16,3 7-19-16,-6-7-5 16,6 3-5-16,-6 3-9 15,10 0-2-15,-8-3 0 0,5 7 2 16,-8 9 3-16,8-1 2 15,-8 14 1-15,-3 5-6 16,-7 1-2-16,-4 6 0 16,-6 0 2-16,2 0-3 15,-6 0-2-15,10-7-5 16,1-2-2-16,-1-1 9 16,14-15 7-16,1 0-4 15,6-19-10 1,8-10-2-16,6-8-27 0,1-7-8 15,3 6-56 1,0-6-32-16,-3 12 64 16</inkml:trace>
  <inkml:trace contextRef="#ctx0" brushRef="#br0" timeOffset="139649.8411">1411 11114 144 0,'11'-25'55'0,"-8"22"-43"0,8-13 3 0,-4 16 1 16,3-3-4-16,-3-3 3 15,1 6 1-15,2-3-1 0,-6-3-7 16,6 6-1-16,-10 0 3 0,4 0 3 16,-4 0 4-16,7 6-7 15,3-3-1-15,-3 3 1 16,11-3 4-16,-4 7-4 15,-3-1 0-15,6 7-4 16,5 3 1-16,-12 9-4 16,4 3 0-16,0 1-1 15,8 2-2-15,-8 1 3 16,7-7 0-16,-7-3-8 16,7-6-2-16,-7-4-69 15,7-2-31-15,-10-7 10 16</inkml:trace>
  <inkml:trace contextRef="#ctx0" brushRef="#br0" timeOffset="141211.8062">1471 11265 156 0,'0'-10'60'0,"7"10"-47"0,-3-6 4 16,-4 6-1-16,3 0-4 15,4 6 1-15,4-2-1 0,-11 2 2 16,10 3-7-16,-6 1 5 0,-4 5 3 16,0-2-1-16,3 6 2 15,5 3-5-15,-8 0-1 16,3 3-2-16,4 3 0 16,-3 6 0-16,-4 1 0 15,3 3-4-15,4 2-3 16,-7 7 0-16,0 0-1 15,0 7 2-15,0-1 3 16,0 0-2-16,0-9 0 16,0 0 3-16,0 9 1 15,0-6-1-15,4 7-1 16,-4-1-3-16,0 0 1 0,0-2-2 16,7-4 2-16,-7 6 0 15,0-9 3-15,0 9-3 16,0-6 0-16,3 6 1 15,-3 7 0-15,0-4-5 16,0 7 1-16,0-3 0 16,0-4 0-16,0-2 2 15,-3-1 1-15,3 6 1 16,-7 4 2-16,3 3-3 16,4-3-2-16,-7 6 0 15,4-7-1-15,3 11 0 16,0-4 0-16,0 3 2 15,3 0 1-15,4 0-1 0,-7 0-2 16,0 0 1-16,0-9 1 16,0-4 1-16,0-2 3 15,-7-4-3-15,7 7 0 16,0-4-3-16,0 7-1 16,0 0 1-16,0 6 2 15,7-7-3-15,-3 7 0 16,3-3 3-16,-7 3 1 15,3-6-1-15,-3 0 1 16,0-1-4-16,0-15-2 16,0-3 4-16,-3 0 1 15,-4 28 0-15,3-9 1 16,-3 0 0-16,4-4 1 16,-1-2-2-16,-3-4-2 15,4 0 3-15,3-2 0 0,0-4-1 16,0 3-2-16,0-3 1 15,0 0-1-15,0 3 0 16,0-3 0-16,0 6 0 16,0-2 0-16,-8-4 2 15,5 6 1-15,3-6-1 16,-4 3 1-16,-3-6-2 16,4 3-1-16,3 6-4 15,0 7 0-15,0-4 2 16,0 4 1-16,0-4 3 15,0-2 1-15,0-1-1 16,-7 0-2-16,7 1 1 16,0-1 1-16,0 0-1 0,0 1 2 15,0-1-2-15,0 3-1 16,0-6-2-16,0 4 1 16,-4-7 3-16,4 6 1 15,0-6-4-15,0 6 1 16,0-2 2-16,0 5 1 15,0-3-1-15,-7 1-2 16,7-4 1-16,-3-3 1 16,3 0 1-16,0-3 3 15,0 0-5-15,0 0-1 16,0-7 0-16,0 13 2 16,0-6-3-16,0 3 0 15,0 4 1-15,0-4 2 0,0 0-1 16,0-3 2-16,3-1-2 15,-3 1-1-15,7 3-2 16,-7-3 1-16,4-3 1 16,3 6 2-16,-7-3-1 15,3 9 2-15,-3-6-4 16,0 7 0-16,0-4 1 16,0-3 2-16,0 6-1 15,0-6-1-15,0 6 1 16,0-9 1-16,0 7-3 15,0-14 0-15,0 1-8 16,-3-4-2-16,3-15-21 0,-7-9-6 16,3-14-69-16,-6-11-30 15</inkml:trace>
  <inkml:trace contextRef="#ctx0" brushRef="#br0" timeOffset="144738.8547">709 14943 124 0,'-7'-3'46'0,"7"-3"-35"0,0 6 3 0,0 0 1 15,0-3-9-15,7-4-1 16,-3 7-1-16,-4-6 0 16,3 3-2-16,4 3 5 0,-7-6 3 0,4 6 3 15,3-10 3-15,-4 7 4 16,-3-3 2-16,11-4 0 15,-8 7-2-15,8-3-2 16,0-3 1-16,-1 2-6 16,4 4-3-16,7-3 1 15,-3 6 0-15,7-3-3 16,7-3-3-16,3 2-2 16,0-2 0-16,4-3 0 15,7-1 3-15,3 4-1 16,1 3 0-16,9-3-3 15,1 6 1-15,8 0-2 16,-5 6 2-16,-3-6-2 16,11 0-1-16,3 0 3 15,0 0 0-15,7-6 1 0,4 6 0 16,-4-3-2-16,-4-4-2 16,4-2 1-16,-7 6 1 15,8-4-1-15,-8 7 2 16,0 0-2-16,3-3-1 15,-10-3 1-15,11 0 1 16,-4 3-3-16,14-4 0 16,-3 4 1-16,3-3 2 15,-3 3-3-15,3-7 0 16,4 1 3-16,-4 3 3 16,4 3 0-16,-8-4 0 15,5 7-3-15,2-9-2 0,5 3-2 16,2 6 1-16,-2-4 3 15,2-2 1-15,8 3-4 16,-4-3 1-16,4 6 2 16,4 0 1-16,-8 0-4 15,4-3 1-15,-4-4-2 16,4 7 0-16,0 0 2 16,-7 0 2-16,-1 0-1 15,5-3 2-15,-1 3-7 16,4 3 1-16,0-3 3 15,-8 0 2-15,1 0 0 16,3 0 1-16,-3 7 0 16,4-4 1-16,-8-3-2 15,4 0-2-15,-1 0-2 16,8 0 1-16,-7 0 3 0,-4 0 3 16,-3 0-2-16,3 0 0 15,0 0-3-15,22 0-3 16,-4 0 2-16,-11 6 2 15,4-6-2-15,-4 0 0 16,4 0 1-16,0 3 2 16,-4-3 1-16,-3 0 1 15,0 0-2-15,-1 0 1 16,-2 0-4-16,-1 10 0 16,0-10-1-16,-3 0 0 15,3 0 2-15,0 0 2 16,4 6-3-16,-4-3 0 15,-3 3 1-15,-4-6 0 0,4 0 0 16,3 7 2-16,-6-4-1 16,-5 6 2-16,-3 1-4 15,-3-4 0-15,0-3-1 16,3 3-2-16,3-3 3 16,-2 7 0-16,2 2 1 15,-3-2 2-15,-3-1-1 16,7 1-1-16,-1-7 1 15,1 6-1-15,-4-3 2 16,0 4 1-16,-3-4-4 16,-1-3-1-16,1-3 3 15,0 6 1-15,-1-2 0 16,-3 5-2-16,0-9 1 0,1 6-1 16,-5-3 0-16,1-3 0 15,-1 7 0-15,1-7 0 16,-8 0 0-16,-3 3 0 15,-3 3 0-15,-4-6 0 16,-4 9 0-16,-7-2 0 16,-3-4 0-16,0 6 0 15,-4-2 0-15,-3-4 2 16,-4-3-1-16,-3 0 2 16,-4-3 4-16,-3-4 4 15,-1 7-4-15,1-3-2 16,-7-3-5-16,-4 6-2 15,0 0 3-15,-7 0 1 16,3-3 2-16,-3 3 0 0,0 0-7 16,0 0 0-16,0 0 1 15,0 0 3-15,0 0-2 16,0 0 0-16,0 0 1 16,0 0 2-16,0 0-1 15,0 0-1-15,4-7 1 16,-1 7 1-16,-3 0-3 15,0 0-2-15,0-3 2 16,0-3 0-16,0 6 1 16,0 0 2-16,0-6 1 15,0 3 1-15,-3 3-2 16,-1-7-2-16,1 7-2 16,-1-3 1-16,1-3 1 0,-1 6 2 15,1-3-3-15,-1-3 0 16,-3-4 1-16,0 1 2 15,-7-1-1-15,0-8-1 16,-4-8 1-16,-3 8-1 16,-4-7 0-16,-10-4 2 15,-7 4-3-15,-4 3 0 16,0-9-1-16,-7 12 0 16,0 0 2-16,-3 4 2 15,-1 2-3-15,4 4 0 16,7-1 1-16,4 4 0 15,7 0-3-15,10 12 2 16,7 0-4-16,4 4 1 0,11 2 2 16,10 4 3-16,14 0-2 15,11-4 0-15,10 7-1 16,11-3 0-16,7 2 4 16,3 1 1-16,1 6-4 15,-4-6-1-15,-4-3 3 16,-6-4 1-16,-8 4-3 15,-3 3-1-15,-4-3-2 16,-7-7 3-16,-3 0 4 16,-4 1 3-16,-3-1-5 15,-8-3 0-15,-2-2-1 16,-8-4 2-16,-8 9-3 16,-6 0 0-16,-14 7 1 0,-7 3 2 15,-4 15-1-15,-10 4 2 16,-8 12 0-16,1-3 1 15,3 3-2-15,3 7-2 16,8-4 1-16,7 0-1 16,10-6-3-16,8-3 2 15,6-9-37-15,4-10-16 16,7-13-105 0</inkml:trace>
  <inkml:trace contextRef="#ctx0" brushRef="#br0" timeOffset="148643.9798">12439 14739 208 0,'0'0'77'0,"3"0"-60"0,5 0 10 0,-8 0 4 16,7 0-10-16,-4 7 0 15,1-4-3-15,-1 9-2 16,1 1-8-16,-1 3 1 0,1 9 2 16,-4 6 0-16,-4 19 1 15,1-3 0-15,-4 16 2 16,0-4-7-16,3-2-4 16,4 2-2-16,4-5 1 15,3-7-1-15,3-10 2 16,4-11-7-16,8-8 1 15,6-18-1-15,3-18 2 0,8-8-4 16,4-11 2-16,-5-7 2 16,-6 9 1-16,-4 7 1 15,-10 3 2-15,-11 25 21 16,-10 16-10 0,-1 9-2-16,4 3-4 15,4 0-2-15,3 7-6 16,7-7 1-16,3-9 2 15,8-3 1-15,3-16-1 16,4-10 1-16,3-9-4 16,4-15 0-16,3-1 5 15,-6-9 2-15,-5 7 6 16,-6-1 5-16,-4 7 8 0,-7 12 5 16,-6 0-8-16,-8 10-2 15,-4-1-12-15,-3 1-3 16,0 9-3-16,-4-6 1 15,1 6-2-15,-1-3 2 16,-3-4 0-16,3 4 1 16,1-3-5-16,3-4 1 15,0 1-2-15,0-7-2 16,3 7-19-16,-3-4-10 16,0 4-54-16,0 3-23 15,-7 3-51 1</inkml:trace>
  <inkml:trace contextRef="#ctx0" brushRef="#br0" timeOffset="154348.0854">6459 14463 132 0,'0'-12'49'0,"7"6"-38"0,-7 6 15 15,4-4 5-15,-4-2-2 16,0 6 3-16,3-3-9 16,-3 3-2-16,0 0-12 15,0 9 3-15,0 1 2 0,0 18-7 16,-3-9-2-16,3 6-5 15,0 3-1-15,0-3 5 16,0 3 2-16,0-2 0 16,3 2-1-16,-3-9-6 15,0-4 1-15,0 4 2 16,0-9 1-16,4-1-1 0,-4 0-2 16,0-2 1-16,0-7 1 15,0-7 1 1,0-2-1-16,0-10-2 15,0 0-2-15,0 0 1 16,0-6-1-16,4-3 0 16,-1-6 0-16,1 9 0 15,-1-4 2-15,-3 4 2 16,4 3-1-16,-1 0 2 16,-3 4-2-16,0 8 2 15,0 10 0-15,-3 16 1 16,-1 9 0-16,1 6-2 15,-1 4 1-15,1-1-2 16,-1 10 2-16,0-6-2 16,1 3 2-16,-1-10-2 15,4 3 2-15,-3-8-2 16,3-8-1-16,0 1 9 16,-4-9 6-16,-3-10-3 15,4-4 1-15,3-14-8 16,0-14-3-16,0 4-6 15,0-6 0-15,3-4 0 16,-3 10 2-16,0-4-1 16,0 13 1-16,0 1 2 15,0 2 2-15,0 7-1 16,0-1 2-16,0 1-4 0,7 9 0 16,-7 0 1-16,0 9 0 15,-7 7 0-15,7 3 2 16,0 9-1-16,-3 6-1 15,3 1 3-15,-4-1 0 16,1-5-10-16,-1-1-3 16,1-3-46-16,-4-16-20 15,0-9-45 1</inkml:trace>
  <inkml:trace contextRef="#ctx0" brushRef="#br0" timeOffset="155579.3792">6735 13498 164 0,'7'-10'63'0,"0"7"-49"0,-4-3 11 15,-3 6 2-15,4 9-4 16,-1 1-2-16,-3 5-5 15,-3 4-2-15,-1 19-8 16,-3 6 3-16,0 6 3 0,4 3-4 16,-1-6-2-16,4 0-3 15,4-3-3-15,3 0 1 16,3-10 1-16,4-5-1 16,4-4 2-16,0-13 0 0,3 1 1 15,3-13-5-15,8-13 1 16,-4-6-9-16,1-9-2 15,-1-6-7-15,-7-10-2 16,-3 3 11-16,-8 0 5 16,-3 7 7-16,-7 6 3 15,-7 9 6-15,-7 3 3 16,-4 13-2-16,-3 3 0 16,0 9-5-16,4 1-3 15,2 9-2-15,8 9 0 16,4-3-2-16,3 0-1 15,7 0-8-15,3-3-3 16,5-3-38-16,2-10-18 0,1-2-34 16</inkml:trace>
  <inkml:trace contextRef="#ctx0" brushRef="#br0" timeOffset="156044.4492">7049 13444 200 0,'10'-19'74'0,"1"13"-58"0,6-3 5 0,-6 6-3 16,3-4-9-16,4 7-1 16,3-3-4-16,0 3-1 15,0 0-1-15,0 0-2 0,0 0 1 16,-3 0-1-16,-4 0 0 16,-7 0 6-16,-3 3 6 15,-8 13 5-15,-6 3 4 16,-8 0-2-16,0 6 0 15,4 3-10-15,4-3-3 16,-1 0-2-16,8-3 0 16,3 3-2-16,3-6 1 15,4-3 0-15,4-7 1 0,-1-6-2 16,8 3 1-16,0-6-4 16,-1-6-2-16,4 3-5 15,1-6-2-15,-5-7-22 16,-3 7-6-16,0-4-82 15</inkml:trace>
  <inkml:trace contextRef="#ctx0" brushRef="#br0" timeOffset="156464.9505">7549 13175 200 0,'-14'0'74'0,"11"3"-58"0,-4 3 12 0,3-3-1 15,-3 3-9-15,0 4-3 16,0 9-6-16,0-4-1 16,0 4-5-16,3 0-2 0,4 0 0 15,0-4-1-15,4-5 2 16,3-1 1-16,4 1 3 15,-1-10-1-15,4 0 0 16,0 0-3-16,1-4-2 16,2-2-2-16,-3 6 1 0,0-3 3 15,0 6 1-15,1 3-6 16,-5 4 0-16,-3-1 3 16,-3 7 2-16,-4 3 2 15,-4-7 2-15,1 4-3 16,-4 3-2-16,0-3 0 15,-4-4-1-15,0-3-9 16,1 4-2-16,-1-10-27 16,1 3-11-16,3-12-53 15</inkml:trace>
  <inkml:trace contextRef="#ctx0" brushRef="#br0" timeOffset="156647.0054">7528 13212 164 0,'-7'-9'63'0,"7"6"-49"0,4-10-2 0,-1 10-2 15,1-3-7-15,3 3-2 16,7-7 0-16,7 1-1 16,7-7-27-16,4 0-9 15,3 4-31-15,1-4-10 16</inkml:trace>
  <inkml:trace contextRef="#ctx0" brushRef="#br0" timeOffset="156885.267">7899 13043 204 0,'-4'9'77'0,"-6"1"-60"0,-8 12 10 0,7-10 1 15,1 13-5-15,-1-6-2 0,4 9-7 16,7-3-1-16,7 0-8 16,7-6-1-16,7-9 2 0,8-4-3 15,10-12-2-15,-1-10-3 16,1-6 1-16,-4-3 3 15,-6-3 1-15,-12-4 10 16,-10 4 3-16,-10 0 6 16,-15 9 3-16,-10 0-13 15,-7 10-5-15,-4 3-13 16,0 12-6-16,4 6-87 16,10 7-38-16,7 6 20 15</inkml:trace>
  <inkml:trace contextRef="#ctx0" brushRef="#br0" timeOffset="160112.9312">9666 14542 156 0,'0'0'60'0,"-3"0"-47"0,6 0 10 15,-3 0 3-15,0 0-4 16,0 0-1-16,0 0-7 16,0 0-4-16,0 0-5 15,0 0 1-15,0 0 0 0,4 9 4 16,3-3 4-16,-4 4 1 16,1-1 0-16,-1 10 1 0,-3 0 0 15,-3 12-2-15,-1 7 1 16,-3 0-2-16,0 12 0 15,4-6-7-15,-1 3-2 16,1-10-2-16,3 4 1 16,-4-10-11-16,4 4-4 15,4-16-67-15,-1-13-28 16,4-25-7 0</inkml:trace>
  <inkml:trace contextRef="#ctx0" brushRef="#br0" timeOffset="161885.7277">9730 13444 140 0,'-4'-12'52'0,"8"5"-41"0,-1 7 13 0,-3 0 5 16,0 0-11-16,0 0 0 16,4 10-6-16,-1-1 0 15,1 7-7-15,-1-4 4 0,4 10 3 16,-3 0 5-16,-1 13 2 16,1 2-2-16,-1 17 0 15,1-4-7-15,-1-3-4 16,5 6-1-16,-1-9-1 15,3 0-5-15,4-16 1 16,4 1 0-16,3-14 2 16,4-15-8-16,3-9-3 15,0-10-2-15,0-15-1 0,-3-1 4 16,-4-3 3-16,-7 4 5 16,-3-1 2-16,-4 4 0 15,-7 6 1-15,-3 0 7 16,-8 15 5-16,0 1-3 15,1 3-2-15,-1 12-3 16,1 3-2-16,3 7-6 16,3 3 1-16,8 0 0 15,3 6 2-15,3-3-17 16,4 0-4-16,0-3-57 16,-3-7-23-16,-7-6 5 15</inkml:trace>
  <inkml:trace contextRef="#ctx0" brushRef="#br0" timeOffset="162515.287">10047 13397 200 0,'-3'-15'74'0,"10"15"-58"0,3-13 7 16,-3 7 1-16,7-4-9 15,4-5 2-15,7 2-6 0,3-9 1 16,4 3-7-16,-4-3-1 0,-3 0 0 15,-4 10 0-15,-4 2 2 16,-2 4-1-16,-5 22 2 16,-6 3 0-16,-4 15 3 15,-4 4-1-15,-3 6 0 16,0 3-5-16,0-3-3 16,3-10 2-16,1-6 0 15,-1-9 1-15,4 3 2 16,0-9 1-16,4-4 1 15,3-9 0-15,4 0 0 16,3-3-4-16,0-3-3 16,3-7-3-16,5-3 1 15,-1 7-4-15,3-7 1 16,1 4-29-16,-4-4-13 0,0 7-58 16,-6-7-52-1,-12 7 58-15</inkml:trace>
  <inkml:trace contextRef="#ctx0" brushRef="#br0" timeOffset="164722.4909">10552 13005 216 0,'0'-9'82'0,"3"12"-64"0,1-6 4 16,-4 3-1-16,0 0-7 16,0 3 0-16,0 6-6 15,0 7 0-15,0-7-5 16,0 7-2-16,0-6 0 0,3-1-4 16,1 0 0-16,-1-2 6 15,4-4 5-15,0-3-2 16,4-3-1-16,-1-4-2 15,1 7-3-15,3-6-2 16,4 3 1-16,-1 3 1 16,5 0 0-16,-1 3-3 0,0 3 2 15,-3 4 1-15,-1 5 0 16,-3-2 2-16,0-4 1 16,-3 7 3-16,-7 3 3 15,-8 0 0-15,-7-4 0 16,-10 10-3-16,-3-6 1 15,-5 0-4-15,1-3 0 16,0-4-1-16,3-2-2 16,8-4-28-16,2-12-14 15,8-4-82 1</inkml:trace>
  <inkml:trace contextRef="#ctx0" brushRef="#br0" timeOffset="164992.9214">10619 13024 200 0,'-36'-9'74'0,"19"9"-58"0,-1 0-2 16,15 0-5-16,-1 0-5 16,0 0 0-16,4 0 0 15,8 0 0-15,6-7-2 16,3 4 1-16,8-6 0 0,7-7 1 15,-1 4 2-15,1-4-1 16,0 0 0-16,-4-3-3 0,-3 10-2 16,-4-7-10-16,-7 7-4 15,-3 6-77 1,-8 3-38-16,-3 0 61 16</inkml:trace>
  <inkml:trace contextRef="#ctx0" brushRef="#br0" timeOffset="165307.7758">10929 12889 204 0,'4'-6'77'0,"-4"6"-60"0,0 0 2 0,0 0-2 16,0 6 0-16,-4 10 4 16,1 3-9-16,-1 0-4 0,0-1-5 15,4 1-3-15,4 6 3 16,3-6-2-16,4-3-1 0,6-7 3 15,1-6 0-15,3-3-1 16,0 0-2-16,0-9 3 16,-3-1 0-16,-4 1-1 15,-3-10 1-15,-8 4 2 16,-6-4 2-16,-8 0-6 16,-6 3 0-16,-5 7-1 15,-2-1 2-15,3 10-21 16,3-9-7-16,4 9-27 15,7-9-11-15,7-1-28 16</inkml:trace>
  <inkml:trace contextRef="#ctx0" brushRef="#br0" timeOffset="165622.8856">11183 12714 228 0,'-7'-10'85'0,"3"16"-66"0,-3 4 1 0,7 6-2 16,0-4-12-16,0 13-1 16,4 0-3-16,3 3-2 15,4 1 1-15,3-1-1 0,3-6 2 16,5-10-3-16,-1-2 0 16,3-4 1-16,-2-12 0 15,-1-4 0-15,-4-8 0 16,-3-1 11-16,-3-6 7 0,-7-10 4 15,-4-2 4 1,-4 8-1-16,-7 4 2 0,-3 0-13 16,-3 13-3-16,-1 2-7 15,0 4-1-15,4 12-28 16,4 4-10-16,10-1-109 16</inkml:trace>
  <inkml:trace contextRef="#ctx0" brushRef="#br0" timeOffset="168223.5354">3771 14435 208 0,'0'0'79'0,"0"0"-61"0,0 0 10 0,4 10 3 16,-1-1-2-16,-3 16 5 16,0 10-14-16,0-1-6 15,0 4-9-15,0 6-2 0,7 3 3 16,-3-7-1-16,3-2 2 15,-7 0-4-15,3-4-2 16,-3-6-3-16,0-3-1 16,-3-6-84-16,3-9-39 15,-11-13 17 1</inkml:trace>
  <inkml:trace contextRef="#ctx0" brushRef="#br0" timeOffset="170171.2643">3630 13435 184 0,'11'-19'71'0,"-1"13"-55"0,-6-4 11 15,6 10 3-15,-10 0-12 16,4 0 0-16,3 0-4 16,-4 10-1-16,5-4-7 15,-5 13 3-15,-3 0 1 0,0 12-1 16,0 0 2-16,0 4-6 15,0 2-3-15,0 7-4 16,4-9 1-16,3-1 1 0,3 1 2 16,4-13-1-1,-3 0 2-15,3-10-2 0,7-2-1 16,-3-10 1-16,3-10-1 16,4-2-14-16,-1-10-5 15,1-6 7-15,-4-1 4 16,-3 1 1-16,-8-3 2 15,-2 3 3-15,-8 9 3 16,0 0 6-16,-15 3 6 16,5 7-1-16,-8 6 1 15,1 6-5-15,2 6 0 16,5 10-5-16,-1 3 0 16,1 6-3-16,6 0-1 0,4 1 1 15,7-4 0-15,11 0-20 16,-4-6-9-16,7-10-89 15</inkml:trace>
  <inkml:trace contextRef="#ctx0" brushRef="#br0" timeOffset="170668.0081">3881 13363 192 0,'0'-10'71'0,"0"10"-55"0,10-9 15 0,-6 3 3 15,6-4-17-15,8-2-5 16,3-10-5-16,0 3 0 16,4 0-4-16,0 0-2 0,-4 4 2 15,-4 2-2-15,1 4-1 16,-4 2 1-16,-3 7 1 16,-8 10 8-16,-3 9 5 15,-3 15-3-15,-4 4 1 0,3 2-8 16,-6-2-1-16,6-3-2 15,1-7 1-15,-1-3 0 16,4-6 3-16,4-4-1 16,3-2 0-16,7-7 1 15,0-6 1-15,7-6-6 16,0-7 0-16,-7-2-8 16,7-1 0-16,-6 4-17 15,6-4-4-15,-7 0-24 16,0 7-6-16,0-4-45 15</inkml:trace>
  <inkml:trace contextRef="#ctx0" brushRef="#br0" timeOffset="171071.6008">4346 12999 216 0,'-17'6'82'0,"13"4"-64"0,-7 5 0 0,8-5-6 16,-1-1-8-16,1 4-1 16,3-4 3-16,0 7 3 0,7-7-4 15,0-3 4-15,4-2 3 0,3-8-4 16,3-2-2-16,1 3-3 15,3-3 0-15,0-4-2 16,4 10-1-16,-7 0-2 16,3 0 1-16,0 10 5 15,-10-1 2-15,3 10 2 16,-4-3 0-16,-10 2-2 16,0 1 1-16,-7 6-4 15,-3-6 0-15,-5 6-1 16,1-6-2-16,0-3-15 15,0-4-7-15,4-2-22 16,-8-10-8-16,0-10-51 16</inkml:trace>
  <inkml:trace contextRef="#ctx0" brushRef="#br0" timeOffset="171270.6833">4311 13033 224 0,'3'-18'85'0,"8"2"-66"0,0-3 16 0,-8 10 6 16,8-1-20-16,6-5-4 16,5 2-8-16,9-6-4 15,-2 4-2-15,6-1-5 0,0-3 1 16,-3 10-4-16,-4-1 1 16,-3 1-47-16,-11 3-18 15,-14-4-40-15</inkml:trace>
  <inkml:trace contextRef="#ctx0" brushRef="#br0" timeOffset="179795.2141">808 15326 136 0,'-11'-35'52'0,"8"23"-41"0,-4-10 15 16,7 12 6-16,-4 1-9 15,4 0-4-15,-10-1-4 16,6 1 0-16,-7 2-8 16,1 4-2-16,-1 6-1 0,-3 4 0 15,4 2 2-15,-5 10 3 16,-6 6 2-16,7 10 1 16,0-4 0-16,-4 3-2 15,8 7 1-15,6-3-6 16,1-1-1-16,3-2-4 0,3-7-1 15,11-3-8-15,8-9-2 16,2-16-3-16,8-10-1 16,-4-11-1-16,8-11 2 15,-12-9 6-15,1-3 2 16,-11-3 6-16,-3 0 2 16,-11 4 6-16,-4 2 5 15,-6 3 2-15,-5 13 3 16,5 3 1-16,-4 6 3 15,3 1-10-15,1 5-2 16,6 10-4-16,-3 0-1 16,7 10 1-16,11 5 3 0,-1 10-4 15,4 4-1-15,-3-1-4 16,14 6-1-16,-11 4 3 16,7-3 1-16,-7-7-12 15,0-3-4-15,-3-6-45 16,-1-10-19-16,4-9-35 15</inkml:trace>
  <inkml:trace contextRef="#ctx0" brushRef="#br0" timeOffset="180395.3255">981 15166 192 0,'-4'-3'74'0,"8"3"-58"0,3 3 5 16,-7 6-1-16,10 1 1 0,-6-1 4 15,6 7-9-15,-6 3-4 16,3-1-7-16,4 1-2 0,-8 3 1 16,-3-9-2-16,0 5 1 15,0-8 0-15,-3 2 3 16,-8-8 1-16,0-8 1 16,-3-8 2-16,4-1 4 15,-11-12-4-15,7 0 2 16,-1 3-7-16,5-3-3 15,-1-3-1-15,11 0-1 16,0 3-3-16,4-4 2 16,13 4-1-16,-2-3 0 15,9-3 2-15,-3 12 2 16,4-6-3-16,-7 15-2 0,-1 1 2 16,1 9 2-16,0 9-2 15,-11 7 0-15,0 9 1 16,-7-6 0-16,0 6 4 15,-7-3 5-15,3-6-1 16,-6 2 1-16,6-8-5 16,-7-1-1-16,8 1-3 15,3-10-1-15,3-3-8 16,8-4-2-16,3-2-1 16,0-1 0-16,7 7 2 15,4 3 4-15,-4 3 3 16,4 13 4-16,0-3 0 0,-11 2-1 15,-4 4 7-15,-10 0 5 16,0-3 7-16,-10 3 3 16,-11-4-5-16,-8-2 0 15,-2-7-12-15,-1 3-3 16,0-9-13-16,4 7-3 16,7-4-68-16,14-3-28 15,7 0-12 1</inkml:trace>
  <inkml:trace contextRef="#ctx1" brushRef="#br0">14489 16809 0,'-25'9'16,"25"-9"0,0 0-16,0 0 15</inkml:trace>
  <inkml:trace contextRef="#ctx0" brushRef="#br0" timeOffset="221802.2484">8925 17217 96 0,'-28'-16'38'0,"21"16"-29"0,-4 0-14 0,8 0-8 15,-4 0-26-15,0 0-8 16</inkml:trace>
  <inkml:trace contextRef="#ctx0" brushRef="#br0" timeOffset="222147.6778">7348 17220 52 0,'-60'-19'22'0,"29"19"-18"0,-8 0 0 0,21 0-2 16,-6 0-5-16,-1 6 2 15,-3-3-21-15,-4-3-8 16</inkml:trace>
  <inkml:trace contextRef="#ctx0" brushRef="#br0" timeOffset="222335.3945">6174 17245 104 0,'-53'-10'38'0,"32"10"-29"0,-8 10-30 16,19-10-12-16,-4 0-3 15,-4 0 2-15</inkml:trace>
  <inkml:trace contextRef="#ctx0" brushRef="#br0" timeOffset="222763.2544">4156 17245 36 0,'-18'0'16'0,"11"0"-12"0,0 0 7 16,3 0 3-16,4 0 8 15,-7 0 6-15,4-6-9 16,-1 2-1-16,1-2-10 16,-1 6-3-16,4 0-54 15</inkml:trace>
  <inkml:trace contextRef="#ctx0" brushRef="#br0" timeOffset="222973.0306">3581 17239 36 0,'-43'-13'16'0,"26"16"-12"0,-15-3-4 0,21 0 0 16,-6 0 0-16,-4 10 0 15,-4-4-16-15,0 3-4 16</inkml:trace>
  <inkml:trace contextRef="#ctx0" brushRef="#br0" timeOffset="223347.4857">2152 17245 60 0,'-14'0'24'0,"14"0"-18"0,0-6-22 0,0 6-11 16</inkml:trace>
  <inkml:trace contextRef="#ctx0" brushRef="#br0" timeOffset="223648.475">1725 17264 112 0,'7'0'44'0,"-3"-3"-35"0,3-4 3 16,-4 7-3-16,1 0-5 15,3-9-3-15,-7 9 2 0,0 0 2 16,-7 0-7-16,0 9 0 16,-4-9-29-16,1 7-9 15,-1-4-4-15,0 12-1 16</inkml:trace>
  <inkml:trace contextRef="#ctx0" brushRef="#br0" timeOffset="223845.8192">1602 17282 104 0,'-25'-12'41'0,"11"12"-32"0,3-9 20 0,4 9 6 0,4-7-19 16,3 7-6-16,-4 0-9 15,4 0-2-15,0 0-15 16,4 7-6-16,6-4-40 16,4 3-17-16</inkml:trace>
  <inkml:trace contextRef="#ctx0" brushRef="#br0" timeOffset="229847.4369">589 17201 156 0,'0'-9'57'0,"-7"18"-44"0,7-3 21 16,0-6 5-16,0 0-13 15,0 0-4-15,7 0 4 16,-3-6 3-16,6 3-15 0,1-7-4 0,3 4-2 16,-3-10-2-16,6 4-1 15,4-4-6-15,-7 7 1 16,8-7 0-16,-8 4 0 15,0 2-5-15,-4 1-1 16,1-1-17-16,0 4-8 16,-8-3-27-16,4 9-11 15,-3-7-19 1</inkml:trace>
  <inkml:trace contextRef="#ctx0" brushRef="#br0" timeOffset="230794.5946">818 16762 192 0,'-7'-16'71'0,"14"13"-55"0,-7-3 13 15,4 3 4-15,7-4-13 16,-1 1-1-16,4 3-2 16,0-6-2-16,8-7-7 15,-1 7-3-15,-4-10 1 0,15 3-3 0,-7 7-2 16,-4-10 0-16,-7 9 1 16,4 4-1-16,-8 6-1 15,-3 13 3-15,-3 9 0 16,-4 3-1-16,-4 3 1 15,-3 13 4-15,-3-10 4 16,-4 13 0-16,3-3 1 16,4-10-2-16,-4 4-1 15,1-7-3-15,3-3-1 16,3-6-3-16,1-4 1 16,-4 4-2-16,7-9 2 15,0-1-4-15,7 0-2 16,-7 1 2-16,3-4 2 15,-3 4 0-15,4-1-1 0,3-3 1 16,3-3 1 0,1-3-3-16,-4-9 0 0,11 0-1 15,-4-1-2-15,-4 1 0 16,4 2 0-16,1-5-13 16,-1 2-6-16,3-5-15 15,-6 15-6-15,-4-10-16 16,4 4-5-16,-1 3-25 15</inkml:trace>
  <inkml:trace contextRef="#ctx0" brushRef="#br0" timeOffset="231245.5013">1312 16542 192 0,'-10'7'71'0,"-1"8"-55"0,1 4 15 0,6-9 5 15,1 8-7-15,-8 11 0 16,4-4-7-16,3 12-4 15,4-2-10-15,0-7-1 0,0 7 3 0,11-1-4 16,3-9 2-16,0-12-3 16,7-4 0-16,8-12-3 15,2-13-2-15,-6-3-4 16,0-6-2-16,-4-3-2 16,-7-6 0-16,-14-1 7 15,0 4 2-15,-14-4 5 16,-7 10 1-16,-4 6 3 15,-7 4 1-15,4 5-14 16,3 7-5-16,11-3-39 16,14 3-107-1</inkml:trace>
  <inkml:trace contextRef="#ctx0" brushRef="#br0" timeOffset="232024.2084">1880 16586 204 0,'7'-22'77'0,"-14"7"-60"0,4-1 6 0,-4 7-1 15,0-4-8-15,-4-3 0 16,1-2 3-16,-12 2 3 15,5 3-10-15,-4 4 1 0,-4 3 2 16,0 15-5-16,4 0 0 16,3 17 2-16,1-1 1 15,3 6-3-15,10 4-3 16,-3-1-5-16,7-6 0 16,11 7 0-16,-1-10 2 15,1-6-1-15,6-10 2 16,5-9-13-16,2-6-3 15,1-13-1-15,7-9 1 0,-15-10 5 16,5-12 3 0,-1-3-4-16,-14-1 1 0,0 7 6 15,-4 13 6-15,-3-1 2 16,-3 13 4-16,3 0 4 16,-7 10 3-16,7-4-3 15,0 7 0-15,0-1-8 16,0 1-2-16,7 9 0 15,-4 0 0-15,4 3 0 16,7 13 2-16,-3 3-3 16,3 6 0-16,7 9-3 15,-3-6-1-15,3 1-15 16,0 2-6-16,-7-3-25 16,1-6-7-16,-8 0-43 15,-4-3-41-15,-3-7 48 16</inkml:trace>
  <inkml:trace contextRef="#ctx0" brushRef="#br0" timeOffset="232639.0157">2152 16461 208 0,'-7'9'77'0,"14"-2"-60"0,-7 11 17 0,3-11 4 15,5 2-16-15,-8 0-2 16,3 1-6-16,-3-7 1 15,4 3-8-15,-4 4 0 0,0-10 3 16,0 0-2-16,0-10 5 16,-4 4-5-16,1-13-4 15,-5-9 0-15,5-10-3 16,3-6-1-16,-7-6 1 16,3 3-1-16,4-3 0 15,0 12 0-15,4 4 0 16,3 3 0-16,-4-1-3 15,8 4 2-15,3 3-1 16,4 6-2-16,-4 0-2 16,11 10 1-16,-4 3-2 15,3 2 0-15,-6 8-1 16,3-4 2-16,-10 9 8 16,-1 4 4-16,-10-1 1 15,0 7 3-15,-10 6 1 16,-8-6 1-16,4 6 2 15,0-9 2-15,0-4-7 0,3 4-3 16,8-7-6-16,-4-6 0 16,7-3-2-16,10-3-2 15,11-3-4-15,4-3-2 16,3 5 0-16,11-2 4 16,4 6-2-16,-8 0 3 15,0 10 3-15,-10-4 3 16,-11 3 4-16,-4 7 2 15,-10 3 8-15,-14 3 2 16,-3 3 0-16,-12 3 2 16,-2 3-1-16,-5-2 0 15,1-4-3-15,3-7-1 16,4-5-17-16,11-4-5 0,-5-2-43 16,12-7-19-16,6 0-90 15</inkml:trace>
  <inkml:trace contextRef="#ctx0" brushRef="#br0" timeOffset="235239.6154">9462 17091 184 0,'3'0'71'0,"-3"0"-55"0,0 0-16 0,0 0-8 16,-3 0 3-16,-1 0 7 16,0 0-9-16,1 0-4 15,-1 0-9-15,1 0-2 16,3 0-39-16,0-6-15 16</inkml:trace>
  <inkml:trace contextRef="#ctx0" brushRef="#br0" timeOffset="235442.9063">9454 17101 260 0,'-17'-7'99'0,"6"7"-77"0,-3 0-22 15,11 0-15-15,-4 0 4 16,-1-3 5-16,1-3-26 15,0 6-13-15,4-3-41 16,-4-3-18-16</inkml:trace>
  <inkml:trace contextRef="#ctx0" brushRef="#br0" timeOffset="235625.115">9186 17101 4 0,'-3'-7'0'0</inkml:trace>
  <inkml:trace contextRef="#ctx0" brushRef="#br0" timeOffset="239698.0868">2582 17076 172 0,'0'-4'66'0,"7"8"-52"0,4 5-30 16,-4-9-15-16,-3 9-36 0,6-2-10 16</inkml:trace>
  <inkml:trace contextRef="#ctx0" brushRef="#br0" timeOffset="239896.4333">2847 17129 140 0,'18'-10'55'0,"-8"14"-43"0,4 2-6 0,-7-6-3 16,4 0-63-16,3 0-24 15</inkml:trace>
  <inkml:trace contextRef="#ctx0" brushRef="#br0" timeOffset="240086.7052">3567 17148 8 0,'7'18'5'0,"-7"-11"-4"0,7 2-4 15,-7-3-1-15</inkml:trace>
  <inkml:trace contextRef="#ctx0" brushRef="#br0" timeOffset="240552.4837">2046 17104 128 0,'-39'-3'49'15,"29"6"-38"-15,-15 3-3 0,18-6-4 0,3 0-4 16,-6 0 0-16,6 0 0 15,-3 0 0-15,4 3 0 16,3-3 2-16,0 0-1 16,3 0-1-16,4 6 3 15,4-2 2-15,-4 2-2 16,11-6 3-16,6 0 0 0,1 9-2 16,10-9-3-16,4 0 0 15,7 6 1-15,0-2-3 16,3-4 0-16,11 6 3 15,4-3 1-15,6 6-4 16,1-2-1-16,-1 2 1 16,8-9 2-16,7 6-2 15,-4-2 0-15,7 2 1 0,-3-3 2 16,3-3-6-16,-4 6-1 16,1-3 2-16,0-3 3 15,-1 0-12-15,1 7-5 16,-4-7-24-1,-3 0-27-15,-11 0 21 16</inkml:trace>
  <inkml:trace contextRef="#ctx0" brushRef="#br0" timeOffset="241090.9476">4456 17148 56 0,'-11'-10'24'0,"11"1"-18"0,0 9 11 0,0 0 6 16,0-6-3-16,0 2-2 15,4 4-8-15,3 0-2 16,7 0-4-16,3 0-3 16,12 4 0-16,6 2 1 0,14-6-3 15,4 15 0-15,14-11 1 16,11 2 0-16,10-3 0 15,11 3 0-15,7-3 0 16,6-3 0-16,8 0-36 16,4 7-15-16,3-7 10 15,-4 9 6-15</inkml:trace>
  <inkml:trace contextRef="#ctx0" brushRef="#br0" timeOffset="241618.9103">6548 17261 32 0,'-4'0'13'0,"4"0"-10"0,7 3 0 16,0-3-2-16,0 0-1 16,0 0 2-16,4 0 19 15,3 0 10-15,7-10-2 16,7 10-2-16,11-9-13 15,11 9-4-15,10 0-6 16,10-6-3-16,11 6 0 16,7 0-1-16,11 6 0 15,7-6 0-15,0 0-14 16,7 0-5-16,-4 9-30 16,-3 1-11-16</inkml:trace>
  <inkml:trace contextRef="#ctx0" brushRef="#br0" timeOffset="242324.4071">8438 17129 108 0,'0'-6'44'0,"0"6"-35"0,8 0 7 0,-1 0 2 15,0-4-12-15,3-2-4 0,4 6-1 16,7 0-1-16,8 0 0 16,2-3 0-16,12-3 2 0,13 3 5 15,11-4 6-15,7 4-5 16,11-3-2-16,0-3-3 16,3 9 0-16,-3-4-2 15,-4-2 2-15,-4 6 0 16,-10-6 3-16,-10 3-8 15,-8 3-3-15,-7 0-52 16,-6 0-36 0,-12 0 34-16</inkml:trace>
  <inkml:trace contextRef="#ctx0" brushRef="#br0" timeOffset="243434.0952">9708 15059 92 0,'-7'-3'35'0,"7"6"-27"0,-3-3 2 0,3 0 2 16,0 0-2-16,-4 0 4 15,4 0 2-15,0 0-1 16,0 0 1-16,0 0 3 16,0 0-5-16,7 6 2 0,0-2-9 15,-3 11 5-15,-4 4 1 0,-4 9-2 16,-3 16 1-16,-3 16-7 16,-1 6-1-16,1 6-4 15,3-3-1-15,3 3 1 16,4-3 0-16,0-13-42 15,7-6-17-15,0-12-23 16</inkml:trace>
  <inkml:trace contextRef="#ctx0" brushRef="#br0" timeOffset="243974.7102">9631 16100 116 0,'-7'-6'46'0,"7"12"-35"0,0 4 3 16,0-10 1-16,7 3 4 16,3 3 3-16,5 3-5 15,-1 4 0-15,0 12-10 0,0 10 7 16,-4 12 3-16,-2 12-7 0,-1 13-3 15,-4 10-2-15,-3-1-1 16,-7 7-5-16,0 0-1 16,-4-6-35-16,1-10-15 15,3-3-31 1</inkml:trace>
  <inkml:trace contextRef="#ctx0" brushRef="#br1" timeOffset="274720.7276">2251 8847 176 0,'-11'-16'66'0,"11"16"-52"0,0-3-5 0,0 3-8 16,0 0 4 0,7 3 6-16,-7 13 4 0,0 3 0 15,0 15-7-15,0 20-3 16,-7 8-1-16,4 17-2 0,3 6 1 16,-11 21 2-16,7 20 4 15,-6 5 0-15,-1 14 0 16,-3-4-5-16,14-6-1 15,0-13-1-15,0-12 1 16,0-23-2-16,0-5-1 16,4-19-15-16,-4-19-7 15,7-26-77 1</inkml:trace>
  <inkml:trace contextRef="#ctx0" brushRef="#br1" timeOffset="276673.3037">2191 8731 116 0,'-4'0'46'0,"4"0"-35"0,4 0 5 0,6 0 2 15,1 0 1-15,3 0 3 16,18 0-10-16,7-6-2 16,6 3-6-16,15-4 4 0,7-2 2 15,4 0-5-15,10-4-3 16,4-3 1-16,14 1 2 16,3 5-2-16,7-2-2 0,1 2 0 15,13-5-1-15,4 5 0 16,7-5 0-16,7 2 0 15,7-3 0-15,-6 1 0 16,-5 2 0-16,4 4 0 16,0-1 0-16,-3-2 2 15,3 2 3-15,4 7-4 16,-1-6-3-16,1 3 3 16,10-4 1-16,7 1 0 15,4-1 1-15,0-5-4 16,3 5-2-16,-6 1 2 15,-1-1 2-15,-3 7 0 16,-4 3-1-16,-7-6 1 16,-3 6-1-16,-4 9 0 15,0 1 0-15,-3-10 0 0,3 9 2 16,7-2-1-16,-7-4-1 16,32-3 1-16,-11-3-1 15,-14 3 0-15,-3-7 0 16,-8 7 4-16,-3-3 5 15,1-3-3-15,-5 6-1 16,-3-10-2-16,7 7 0 16,0-3-4-16,4 6 0 15,-4-9 1-15,0 2 2 16,-4 4-1-16,1-3-1 16,-8 3-2-16,1-3 1 0,-1 2 1 15,-6 4 2 1,-8 0-3-16,-7 4 0 0,1-4 1 15,-1 9 2-15,4 0-3 16,0-2 0-16,0 2 1 16,-4-9 0-16,4 6 0 15,-4-3 2-15,-3-3 1 16,0 7 3-16,-8-14 1 16,-3 7 1-16,1-3-2 15,-5 3-1-15,5 0-3 16,-5 3-2-16,-6-6 1 15,-1-3-1-15,1 0 0 16,-4 3 0-16,-7-7 0 16,-7 4 2-16,-11-3 5 15,-6 5 6-15,-4-2 2 16,-11 3 0-16,0-3-7 0,-3 6-3 16,3-7-5-16,4 4-1 15,-4 3 1-15,4-6 0 16,-4 6 0-16,0-9 2 15,-3 6-1-15,-7-4 2 16,-8 4 4-16,1-3 4 16,-4 6-2-16,0 0 0 15,-7 0-8-15,0 0 0 16,7 9-3-16,0 1 0 16,0-1 2-16,0 0 2 15,0 7-3-15,0 3-2 16,0 0 2-16,0 12 0 15,0 1 1-15,0 11 0 0,0 8 0 16,0 2 2-16,1 0-3 16,-1 4 0-16,-4 5 3 15,1 17 1-15,-1 12-6 16,1 6 0-16,-1-9 1 16,1-7 3-16,-1 10 0 15,1 6-1-15,-1-6-2 16,4-3 1-16,0-6 1 15,0-20 2-15,1-2-1 16,-1-7 2-16,0-6-2 16,0-3 2-16,0-9-2 15,0-1-1-15,-4-6-2 16,4 1 1-16,-3-4 1 0,-1 0 2 16,-3-3-3-16,-3 0 0 15,-8-3 3-15,-6-1 1 16,-12 1-4-16,-13 0 1 15,-18 0-7-15,-21 3-3 16,-21-3-1-16,-11-1-1 16,-11 1 7-16,-17-3 2 15,-18-4 3-15,-13 4 2 16,-19-7-1-16,-10 7 2 16,-18-3-2-16,-10 2 2 15,-11-5 2-15,-10 5 2 16,-1-5-6-16,1-1 0 15,-4 1-1-15,0-7 0 0,0 3 0 16,-4-3 0-16,4 4 0 16,4-7 2-16,3 6-3 15,0-3 0-15,3 6 1 16,1-9 2-16,3 10-1 16,7-10-1-16,-7 0 1 15,18 0-1-15,7 0 0 16,3 0 0-16,4 6 0 15,4-3 0-15,10 3 0 16,3 4 2-16,0-4-3 16,5 7 0-16,2-4 1 15,1-3 0-15,6 4 0 16,8-7 0-16,0 3 0 0,6 4 0 16,15-10 0-16,4 0 0 15,-1 0 0-15,14 0 0 16,4 0 0-16,14 0 0 15,4 0 0-15,3-7 0 16,7 4 0-16,-3 3 0 16,14 0 0-16,-4 3 2 15,4 4-1-15,3-1-1 16,11-3 1-16,4 6-1 16,10-2 0-16,10-4 0 15,15-3-9-15,14 0-4 16,17 0-106-16,11-3-58 15,11-13 76-15</inkml:trace>
  <inkml:trace contextRef="#ctx0" brushRef="#br1" timeOffset="278370.8301">18129 8179 104 0,'0'-34'38'0,"4"31"-29"0,3-7-3 0,0 10-1 16,3 0 5-16,5 3 5 15,2 4 2-15,1 11-1 16,3 1-2-16,-3 9 1 16,-4 13-4-16,0 6 1 0,-7 25-7 15,-7 22-1-15,-7 13 2 0,-7 19 1 16,-4 11 1-16,0 5 2 16,-3 11 4-16,4 7-6 15,-1-9 0-15,4-1-2 16,3 1 1-16,1-7-2 15,3-12 0-15,3-4-3 16,-3-2 1-16,0-1-2 16,0-12-1-16,-4-13 1 15,1-12-1-15,3-6-31 16,3-20-12-16,4-8-51 16</inkml:trace>
  <inkml:trace contextRef="#ctx0" brushRef="#br1" timeOffset="281207.9289">17907 8170 156 0,'-11'-10'60'0,"8"10"-47"0,3 0 2 0,0 0-5 16,3 0-6-16,8 0-1 15,7-3 1-15,13-3 0 16,8 0-2-16,11 3-2 0,10-7 1 16,7-5-1-16,10 2 0 15,11-9 0-15,11 3 2 0,11-3-3 16,9-9 0-16,5 9 3 16,6 0 1-16,5-6-4 15,6 0 1-15,3 12 2 16,1-3 1-16,3 0-1 15,0 4-2-15,-3 5 1 16,0 1-1-16,-8-1-3 16,-3 1 0-16,0 0 6 15,-7 2 5-15,-7 4-2 16,0-6 2-16,0 2-5 16,0 4-2-16,0-3 0 15,0 3 1-15,3-3-1 16,1 6 2-16,-1 0-4 15,-6 0 0-15,-1-7 1 16,-3 7 2-16,-4 7-1 0,1-7-1 16,-1 0 1-16,-3-7 1 15,7 7-1-15,3 0-1 16,4 7-2-16,25-14 1 16,-8 7 1-16,-3 0 2 15,-10 7-1-15,-8-7 2 16,1 0-4-16,-1-7 0 15,1 7 1-15,-1 0 2 16,0-3-1-16,11 3 2 16,4-6-2-16,-4 6 2 15,-4 0-4-15,-3-3-2 16,0 3 4-16,0 3 1 0,-3-3 0 16,-1 6-2-16,-3-3 3 15,3 4 0-15,-6 2-4 16,-1 0 1-16,4 1 0 15,3-4 2-15,4 4 1 16,4-1 1-16,-4-9-2 16,3 6 1-16,1-3-2 15,-4 4-1-15,0-4 3 16,-7-3 0-16,-1 0-4 16,5 6-1-16,-8-3 1 15,1 3 2-15,-5-6 0 0,8 0-1 16,0 0-2-1,-3 4 1-15,-1-4 1 0,4 0 2 16,-4 0-3-16,-3 0 0 16,-7 6 1-16,-4-3 0 15,-3 3 0-15,-4-6 2 16,0 0-3-16,-3 0 0 16,-4 0 3-16,-3 3 1 15,-8-3-1-15,1 0-2 16,-8-3 5-16,1-3 4 15,-1 3-5-15,1-3-2 16,-4-4-1-16,-4 10-1 16,-3-3 0-16,-7 3 0 15,3 0-3-15,-13-6 2 16,-1 6 3-16,-3-3 3 0,-8 3-2 16,-3 0 0-16,-6-7-1 15,-5 7 1-15,1 0-2 16,-4 7-1-16,7-4 1 15,-4 6 1-15,1 1-1 16,0-1-1-16,3 0-2 16,0 13 1-16,-4 0 1 15,1 3 0-15,-4 10 0 16,0 2 0-16,-3 4-3 16,-1 6 2-16,1 0 1 15,6 7 2-15,1-1 3 16,-1 10 4-16,-6 6-9 15,7 12-4-15,-4 10 6 16,-4-12 3-16,-3 11-9 0,0 8-2 16,-3 15 3-16,-1-4 1 15,1-11 2-15,-8-1 0 16,7 12-3-16,-3 4 2 16,-3 3 1-16,-4-15 2 15,0 12-1-15,-1 6 2 16,1 6-2-16,-3-9-1 15,3 0 1-15,-1 7 1 16,1 5 1-16,4-12 1 16,-4-3-5-16,-4-6 1 15,7 2 0-15,8-2 0 16,-1-7-3-16,4-2 2 16,7-14 3-16,1-2 1 0,2-7 1 15,1 0 0-15,3-9-5 16,0-13 1-16,-4-9 0 15,-6-6 0-15,7-13 2 16,-11-6 1-16,-4-10 1 16,-3-9 0-16,3 0-2 15,-6 0-2-15,3-3 1 16,-7-3-1-16,-4-4 0 16,-3 7 0-16,-4-9 0 15,-10 2 0-15,-11 1 0 16,0 0 0-16,-14-1 0 15,-3 1 0-15,-8 3 0 16,4-4 0-16,-7 1-3 16,-7-1 2-16,-11 1 1 0,-3-1 2 15,-11 7-3-15,-3-3 0 16,-8 0 1-16,-3 3 0 16,-3 3 0-16,-1-7 2 15,-6-2-3-15,-1 6 0 16,4-3 1-16,0-4 2 15,-3 1-3-15,-1 2 0 16,4 7 1-16,-7 0 0 16,-3 0 0-16,-8 0 2 15,8 7-1-15,-1-14-1 16,-3 4-2-16,0-3 1 0,0-3 1 16,7-4 0-16,-4-3 0 15,4 1 2-15,7 5-1 16,-4-8 2-16,1 5-4 15,-1 0 0-15,8 4 1 16,-8 6 0-16,4-3 0 16,0 3 2-16,4 3-3 15,-1 0-2-15,1-7 2 16,-4 4 0-16,-4-3 1 16,4 3 2-16,-3-7-1 15,-1 4-1-15,4-3 1 16,0 9-1-16,0-7-3 15,-7 4 2-15,4 3 1 16,-1 0 0-16,-3-6 0 16,-3 6 2-16,-5 0-3 0,-2 0 0 15,-11 0-1-15,-1 0-2 16,1 0 3-16,0 0 0 16,0-3 1-16,3 3 2 15,0-6-3-15,4 6-2 16,-4-10 2-16,8 10 2 15,-4-9 0-15,-8 2 2 16,-6 4-7-16,3-3 1 16,-3-3 3-16,3 5 4 15,4-2-3-15,0-3-3 16,0 9 1-16,10-3 2 16,4 3 0-16,0 3 2 0,0-3-4 15,7 6 0-15,3-3 1 16,1 3 0-16,10-6 0 15,10 0 2-15,12 0-3 16,9 4 0-16,12-4-1 16,6 0 0-16,8 0 2 15,13 0 2-15,11-4-1 16,8 4 2-16,10-6-2 16,3 6 2-16,4 0-4 15,7 0-2-15,3 0-1 16,4 0 0-16,0 0 3 15,7 0 0-15,0 0-4 16,4-9-1-16,3-1 0 16,4-8 4-16,3-11 1 0,-4-11 1 15,1-7 0-15,7-16 2 16,0-6-1-16,6-22 2 16,5-19-4-16,-1-6 0 15,-7 13 12-15,-7 15 7 16,-7 22-3-16,0 6 0 15,-3 23-12-15,3 12-3 16,0 12-23-16,4 13-8 16,-4 19-88-1</inkml:trace>
  <inkml:trace contextRef="#ctx0" brushRef="#br0" timeOffset="366120.0143">25714 10666 132 0,'-7'-6'52'0,"7"6"-41"0,0 0 4 0,0 0 1 16,0 0-4-16,0 0 1 15,7 0 1-15,-3 9 2 0,-1-3-9 16,-3-3 5-16,0 13 1 0,-3-6-2 16,-8 8 1-16,-3 7-5 15,-7 1 1-15,-1-5-5 16,1 11 0-16,4-4 1 15,6 0 2-15,4 10-5 16,7 3-1-16,7 6 0 16,7 3 2-16,4 3-3 15,7 4 0-15,6 2-48 16,8-9-21-16,7-6-18 16</inkml:trace>
  <inkml:trace contextRef="#ctx0" brushRef="#br0" timeOffset="367126.1099">28279 10045 104 0,'-4'-3'41'0,"8"6"-32"0,-4-3 20 0,10 6 6 15,1-3-6 1,3 10-2-16,7-4-4 0,4 4-3 16,3 3-10-16,0 9 0 0,0-3 3 15,1 3-1-15,-5 3 1 16,-2 6-1-16,2-5 0 16,-3 5-2-16,1-6-1 15,-1 7-5-15,3 9-1 16,-2 3 1-16,-1 6 2 15,-7 7-1-15,-4 2 0 16,-10-5-1-16,-7 2 0 16,-10-5 0-16,-18-1 0 15,-4 0-2-15,-11 1 1 16,-3-7-37-16,4 6-15 16,7-9-70-16</inkml:trace>
  <inkml:trace contextRef="#ctx0" brushRef="#br0" timeOffset="368208.1192">25686 10525 152 0,'-4'-6'57'0,"4"6"-44"0,0 0 1 0,0 0-1 15,0 0 0-15,0 6 4 0,4 3-3 16,-1 1 0-16,1 5-8 15,-1-2 3-15,-3 3 3 0,0-1 3 16,-3-2 0-16,-1 2 4 16,-3 4 0-16,0 0-6 15,-3-3-3-15,-1-4-3 16,0 10 0-16,-3-3-4 16,0 0-2-16,0 6 2 15,0-3 2-15,0 3-2 16,0 3-2-16,3-6 0 15,4 0 1-15,0 3 1 16,0 0 3-16,3-3-5 16,-3 3-3-16,4 4 3 15,-1-4 1-15,1 3-3 0,3-3 1 16,7 3 0-16,3-3 0 16,5-6 2-16,2 9 1 15,8-6-4-15,0 0-1 16,-1-3-4-16,1 6 1 15,0-6-19-15,-8 6-7 16,-6 0-88 0,-11-3-38-16,-7 3 80 15</inkml:trace>
  <inkml:trace contextRef="#ctx0" brushRef="#br0" timeOffset="907893.3076">318 15238 168 0,'-4'-19'63'0,"4"13"-49"0,0 3 3 16,0 3-1-16,-7 0-4 15,3 0 1-15,-3 9-1 16,0 1 0-16,-3 5-6 16,-1 13 9-16,-3 10 5 0,3 6 1 0,4 6-1 15,7-3-4-15,7 6 0 16,8-5-9-16,6 2-2 16,3-13-3-16,5-8 1 15,6-4 2-15,7-19 2 16,-3-12-8-16,-11-13-4 15,0-16-2-15,-13-2 1 16,-5-13 6-16,-17-7 4 16,-7 4 1-16,-11-1 2 15,-6 11 0-15,2 8 1 16,-6 13-22-16,3 0-8 16,15 13-82-1,3 9-60-15,7 6 60 16</inkml:trace>
  <inkml:trace contextRef="#ctx0" brushRef="#br2" timeOffset="968260.124">17784 12033 148 0,'0'-19'57'0,"3"13"-44"0,-3 3 10 15,0 3 0-15,0 0-5 16,0 0 2-16,0 0-11 15,0 0-3-15,0 3-4 16,0 6 1-16,0 7 0 0,-3 3 1 16,-1 6 0-16,-7 19 2 15,1 9 1-15,-4 10-1 16,-4 3 1-16,0 6 0 16,1 6 1-16,3 1-7 15,7-7 0-15,3 0-1 0,8-9 0 16,6-13 0-16,8-9 2 15,7-7 3-15,3-18 2 16,4-13-3-16,6-12-1 16,5-10-3-16,-1-16-1 15,4-2 1-15,0-7 2 16,-7 9-1-16,-8 4-1 16,-6 6 1-16,-7 6 1 15,-4 3 3-15,-7 16 2 16,-7 0-1-16,0 16-1 15,-4 3-6-15,8 6 1 16,3 3 0-16,3 0 0 16,8 1 0-16,7-4 0 15,3-7 0-15,4-8 2 0,-1-1-1 16,1-9-1-16,4-9 5 16,-1-10 1-16,0-9 0 15,-3-7 1-15,-8-9 5 16,-6 0 4-16,-7-18 5 15,-8-10 4-15,-6-16-4 16,-8 6-1-16,-3 4-9 16,-4 15-2-16,1 16-5 15,3 3-3-15,3 16-18 16,0 12-6-16,1 7-27 16,-1 18-8-16,4 16-79 15</inkml:trace>
  <inkml:trace contextRef="#ctx0" brushRef="#br2" timeOffset="968769.8037">18782 12569 156 0,'-4'7'60'15,"4"-4"-47"-15,4 3 17 0,-1-3 5 0,1 3-6 16,-4-6-2-16,0 4-7 15,0 2 0-15,3-3-11 16,-3-3-1-16,4 6-1 0,-4-6-1 16,0 0-1-16,0 0-3 15,0 0 1-15,0 0 0 16,0-6 1-16,-4 3-2 16,1-13-2-16,-1 4 1 15,1-7-1-15,-1-3 6 16,1-6 6-16,3-1-2 15,0 1 0-15,3-3-4 0,4 9-1 16,4-3-6-16,3 6 1 16,7 3 0-16,0-3 0 15,4 4-3-15,3 5 2 16,1-2 1-16,-1 6 0 16,0 6-36-16,-3 0-13 15,-4 9-74 1</inkml:trace>
  <inkml:trace contextRef="#ctx0" brushRef="#br2" timeOffset="968936.8353">19159 12435 228 0,'0'6'88'0,"0"3"-69"16,-3 4 6-16,3-4-2 0,0 7-9 16,0-7 0-16,0 10-6 15,0-3 0-15,-4 3-5 16,1-1-4-16,-1 1-2 0,1-3-49 15,-1-7-22-15,4 1-29 16</inkml:trace>
  <inkml:trace contextRef="#ctx0" brushRef="#br2" timeOffset="969041.4108">19142 12112 168 0,'-7'-26'66'0,"10"20"-52"0,4 3-76 0,-3 6-36 15</inkml:trace>
  <inkml:trace contextRef="#ctx0" brushRef="#br2" timeOffset="969446.5412">19526 11936 252 0,'-10'-9'96'0,"10"9"-75"0,3 9-5 16,1 0-9-16,-1 7 1 15,1 3 5-15,-1 15 0 16,1 10 0-16,-1 10-7 16,1 2 0-16,-1 7 1 0,-3-4-3 15,0-5-3-15,-3-7 0 16,-1 3-1-16,1-9 0 0,-1-7 2 15,1 1-41-15,-1-17-16 16,1 1-62 0</inkml:trace>
  <inkml:trace contextRef="#ctx0" brushRef="#br2" timeOffset="969730.5143">19378 12271 256 0,'-10'-15'96'0,"13"15"-75"0,-3 0 1 0,7 0-3 16,0 3-11-16,7 3-2 15,11 4-3-15,7-1-3 16,10 0 1-16,7 1-1 0,1-1 0 0,-1 4 2 16,-6-10 1-16,-5 6-4 15,-2 7 1-15,-8-3-2 16,-7 2 0-16,-7 4 4 15,-3 0 3-15,-4 6 0 16,-4-6 0-16,-3 0-3 16,0 3-2-16,-3-4-35 15,-4-5-14-15,-4 3-65 16</inkml:trace>
  <inkml:trace contextRef="#ctx0" brushRef="#br2" timeOffset="969867.6493">19826 12043 288 0,'-10'-29'107'0,"13"23"-83"0,11 6-18 0,-7 0-14 15,4 9-110-15,-1 1-44 16,1 15 80-16,-4 3 41 16</inkml:trace>
  <inkml:trace contextRef="#ctx0" brushRef="#br2" timeOffset="969957.9992">19974 12607 284 0,'-17'6'107'0,"17"4"-83"0,0 5-7 0,0-12-7 16</inkml:trace>
  <inkml:trace contextRef="#ctx0" brushRef="#br2" timeOffset="970526.9448">19964 12641 476 0,'10'-3'22'0,"8"-12"-10"15,7-4-7-15,-1-6-2 0,5-3-4 16,-1-10-2-16,0-3 2 15,-7 13 2-15,-3 3-2 16,-4 3 0-16,-4 0-1 16,-2 13-2-16,-1-1 0 15,-4 10 0-15,4 0 3 16,0 10 0-16,0-1 1 16,0 7 0-16,0 2-3 15,0 1 2-15,0 3 1 16,4-3 2-16,3 0-1 15,7 0-1-15,4-1-6 16,7-2-1-16,3-6-15 16,0-10-5-16,4-10 9 0,0 1 5 15,0-16 6-15,-4 0 5 16,-3-7 3-16,-11 1 4 16,-10 9 13-16,-11 0 6 15,-7 9-10-15,-8 4-5 16,1 9-4-16,0 3-1 15,4 16-7-15,-1 6 0 16,7 10-1-16,4 18 2 16,8 16 1-16,-1 12 3 15,0 4-1-15,3 12-1 16,1 7 1-16,-4-4-1 16,-7-9 0-16,-4-6 0 0,-10-23 6 15,-3-15 6-15,-12-9 16 16,-6-29 7-16,-7-12 4 15,-11-31 1-15,7-10-9 16,7-9-2-16,18-1-12 16,17 1-3-16,19 0-17 15,13-1-5-15,14 14-8 16,11-1-3-16,3 13-16 16,4 12-7-16,-7 7-47 15,-14 5-19-15,-14-2-30 16</inkml:trace>
  <inkml:trace contextRef="#ctx0" brushRef="#br2" timeOffset="971095.6734">21410 11970 260 0,'11'-18'99'0,"13"11"-77"0,26 7-7 0,-22-3-7 16,18-3-2-16,14 3 6 15,10-3-4-15,11 6-2 16,4 0-3-16,0 6-5 0,-4-3 1 15,-3-3-1-15,-8 6 0 16,-10-3-27-16,-14-3-10 16,-11 0-32-1,-21 0-52-15,-14 7 26 16</inkml:trace>
  <inkml:trace contextRef="#ctx0" brushRef="#br2" timeOffset="971307.4738">21982 11970 212 0,'-7'10'79'0,"-1"9"-61"0,-2 6 21 16,3-6 5-16,0 15-11 15,-4 13-2-15,-3 6-16 16,0 10-4-16,-4 0-7 16,1-10-1-16,3 7 3 0,3-4-5 15,4-3-1-15,3-9-13 16,11-9-5-16,8-7-43 15,6-19-18-15,7-9-32 16</inkml:trace>
  <inkml:trace contextRef="#ctx0" brushRef="#br2" timeOffset="971711.1863">22341 12425 248 0,'-3'28'93'0,"3"-12"-72"0,0 3-2 0,3-10-3 16,1 7-1-16,-1-4 3 16,-3-2-3-16,0 6-1 15,0-7-8-15,0 0-2 0,0 1 2 16,-3-10-1-16,-1 0 0 16,1-10-3-16,-1-8-2 15,1-8-2-15,3-11 1 16,0-23-10-16,3-6-3 0,-3-3 7 15,-3 4 3-15,-8 11 6 16,1 4 1-16,-1 12 3 16,-3 10 3-16,7 3-2 15,7 0-2-15,14 6 0 16,14 0 1-16,8 4-1 16,6 5 0-16,7 7-3 15,1 3 1-15,3 3-2 16,-4-3 2-16,-3 10-2 15,-7-4-1-15,-4 3-2 16,-10 1 1-16,-11-1-48 16,-14 10-21-16,-14 6-56 15</inkml:trace>
  <inkml:trace contextRef="#ctx0" brushRef="#br2" timeOffset="971909.1295">22130 12293 296 0,'3'10'110'0,"8"-4"-86"0,14 10 11 0,-8-13-1 15,11-3-17-15,11 6-2 16,14-3-9-16,0-3-4 16,7 0-1-16,-4 0-28 0,1 0-9 15,-8 7-90-15,-6-4-53 16,-12-3 77-16</inkml:trace>
  <inkml:trace contextRef="#ctx0" brushRef="#br2" timeOffset="972436.3878">24056 11996 252 0,'-4'-32'96'0,"4"32"-75"0,-3 0-1 0,3 6-7 0,-4-2 2 16,-3 11 2-16,-3 4-4 15,-1 16-3-15,1 12-5 16,-1 6-4-16,0 6 2 0,1-2-2 16,-4 2-1-16,3-11 3 15,1-5 2-15,-1-8-20 16,0-1-7-16,4-15-35 15,0 0-14-15,0-10-34 16</inkml:trace>
  <inkml:trace contextRef="#ctx0" brushRef="#br2" timeOffset="972974.7369">23633 12221 244 0,'-22'0'90'0,"26"0"-70"0,10 10 6 0,-3-1-1 15,10 1-10-15,7-1 0 16,14 7-5-16,11-1 1 16,7-5-6-16,4-7-5 0,6-3-1 15,-6-3 1-15,-4-7 0 16,-7-9-7-16,-4-6 0 16,-7-9-10-16,-3-1-4 15,-7-9-3-15,-11 7 0 16,-7 2 18-16,-7 7 8 15,-7 9 15-15,-3 4 9 0,-4 5-9 16,0 17-2-16,-4 5 0 16,4 7 2-16,3 15 0 15,1 7-1-15,6 6-2 16,5-3-1-16,2 3-5 16,1-6 0-16,-1-4-3 15,1-8 0-15,-4-4-3 16,0-6-2-16,0-10 5 15,-3 0 4-15,3-9-3 16,0-9-1-16,7-4-5 16,3-8 0-16,5-8-2 15,2 10 0-15,1 4 0 16,0 5-2-16,-1 17 0 0,5 2 0 16,-1 7 0-1,-3 6 3-15,3 3 0 0,-4 0 1 16,1-3-3-16,-4-6 2 15,-3 2 1-15,-4 1 0 16,0-9-40-16,-3-4-18 16,3-3-50-1,0-6-52-15,4-3 54 16</inkml:trace>
  <inkml:trace contextRef="#ctx0" brushRef="#br2" timeOffset="973124.5008">24984 12344 240 0,'0'3'90'0,"0"3"-70"0,0 13 10 0,0-10 2 15,0 10-14-15,3 0 0 0,1-3-6 16,3 2 0-16,3 1-7 16,1 0-3-16,0-3-1 0,-4-1-26 15,0-12-8-15,0-3-73 16,-4-3-51 0,-3-12 63-16</inkml:trace>
  <inkml:trace contextRef="#ctx0" brushRef="#br2" timeOffset="973224.5783">24987 12102 240 0,'-10'-22'90'0,"10"22"-70"0,7 0-7 16,3 6-10-16,4-2-103 15,4 8-45-15</inkml:trace>
  <inkml:trace contextRef="#ctx0" brushRef="#br2" timeOffset="973574.665">25421 12121 300 0,'-7'-25'112'0,"7"25"-87"0,-3 0 4 0,-1 6-2 15,-3-3-14-15,-7 7 0 16,-4-1-5-16,1 0 0 16,-5 7-5-16,5 3-2 0,-1-3 0 15,4-4-4-15,3 4 2 16,4-7 1-16,4 7 0 0,10-3 0 15,7 2 0 1,4 13-14-16,6-3-3 0,12 4 2 16,2 5 1-16,1-6 6 15,-3 7 3-15,-8-7 3 16,-7 4 3-16,-10-11 11 16,-11 5 4-16,-15-8 17 15,-13 1 8-15,-7-9-6 16,-7-10-1-16,-4 0-19 15,3 0-7-15,8-10-16 16,10 10-5-16,15 0-106 16,17 10-48-16</inkml:trace>
  <inkml:trace contextRef="#ctx0" brushRef="#br2" timeOffset="974371.1722">26353 12143 220 0,'7'-28'85'0,"-7"28"-66"0,10 0-6 16,-3 0-6-16,0 9 1 15,0 0 5-15,-3 17 7 0,-8 2 4 16,-3 16-12-16,0 15-5 0,0-12-2 15,0 7-3-15,7-10 1 16,4 3-4-16,6-4 0 16,4-8 3-16,7-10 3 15,8-12-2-15,6-13 0 16,4-4-3-16,0-11-1 16,3-13 3-16,-3 2 1 15,-11-2 12-15,-7 3 5 16,-10 6-2-16,-8 10 2 15,-10 0-13-15,-3 15-7 16,3 3-3-16,3 4-1 0,8 2 3 16,10 4 0-1,7 0 3-15,7-3 1 0,4-7 1 16,7-9 0-16,-1 0 0 16,-2-16 2-16,-1-2 3 15,-3-17 2-15,3-12 1 16,-10-6 0-16,-11-1 0 15,-7 7 0-15,-7 7-9 16,-7 11-3-16,-4 11-21 16,1 2-7-16,-1 16-20 15,4 0-10-15,7 9-18 16,7 7-5-16,7 3-24 16</inkml:trace>
  <inkml:trace contextRef="#ctx0" brushRef="#br2" timeOffset="975180.8622">27580 12309 248 0,'21'-34'93'0,"-14"24"-72"0,0-9 5 0,-7 13-3 16,0-3-7-16,-7-4 1 16,-7 1-3-16,-3 8 1 15,-12 4-8-15,-6 10-2 0,-4 15 1 16,1 3-3-16,6 10 0 15,7 3-3-15,7-4-1 16,4 1 3-16,7-4 1 16,7-5-1-16,4-4-2 15,6 0 1-15,5-16 1 0,2 1-6 16,1-17 1-16,3-2 3 16,0-13 2-16,-3-9 0 15,-4 2 1-15,-7 1-2 16,-4 9 2-16,-6 4 0 15,-4 5 3-15,-4 10-5 16,4 10-1-16,4 8 0 16,3 1 0-16,10 6-3 15,1-6 0-15,7 6 4 16,3-9 1-16,7-4 0 16,4-2 1-16,3-10-9 15,4 0-1-15,3 0-1 16,-3-10 2-16,-7 1 4 15,-4 0 1-15,-7-1 5 0,-7 1 2 16,-10 3-2-16,-8 2-1 16,-3 8-6-16,4 2 0 15,3-3 1-15,3 10 3 16,8-1 0-16,6-3-1 16,8 1 1-16,10-10-1 15,4 0-9-15,0-10-4 16,3-2 2-16,-3-13 2 15,-4 0 5-15,-3-13 2 16,-7 13 2-16,-11 0 2 16,-7 16-6-16,-7 9 1 15,0 15 1-15,0 13 3 16,0 23 2-16,3 21 3 0,4 9 6 16,1 16 4-16,-1 1-2 15,-4 11 0-15,-6-5-6 16,-12-10-3-16,-13-6 9 15,-14-25 2-15,-25-13 8 16,-18-28 2-16,-10-22-5 16,-4-29 0-16,15-14-8 15,13-20 0-15,29 0-13 16,35-9-2-16,31 3-17 16,36 6-5-16,21 26 5 15,15 18 6-15,17 13-10 16,-1 12-2-16,-6 3-38 15,-10 10-16-15,-22 0-54 16</inkml:trace>
  <inkml:trace contextRef="#ctx0" brushRef="#br2" timeOffset="976352.2872">18052 14034 228 0,'-4'-72'88'0,"1"37"-69"0,-8-12-7 0,7 28-7 16,-3-9 1-16,-7-3 4 15,-7 12-1-15,-7 0 2 16,0 13-6-16,-8 12 4 0,-9 22 1 16,-8 16 6-16,-4 10 2 15,1 15-5-15,10 3 0 16,7 3-10-16,18 3-2 16,10-9 1-16,11-6 1 15,14-16-1-15,8-9 1 0,13-13-2 16,4-25-1-16,7-19-4 15,-1-25-2-15,1-9-2 16,-3-10 2-16,-8-3-3 16,-7 7 1-16,-14 12 10 15,-10 12 8-15,-11 10 0 16,-4 16 2-16,-3 15-3 16,0 6 0-16,3 7-3 15,8 6-1-15,6 3-6 16,8 4 1-16,7-1-2 15,6 4-2-15,4-1 5 16,1 1 3-16,-1-13-30 16,0 0-12-16,-3-10-32 15,-4-6-11-15,-3-12-21 16</inkml:trace>
  <inkml:trace contextRef="#ctx0" brushRef="#br2" timeOffset="976593.7196">18344 13400 220 0,'4'-47'82'0,"7"38"-64"0,-4-1 9 0,-4 10 0 15,-3 0-3-15,4 13 3 16,-4 18-4-16,-4 10 0 16,-6 19-12-16,-5 18-7 0,-2 13 0 15,3 0-3-15,3-3 2 16,8-7-4-16,-1 7 0 15,4-16 1-15,4-9 2 0,3-10-8 16,3-15-1-16,4-16-42 16,4-22-20-16,7-22-49 15</inkml:trace>
  <inkml:trace contextRef="#ctx0" brushRef="#br2" timeOffset="976817.5353">18620 13432 252 0,'-7'-35'96'0,"7"29"-75"0,0 3 8 0,0 3 4 16,3 9-14-1,-3 10-3-15,-3 16-1 16,-4 18-8-16,-4 28 0 0,-3 17 0 16,-4 2-3-16,8 0-3 15,3 13 0-15,7-6-1 16,3-10 0-16,4-15 0 15,0-10-33-15,11-19-15 16,-1-15-82 0</inkml:trace>
  <inkml:trace contextRef="#ctx0" brushRef="#br2" timeOffset="977132.4253">18994 14006 184 0,'7'-38'71'0,"-4"19"-55"0,-3-3 15 15,0 19 5-15,-3-13-3 16,-1 13 1-16,-3-3-13 16,-4 3-3-16,-6 6-10 15,-11 16 1-15,-8 6 2 0,1 9-2 16,3-5 0-16,8 8-5 16,6-2-3-16,11 9 2 15,7-7 0-15,10 4-1 16,8-13-2-16,3-9 1 15,8-10 1-15,-1-9-1 16,0-12 2-16,0-13-9 16,-7 0-1-16,-7-10-9 15,-7-9-5-15,-7 4-14 0,-7-1-2 16,-3 3-23-16,-8 4-9 16,4 9-21-1</inkml:trace>
  <inkml:trace contextRef="#ctx0" brushRef="#br2" timeOffset="977524.0537">19202 13874 232 0,'-7'25'88'0,"0"0"-69"0,-11 13 13 0,11-13 2 15,-4 0-18-15,4 6-4 16,0 4-7-16,7 9-4 0,7-1 0 15,7 1-1-15,8-9 0 0,2-13 0 16,4-6 2-16,8-13-3 16,-1-13-2-16,0-9-1 15,1-15 3-15,-5 6 0 16,-6-1 3-16,-7 4 5 16,-4 13 4-16,-7 6 0 15,-4 12 1-15,-3 6-4 16,4 13 0-16,3 4-5 15,3-4 0-15,8 3-3 16,-4-9-1-16,4-3 7 16,3-13 4-16,0-6 1 15,0-23 3-15,1-8-5 16,-1-7-1-16,3-18-26 16,-2-4-13-16,-5 0-26 0,-6 10-12 15,-11 15-54 1</inkml:trace>
  <inkml:trace contextRef="#ctx0" brushRef="#br2" timeOffset="977882.8895">20048 13692 312 0,'-10'-16'118'0,"10"16"-92"0,-11 10 2 0,4-4-5 16,-7 7-15-16,-7 12-4 0,-7 3-1 15,-4-3 0 1,4 3-1-16,3 3-4 0,7-9 1 0,4-3-1 16,11 3-2-16,10-9 0 15,10-4 3-15,12-3-9 16,2 4-1-16,8-1-1 16,3 1 0-16,-3 8 7 15,-3 8 2-15,-8-8 3 16,-11 7 0-16,-13 4 8 15,-11-4 7-15,-14-6 15 16,-7-1 6-16,-8 1-8 16,-3-13-2-16,1 4-15 15,6-10-7-15,11-6-27 16,14 2-12-16,21-2-92 16,14-3-77-16,11-1 70 15</inkml:trace>
  <inkml:trace contextRef="#ctx0" brushRef="#br2" timeOffset="978543.9393">21237 13657 288 0,'-14'-43'110'0,"4"43"-86"0,-1 0-11 16,7 0-9-16,-3 15-2 16,-7 7 4-16,-7 22 5 15,3 6 4-15,4 7-8 16,7-4-6-16,4 0-2 0,6 1 1 16,11-10 2-16,8-7-1 0,6-12 2 15,11-6-4-15,6-19 0 16,5-3-4-16,6-22-1 15,-3-19 0-15,-3-3 2 16,-8-13 2-16,-10 16 1 16,-8 7 3-16,-10 9 1 15,-6 12-4-15,-8 16-1 16,-4 19 5-16,-7 21 5 16,-3 8-2-16,0 14 2 15,-7 10 4-15,0 16 2 16,-4 0-1-16,-3-6 0 15,-7-4-3-15,-4-6 1 16,-11-6 7-16,-2-13 6 0,-5-9 7 16,-3-16 3-16,-7-21-14 15,0-7-6-15,0-16-7 16,7-3 0-16,11-15-26 16,13-4-10-16,15-9-31 15,21-13-15-15,14 16-29 16,15 7-9-16,13 12-4 15</inkml:trace>
  <inkml:trace contextRef="#ctx0" brushRef="#br2" timeOffset="978889.104">21992 13648 296 0,'-3'-34'110'0,"6"30"-86"0,1-2-6 0,-4 6-8 16,0 6 2-16,-11 7 4 15,-10 12 4-15,-11 13 2 16,-7 12-12-16,1 3-1 0,2 4 1 16,5-4-6-16,6-3 0 15,11-9-2-15,7 0-2 16,10-13-2-16,11-9-1 15,15-10 4-15,6-9 3 16,4-12-1-16,3-20 0 0,-3-15-1 16,-7-16-2-16,-15 4-6 15,-10 2-4-15,-7 14-14 16,-7 5-5-16,-3 3-23 16,-1 17-9-16,0 2-62 15</inkml:trace>
  <inkml:trace contextRef="#ctx0" brushRef="#br2" timeOffset="979219.1769">22320 13673 296 0,'-7'3'112'0,"0"13"-87"0,-14 18 13 0,10-15-1 16,-3 10-18-1,0-1-3-15,4 6-10 0,3 4-4 16,3 6-1-16,8-10-1 0,3-6 2 15,7-2-1-15,7-8-1 16,14-8-4-16,4-10-2 16,0-10-2-16,7-18 0 15,-1-9 5-15,-6 2 1 16,-7 1 6-16,-11 15 5 16,-7 9 8-16,-7 13 4 15,-3 13-6-15,-1 9-4 16,4 7-6-16,4 2-2 15,3 1-3-15,7-7-3 16,8-3-18-16,9-6-7 16,8-10-80-16,7-3-34 0,7-15 20 15</inkml:trace>
  <inkml:trace contextRef="#ctx0" brushRef="#br2" timeOffset="979730.1475">23936 13021 304 0,'-4'-6'112'0,"4"12"-87"0,-10 6 4 16,-1 7-4-16,-6 16-11 15,-8 18 0-15,-3 19-6 16,-4 7-3-16,-3-1-2 15,-1 4-5-15,5-1-1 0,2-3 2 16,8-5 2-16,4-11-22 16,3-15-11-16,3-6-32 15,0-28-89 1</inkml:trace>
  <inkml:trace contextRef="#ctx0" brushRef="#br2" timeOffset="979798.0018">23506 13548 244 0,'-32'-54'90'0,"14"39"-70"0,-3-4 19 0,18 13 3 15</inkml:trace>
  <inkml:trace contextRef="#ctx0" brushRef="#br2" timeOffset="980075.1507">23442 13441 466 0,'28'-6'15'16,"18"3"-10"-16,14 3-6 0,14 0 0 15,11 3 3-15,0 6 1 16,-22-2-4-16,8 11-1 16,-18 11 1-16,-18-1 0 15,-18 16 14-15,-13 9 6 16,-15 0-7-16,-3 7-2 15,0-7-2-15,4-6 0 16,3-9-4-16,7-4-3 16,10-5 0-16,11-14 1 0,7-8 1 15,8-17 1-15,3-15-2 16,3-19 1-16,-10 0-2 16,-11 0 2-16,-14 0 4 15,-11 7 4-15,-10 9-9 16,-7 2 0-16,-4 1-24 15,-3 13-8-15,7 2-45 16,10 10-18-16,8 4-36 16</inkml:trace>
  <inkml:trace contextRef="#ctx0" brushRef="#br2" timeOffset="980555.465">25785 13347 312 0,'-8'-28'115'0,"5"18"-89"0,-11 4 1 0,7 6-4 15,-11 0-11-15,-10 6-2 16,-11 1 3-16,-7-4 4 16,-3 6-9-16,-1-3 4 0,1-2 2 0,3 2-5 15,7-3-1-15,11-3-6 16,7 6-2-16,7-3-2 16,14 10 0-16,10 6-3 15,8 3 1-15,7 12-5 16,3 1 1-16,4 12 4 15,-4 12 2-15,-3 7-3 16,-11 0-1-16,-7-16 7 16,-14 0 4-16,-7-12 6 15,-11-3 4-15,-10-7 5 16,-8-9 2-16,-2-7-9 16,-1-9-3-16,7-3-6 15,11 0-3-15,14-9-40 16,17-7-19-16,18 7-36 15,11-10-17-15,10 10-17 16</inkml:trace>
  <inkml:trace contextRef="#ctx0" brushRef="#br2" timeOffset="981066.6859">25869 13676 280 0,'-21'-19'107'0,"21"13"-83"0,0 3 4 15,0 3-2 1,18-6-15-16,10 3-3 15,11-7-3-15,3 4-3 16,4-3-2-16,7 5 3 0,-7-2 0 16,0-3 1-16,-4-1 0 15,-3 1 0-15,-8-7 0 16,-2-9 0-16,-12 3-7 16,-13-3-2-16,-11 6-3 15,-11 1 2-15,-10 2 4 16,-14 13 3-16,-8 3 6 15,-3 9 4-15,-3 10 7 0,-4 6 3 16,10 3 1-16,12 10-2 16,13 6-4-16,14 9-2 15,11 4-4-15,11-4-1 16,10 0-5-16,7-12-3 16,8-13 2-16,6-3 0 15,-3-6-4-15,-4-16 1 16,-3-3-29-16,-8-19-13 15,-6 1-75-15,-11 2-34 16,-7 6 25 0</inkml:trace>
  <inkml:trace contextRef="#ctx0" brushRef="#br2" timeOffset="981410.8674">26515 13924 328 0,'24'-19'123'0,"-2"4"-95"0,16-1 7 15,-20 3-4-15,10-12-11 16,8 0 1-16,-1-6-12 16,0-4-5-16,4 1-3 15,-4-1-1-15,-3 1 2 0,-7 6-1 16,-11-1-1-16,-14 14-4 16,-14 2 0-16,-15 7 2 15,-9 6 1-15,-8 0 9 16,0 16 7-16,4 2 2 15,6 7-1-15,5 7-6 16,9 2-4-16,12 7-1 16,6-3-1-16,11-4-2 0,15-6 1 15,13 1 0-15,11-14 1 16,10-5-2-16,4-7 1 16,4-6-18-16,-1-13-6 15,4-3-32-15,-10-6-14 16,-8 3-96-1</inkml:trace>
  <inkml:trace contextRef="#ctx0" brushRef="#br2" timeOffset="981921.1225">29196 12961 304 0,'0'-9'112'0,"0"25"-87"0,-4 12-9 0,-3-9-9 15,-3 25-5-15,-11 12 3 16,-8 22-2-16,1 4-2 0,-4-1 0 16,4 7-1-16,0-6 2 0,0-7 1 15,3-9 1-15,4-13-16 16,3-15-6-16,1-13-31 15,2-16-13-15</inkml:trace>
  <inkml:trace contextRef="#ctx0" brushRef="#br2" timeOffset="982822.3025">28586 13328 288 0,'-11'-3'107'0,"15"12"-83"0,13 10-1 15,-3-9-5-15,15 9-7 16,13-1 1-16,18-2-6 0,14-7-2 16,11 1-2-16,-4-10-2 15,3-3 3-15,1-13-4 0,-7 0-2 16,-11-21-18-16,-4-7-7 16,-6-3-5-16,-8-13 0 15,-10-12 7-15,-14 0 5 16,-4 3 19-16,-7 6 9 15,-7 10 12-15,-4 9 8 16,1 13-5-16,-1 21 3 16,-3 23-7-1,-3 31 5-15,-4 9 5 16,0 19-6-16,-4 10-3 16,-3 5-7-16,4 1-2 15,2-16-4-15,1-3-1 0,-3-15 1 16,6-14 1-16,-3-5-1 15,0-10-1-15,0-9-1 16,14-13 0-16,4-6-5 16,10-19-1-16,7-10-2 15,4-2 0-15,-4-1-2 16,-10 17 1-16,-4 21-6 16,-14 19 8-1,-14 6 4-15,10 6 0 16,-3 4-1-16,11 9 3 15,3-6 0-15,7-4-4 16,7-8 1-16,11-14 0 16,7-5 0-16,10-20-7 0,0-5-3 15,1-4 1-15,-8-6 0 16,-14 6 3-16,-3 6 4 16,-4 4 3-16,-10 3 4 15,-8-1-4-15,8 7-3 16,-4 7 3-16,0 2 1 15,4-3 0-15,6-2 1 16,1-4 2-16,3 0 2 16,4-10 1-16,-4 1 2 15,4-10-3-15,3-9 1 16,-4-7-7-16,1-6-1 16,0 4 0-16,-15 2 2 0,5 4-1 15,-12 0-1-15,-3 2 3 16,-3 11 0-16,-4-1-1 15,-1 3 1-15,-2 7 2 16,-8 9 4-16,-6 9 2 16,-8 19 3-16,-3 16 4 15,-1 6 1-15,19-3-8 16,6 13-2-16,11 3-1 16,11-1 0-16,6-5 0 15,15-13 2-15,7-7-1 16,10-18 0-16,8-6-5 15,3-19-3-15,-7-4-11 16,-11-9-4-16,-14-6-44 16,-17 6-17-16</inkml:trace>
  <inkml:trace contextRef="#ctx0" brushRef="#br2" timeOffset="984293.8607">18362 15417 208 0,'-14'18'77'0,"18"4"-60"0,-4 7 4 0,3-20-1 16,1 7-3-16,-1-4-1 16,4 4 3-16,-3-3 2 15,3-13-2-15,3-10-2 16,1-9-7-16,-1-15-4 15,1-13-3-15,-4-7 0 16,-3 1-2-16,-4 0-1 16,-7 9 5-16,-8 0 1 15,-6 16 4-15,-10 3 4 16,-12 15-6-16,-6 10 0 16,-11 10 0-16,-4 24 0 15,1 16 2-15,6 13 4 16,8 3-2-16,3 6 3 15,11-3-10-15,10 3-3 16,11-3-4-16,11-3 0 16,10-13 2-16,10 1 2 0,15-20 1 15,10-6 1-15,11-18-5 16,7-13 1-16,0-13-7 16,-3-9 0-16,-4-3-19 15,-11 3-6-15,-7 3-21 16,-7-3-6-16,-10 9-73 15</inkml:trace>
  <inkml:trace contextRef="#ctx0" brushRef="#br2" timeOffset="984683.7168">18651 15310 284 0,'-14'-9'107'0,"4"27"-83"0,-15 23-1 0,11-19-3 16,-11 19-3-16,0 3 2 16,4 0-8-16,4-3-4 15,6-1-4-15,8-2-5 0,6-4 1 16,11-5 1-16,7-11 2 16,11-8-1-16,14-10-1 15,0-10-4-15,7-8-2 16,-4-11 0-16,-3-5 4 15,-7-1 1-15,-7 7 1 16,-8 13 6-16,-6-4 6 16,-8 16 0-16,-2 3 1 0,-5 3-3 15,1 16-1-15,-1-4-3 16,1 1 1-16,3-4-4 16,7 4-2-16,3 0 0 15,5-4-1-15,2-2-25 16,5-4-8-16,2-3-32 15,1-3-11-15,0 10-48 16</inkml:trace>
  <inkml:trace contextRef="#ctx0" brushRef="#br2" timeOffset="985178.7469">19339 15649 276 0,'-3'0'104'0,"3"0"-81"0,0 6 7 0,0-6-1 16,0 0-7-16,0 0-1 15,0 0-7-15,0 0-1 16,0 0-8-16,0 0 1 0,0 0 1 16,0 0-3-16,0 3-3 15,0-3 0-15,0 0-1 16,0 0 0-16,0 0 0 16,0 0-3-16,0 0 2 15,0 0 3-15,0 0 1 16,0 0-4-16,0 0 1 15,-4 0-2-15,4 0 0 0,0 0 4 16,-3 0 3 0,3 0-2-16,-4-3 0 0,1-6-3 15,-1-7-1-15,1-9 3 16,-1-13 3-16,1-9-2 16,3-12 0-16,3-7-1 15,4-10-2-15,4-14-2 16,6-8 1-16,1-8-1 15,0 12 0-15,-1 9 4 16,-3 13 1-16,-3 15-4 16,-4 13 1-16,0 10 4 15,-3 18 0 1,-4 23-2-16,-4 8-1 16,1 17 0-16,3 8-4 15,0 7 0-15,3 4-9 0,1-4-3 16,-1 6-23-16,-3-9-8 15,-3 3-95 1</inkml:trace>
  <inkml:trace contextRef="#ctx0" brushRef="#br2" timeOffset="985464.718">18986 15128 208 0,'-24'-6'77'0,"17"6"-60"0,-4-3 26 0,8 3 9 0,3 0-11 15,0 0-1-15,0 0-14 16,7-7-4-16,10 7-13 16,15-3 10-16,17-3 4 0,15 6-9 15,10-9-3-15,4 2-7 16,6 4-1-16,1-6-1 15,0 3 1-15,-11 2-13 16,-11-2-6-16,-17 3-38 16,-18 3-15-16,-17 9-76 15</inkml:trace>
  <inkml:trace contextRef="#ctx0" brushRef="#br2" timeOffset="985929.8606">20031 15266 248 0,'3'-47'93'0,"-3"38"-72"0,-3-1 7 0,-1 4 0 0,-3 6-13 16,-3 0-1-16,-12 9 1 16,-9-2 0-16,-5 12-8 15,-6 15 9-15,0 4 4 0,3 12-2 16,7-3 0-16,11 0-10 15,14 3-3-15,10-6-3 16,12-6-2-16,9-4 1 16,8-6-1-16,3-12 2 15,1-13 1-15,-5-12 3 16,1-10 1-16,-7-6-3 16,-8-19-1-16,-6-13-10 15,-4-2-3-15,-3 2-26 16,-4 4-9-16,3 19-26 0,1 5-10 15,6 14-36 1</inkml:trace>
  <inkml:trace contextRef="#ctx0" brushRef="#br2" timeOffset="986230.6324">20362 15542 336 0,'-7'10'126'0,"4"-4"-98"0,-1 3 8 0,4-9-2 15,-3 0-13-15,-1 0-2 16,1-6-9-16,-1 3-2 16,1-13-4-16,3-12-5 0,0-10 0 15,7-15-1-15,0-16 0 0,7-19 2 16,7-15 2-16,4-10-1 16,-1 6-1-16,5 19 5 15,-8 13 1-15,0 6-7 16,4 16-1-16,3 9-2 15,4 6 2-15,-1 13-6 16,1 6 1-16,0 19-21 16,-4 10-9-16,-7 15-17 15,-10 3-3-15,-8 22-76 16</inkml:trace>
  <inkml:trace contextRef="#ctx0" brushRef="#br2" timeOffset="986695.6724">20094 15203 308 0,'-67'7'115'0,"50"-7"-89"0,2 3-3 0,15-3-6 15,7 0-11-15,8 0 2 16,20 0-5-16,25 0 0 16,21 0-1-16,14-3-2 0,11 3 3 15,10 9-4-15,-10 10 0 16,-14 6-1-16,-11 3-2 15,-17 7 3-15,-15 2 2 16,-14 4 0-16,-10-3 2 16,-7-1 0-16,-8-5 3 15,-3-10 6-15,-3 3 2 16,-4-10 1-16,-4-5 1 0,4-10-2 16,-3-6 1-16,3-13-8 15,3-19-2-15,1-15-1 16,3-16 0-16,3-13-5 15,1-15-1-15,0-10-2 16,-4 7 3-16,-4 6 4 16,-3 19 6-16,4 6-10 15,-1 6-1-15,4 16-1 16,4 6 1-16,14 4 1 16,10 18 1-16,11 3-7 15,10 13 0-15,8 6 3 0,3 13 2 16,-7 9-25-1,-11 6-11-15,-14 10-39 0,-13 6-13 16,-22 6-35 0</inkml:trace>
  <inkml:trace contextRef="#ctx0" brushRef="#br2" timeOffset="986891.9152">20750 15175 324 0,'-56'-9'123'0,"52"15"-95"0,4-6 7 0,4 0-4 15,10 3-6-15,14-3 0 16,15 10-6-16,17-1 1 16,10 0-11-16,11-2-3 0,7-4-2 15,1 3-5-15,-12 4 1 0,-10-10-16 16,-10 6-4-16,-18-6-39 16,-18-6-14-16,-14 6-79 15</inkml:trace>
  <inkml:trace contextRef="#ctx0" brushRef="#br2" timeOffset="987671.1416">22991 14924 228 0,'24'-53'88'0,"-6"19"-69"0,10-20 17 0,-14 26 3 15,4-6-10-15,3-14 0 16,-3-11-5-16,-4-4-3 16,-11 7-11-16,-6-4 0 0,-11 16 1 15,-11 7-9-15,-14 12 0 16,-10 15 0-16,-8 20 3 15,1 15 4-15,-4 12 5 16,3 17-2-16,1 8 3 16,10 17-6-16,4 12-3 15,14 6-6-15,6 0-2 16,8 3 3-16,7 7 1 16,4-13-11-16,-4-9-7 15,-7-13-18-15,-4-6-8 0,-3-19-16 16,-4-13-6-16,-3-15-62 15</inkml:trace>
  <inkml:trace contextRef="#ctx0" brushRef="#br2" timeOffset="988046.8644">22229 15254 240 0,'0'-16'90'0,"7"7"-70"0,14 5 10 16,-7-2-1-16,14 6-4 15,7-6 0-15,15 3-10 16,10 3-4-16,-4 0-6 15,1 3 1-15,-1 13 0 0,-3 12-2 16,0 3-1-16,-4 7-1 0,-6-1 1 16,-8-2 0-16,-10-1 1 15,-4-9 2-15,-7 4 10 16,0-11-2 0,-3-2-5-16,-4-3-3 15,0-7 3-15,0-12 2 16,0-4 0-16,-7-18 1 15,0-10 0-15,-4-12 0 16,1-3 0-16,-1 9 2 16,8-3-7-16,6 3-2 15,8 0-10-15,14 7-2 16,10-4 2-16,4 13 2 16,3-1 0-16,1 14 1 15,-1 2-25-15,-10 7-9 0,-7 12-26 16,-11 7-9-16,-14 9-72 15</inkml:trace>
  <inkml:trace contextRef="#ctx0" brushRef="#br2" timeOffset="988811.7429">23167 15423 272 0,'-4'3'104'0,"8"-3"-81"0,3 0 3 15,0 0-4-15,7 0-5 16,4-9-1-16,14-1-6 15,3-9-2-15,11-6-4 16,7-3-3-16,3 3 2 0,4-3-2 16,-4 3-1-16,-6 3 1 0,-11-3 1 15,-8 6-1-15,-9 3-1 16,-12 4-6-16,-17-1-1 16,-7 10 3-16,-11 3 4 15,-10 0 5-15,-7 9 2 16,-1 1 3-16,5 9 1 15,2 6-5-15,8 3-2 16,10 6-4-16,11 4-1 16,11-3-1-16,14-1 0 15,13-6-7-15,12-9-2 16,13-3-5-16,15-7-3 16,6-9 2-16,4-9 2 15,0-7-13-15,1-12-5 16,-8 0-2-16,-7-13 1 0,-11 10 10 15,-3-4 7-15,-18 10 19 16,-10 0 8-16,-7 6 22 16,-8 6 10-16,-6-2-14 15,-8 5-3-15,-10 4-6 16,-3 3-1-16,-8-3-3 16,-3 6-1-16,-4 0-2 15,-3 0 2-15,6 0-5 16,5 6-1-16,2 3-4 15,8 1-3-15,7-1-3 16,11 7 1-16,6-4-4 16,5 4-1-16,2 3 0 15,1 0 4-15,-4 12 1 16,-7 0 3-16,-7 13-1 0,-7 10-1 16,-7-4 1-16,-7 6 1 15,-1 7-1-15,5 0-1 16,6-1 1-16,8-2-1 15,6-13-3-15,11-12 2 16,4-7-8-16,10-13-2 16,8-21 6-16,6-13 2 15,-3-15 7-15,-4-13 2 16,-7 3 6-16,-10-3 5 16,-11 3-5-16,-11 0-2 15,-3 10-16-15,-7-1-9 16,-3 13-25-16,2 0-12 15,1 13-42-15,4-1-54 16,3 7 41-16</inkml:trace>
  <inkml:trace contextRef="#ctx0" brushRef="#br2" timeOffset="989172.3063">24440 15219 252 0,'-3'-38'96'0,"-1"29"-75"0,-3-7 14 16,4 16 3-16,-1-9-11 15,-3 9-1-15,-3 0-11 16,-1 3-4-16,-3 13-6 16,7 3-2-16,3 6 1 0,11 3-2 15,11 6-2-15,10 1 1 0,8-7-1 16,6-9-9-16,4-3-2 16,0-13 1-16,-1-6 1 15,-2-13 8-15,-4-9 5 16,-8 6 2-16,-6-3 2 15,-4 0 9-15,-7 10 6 16,-3 2-3-16,-8 4 0 16,1 3-11-16,-4 3-3 15,0 3-9-15,3 6 0 16,8 1-1-16,7-1 2 16,6 4-19-16,8-10-8 15,11 3-23-15,2-6-7 0,1-6-24 16,4-4-8-16,-8-5-4 15</inkml:trace>
  <inkml:trace contextRef="#ctx0" brushRef="#br2" timeOffset="989742.7952">25284 15156 236 0,'-11'-9'90'0,"4"12"-70"0,10-3 10 16,-3 0 2-16,0 0-14 16,8 0 0-16,2 0-8 15,4 0-4-15,4-3-3 16,-1-3-3-16,1-4 3 0,0 1-2 15,-1-10-1-15,-2 3 3 16,-8-2 2-16,-7 5-4 16,-7-3-1-16,-8 7 0 15,-6 3 2-15,-3 3 5 16,-5 6 4-16,1 3 0 0,0 10 3 16,7-4-5-16,7 7-1 15,10 6-4-15,11-6-1 16,7 6-1-16,11 0-2 15,3-3 1-15,7-6 1 16,4 3-3-16,4-1 0 16,-5 1 1-16,-2 6 0 15,-8-6 0-15,-3 6 2 16,-4 0-1-16,-4-6 2 16,-6 0 2-16,0-3 4 15,-4-4 2-15,0-3 3 16,-4-2-1-16,-3-7 0 15,0-10-7-15,0-8-4 0,4-14-4 16,-1-5-1 0,4-1-3-16,4-6-1 0,-1 6-3 15,5-2-1-15,-1 2-1 16,7 3 2-16,4 7 1 16,3 3 1-16,4 13 5 15,-1 5 3-15,1 7-1 16,0 10-2-16,-4 5 2 15,-3 4 2-15,-4 6 0 16,-7 4 2-16,-3-1 0 16,-4 0 3-16,-4-3-21 15,-3 0-9-15,-3-6-41 16,-1-3-18-16,4-7-41 16</inkml:trace>
  <inkml:trace contextRef="#ctx0" brushRef="#br2" timeOffset="990839.1636">26578 15006 276 0,'4'-28'104'0,"-1"21"-81"0,-6-11 5 0,-1 14-4 16,-6-5-8-16,-8 0 1 15,-3-4-1-15,-11 4 3 16,0 9-11-16,-3 0 7 0,0 6 4 0,3 13-8 15,7 0-1-15,4 9-8 16,11 6-2-16,6 1 0 16,11 2 0-16,11-2-9 15,14-10-2-15,10-6-14 16,7-4-4-16,8-11 2 16,3-8 3-16,-4-11 12 15,1-4 4-15,-8-6 3 16,-10-3 1-16,-4 3 16 15,-17 3 6-15,-8 0 7 16,-6 9 2-16,-4-3-12 16,-4 13-6-16,-3 3-6 15,0 3 0-15,4 7-4 16,3-1 0-16,3 7-1 0,4 0 0 16,4-4 0-1,6 4 0-15,5-7 4 0,-1-6 3 16,0-3-2-16,0 0-2 15,4-12-3-15,-8-4 1 16,-2-3 1-16,-1 1 0 16,-4-8 0-16,-3 8 0 15,0-7 0-15,0 6 0 16,0 0 0-16,1 3 0 16,-1 7-3-16,0-1 0 15,0 1 2-15,0 3 0 16,-4 3 1-16,1 3 2 15,-1-7-1-15,1 7 2 16,-4 0-4-16,0 0 0 0,0 0 3 16,0 0 1-16,0 0 1 15,0 0 0-15,0 0 0 16,0 0 2-16,0 7-1 16,0 2 2-16,0-3 0 15,0-3 1-15,0 7-2 16,0-10-1-16,0 6 1 15,0-3 1-15,0 7-3 16,-4-4-1-16,4 10-1 16,-3-4 1-16,-4 13 4 15,-4 3 4-15,1 1-6 16,-1 5-3-16,4-6-1 16,0 7-1-16,7-7 0 15,3-3 0-15,8 0-3 0,7-15 2 16,6-7-8-16,12-6-2 15,2-7 4-15,8-5 3 16,0-14 3-16,0 4 1 16,-4-3 0-16,-6 3 0 15,-8 3-3-15,-7 6 0 16,-7 16-1-16,-7 19 0 16,-7 19 0-16,-7 31 3 15,-3 19 0-15,-5 12 1 16,1 25 0-16,-3 7 0 15,-8-6 0-15,-7-10 0 16,-10-7 0-16,-11-11 2 16,-14-20-1-16,-25-40 2 0,-17-29 15 15,-11-22 9-15,0-40 10 16,11-35 7-16,20 0-11 16,33-2-4-16,35-1-24 15,38-3-10-15,43 9-1 16,32 13 1-16,25 12 0 15,13 23 4-15,1 5-11 16,-18 13-2-16,-25 10-55 16,-32 0-22-16,-42 5-94 15</inkml:trace>
  <inkml:trace contextRef="#ctx0" brushRef="#br2" timeOffset="991350.0104">28155 15417 460 0,'-17'-29'170'0,"17"36"-132"0,0-7-28 0,0 0-21 16,0 3-45-16,-4 3-12 15,4 4-98-15,7-7-45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4-09T23:14:25.006"/>
    </inkml:context>
    <inkml:brush xml:id="br0">
      <inkml:brushProperty name="width" value="0.08819" units="cm"/>
      <inkml:brushProperty name="height" value="0.35278" units="cm"/>
      <inkml:brushProperty name="color" value="#00B050"/>
      <inkml:brushProperty name="tip" value="rectangle"/>
      <inkml:brushProperty name="rasterOp" value="maskPen"/>
    </inkml:brush>
  </inkml:definitions>
  <inkml:trace contextRef="#ctx0" brushRef="#br0">11155 13595 120 0,'0'-7'46'0,"0"7"-35"0,0 7 1 15,0-7-3-15,0 0-5 16,0 0-1-16,0 0-1 15,-4 0-2-15,1 6 1 16,-1-3 3-16,1-3 2 0,-1 0 4 16,-3 0 1-16,4 6 1 15,-1-6 2-15,1 0-5 16,3 0-3-16,0 0 3 16,0 0 4-16,0 0-3 15,3 0 2-15,4 4-3 0,0-4 2 16,4 6-4-16,-1-3-2 15,1-3 2-15,3 6 0 16,0-3-1-16,4-3-1 16,-1 0 1-16,1 7 1 15,0-7-3-15,3 0-3 16,0-7 2-16,-3 7 2 16,3-3-2-16,0-3 0 15,0 6 3-15,0-3 1 16,1-3-6-16,-1 6 0 15,3-4 1-15,1-2 1 0,0 6-4 16,-1 0 1 0,1-3 0-16,0 3 0 0,0 0 0 15,-1 0 2-15,1 0-3 16,3 0 0-16,-3 0 3 16,0 0 1-16,-1 0-1 15,4 0-2-15,-3 0 1 16,3-6-1-16,1 6 0 15,-1-7 0-15,4 4 0 16,-1 3 0-16,1-6 0 16,7 6 2-16,-4-3-3 15,0-3 0-15,4 6 1 16,0 0 2-16,0 0-1 16,0 0 2-16,-1-3-2 15,-2-4-1-15,-1 7 1 16,4-3-1-16,0-3-3 0,-1 6 2 15,5 0 1-15,-1 0 2 16,0 0-1-16,1 0-1 16,-1 0 1-16,4 0-1 15,-4 0-3-15,1 0 2 16,2 0 1-16,1-3 2 16,4 3-1-16,-1 0 2 15,1 0-4-15,-1 0 0 16,-3 0 1-16,0 0 0 15,-4 0 2-15,0 0 3 16,1 0-2-16,-5 0-2 0,1 0 0 16,4-7 1-16,2 7-1 15,1-6-1-15,0 3-2 16,4 3 1-16,-5 0 1 16,1 0 2-16,0 0 1 15,0 0 1-15,0 0-2 16,3 0-2-16,-3 0 1 15,14-6 1-15,0 6-3 16,0 0 0-16,-4-3 1 16,1 3 2-16,-4 0-1 15,0-7-1-15,-4 7 1 16,-3-3 1-16,-4-3-1 16,1 6 2-16,-1 0-4 15,0 0 0-15,1-3 3 0,3 3 1 16,-1 0-4-16,-2 0 1 15,3 0 0-15,-4 3 0 16,4-3 0-16,-7 0 2 16,-1 0-1-16,-2 0-1 15,-1 0 1-15,0 0-1 16,1 0 2-16,2 0 1 16,1-3 1-16,0-3 0 15,0 6-2-15,3 0-2 16,-3 0-2-16,0 0 1 15,3-4 1-15,0 4 2 16,-3-6-1-16,3 6 2 16,1 0-4-16,3 0-2 15,0 0 4-15,3 6 1 0,-3-2-3 16,0-4 1-16,0 9 0 16,-1-3 0-16,1-3 0 15,0-3 0-15,0 0 0 16,0 0 0-16,-4 0 0 15,0 0 0-15,-3 0-3 16,0 7 2-16,0-7 3 16,0 3 1-16,-1-3-4 15,1 6 1-15,-3-6 2 16,2 3 1-16,5-3-4 16,-4 0 1-16,-1 0 0 15,5 0 0-15,-5 0 0 16,1 0 2-16,0-3 1 0,0 3 1 15,0 0-2-15,-1 0-2 16,1 3 1-16,0 3 1 16,0-6-1-16,0 0-1 15,0 0 1-15,-1 0-1 16,-2 0 0-16,-5 0 2 16,-2-6-1-16,-1 6 2 15,-3-3 0-15,-1 3 1 16,1-6-2-16,0 6 1 15,-1 0-4-15,1 0-2 16,3-3 2-16,0 3 2 16,1 0 0-16,-1 0-1 0,0 3 1 15,0-3-1-15,4 6 0 16,-4-3 0-16,0 3 0 16,1-6 2-16,-1 7-1 15,0-7-1-15,0 0 1 16,1 0 1-16,-1-7 1 15,0 7 1-15,0 0-2 16,0 0-2-16,1-6 1 16,-5 6-1-16,1 0-3 15,0 0 0-15,-4 0 4 16,0 0 1-16,0 0 0 16,-3 0 1-16,3 0-2 15,-3 0 2-15,-1 0-2 16,1 0 2-16,0 0-4 0,-4 6 0 15,0-6 1-15,0 0 0 16,-7 0 2-16,0 0 1 16,0 0-4-16,-3 0-1 15,-8-6-85-15,-17 3-37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3" Type="http://schemas.openxmlformats.org/officeDocument/2006/relationships/customXml" Target="../ink/ink9.xml"/><Relationship Id="rId7" Type="http://schemas.openxmlformats.org/officeDocument/2006/relationships/customXml" Target="../ink/ink11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emf"/><Relationship Id="rId5" Type="http://schemas.openxmlformats.org/officeDocument/2006/relationships/customXml" Target="../ink/ink10.xml"/><Relationship Id="rId4" Type="http://schemas.openxmlformats.org/officeDocument/2006/relationships/image" Target="../media/image21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7.emf"/><Relationship Id="rId4" Type="http://schemas.openxmlformats.org/officeDocument/2006/relationships/image" Target="../media/image1.wmf"/><Relationship Id="rId9" Type="http://schemas.openxmlformats.org/officeDocument/2006/relationships/image" Target="../media/image6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image" Target="../media/image37.png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5.bin"/><Relationship Id="rId10" Type="http://schemas.openxmlformats.org/officeDocument/2006/relationships/image" Target="../media/image12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7.bin"/><Relationship Id="rId1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emf"/><Relationship Id="rId4" Type="http://schemas.openxmlformats.org/officeDocument/2006/relationships/image" Target="../media/image1.wmf"/><Relationship Id="rId9" Type="http://schemas.openxmlformats.org/officeDocument/2006/relationships/customXml" Target="../ink/ink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customXml" Target="../ink/ink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9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10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oleObject" Target="../embeddings/oleObject4.bin"/><Relationship Id="rId7" Type="http://schemas.openxmlformats.org/officeDocument/2006/relationships/image" Target="../media/image3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8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customXml" Target="../ink/ink6.xml"/><Relationship Id="rId7" Type="http://schemas.openxmlformats.org/officeDocument/2006/relationships/customXml" Target="../ink/ink8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emf"/><Relationship Id="rId5" Type="http://schemas.openxmlformats.org/officeDocument/2006/relationships/customXml" Target="../ink/ink7.xml"/><Relationship Id="rId4" Type="http://schemas.openxmlformats.org/officeDocument/2006/relationships/image" Target="../media/image14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1.wmf"/><Relationship Id="rId9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Examples </a:t>
            </a:r>
            <a:br>
              <a:rPr lang="en-US" dirty="0" smtClean="0"/>
            </a:br>
            <a:r>
              <a:rPr lang="en-US" dirty="0" smtClean="0"/>
              <a:t>Resonance, Gain &amp; Filters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EETC 1314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440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Pass Filters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 rot="10800000" flipV="1">
            <a:off x="920150" y="1351002"/>
            <a:ext cx="7896045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the circuit shown R=20k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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L=8H, </a:t>
            </a:r>
            <a:r>
              <a:rPr kumimoji="0" lang="en-US" altLang="en-US" sz="20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find the cutoff frequency in rad/s, </a:t>
            </a:r>
            <a:r>
              <a:rPr lang="en-US" altLang="en-US" sz="2000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write the Transfer Function and </a:t>
            </a:r>
            <a:r>
              <a:rPr kumimoji="0" lang="en-US" altLang="en-US" sz="20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sketch the straight-line Bode plot approximation.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    </a:t>
            </a:r>
            <a:endParaRPr kumimoji="0" lang="en-US" altLang="en-US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sym typeface="Symbol" panose="05050102010706020507" pitchFamily="18" charset="2"/>
            </a:endParaRPr>
          </a:p>
        </p:txBody>
      </p:sp>
      <p:pic>
        <p:nvPicPr>
          <p:cNvPr id="12290" name="Object 4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63" t="-7281" r="-11293" b="-5191"/>
          <a:stretch>
            <a:fillRect/>
          </a:stretch>
        </p:blipFill>
        <p:spPr bwMode="auto">
          <a:xfrm>
            <a:off x="9553575" y="70112"/>
            <a:ext cx="2638425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4003200" y="4855680"/>
              <a:ext cx="2589840" cy="5472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91680" y="4792680"/>
                <a:ext cx="2618280" cy="17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/>
              <p14:cNvContentPartPr/>
              <p14:nvPr/>
            </p14:nvContentPartPr>
            <p14:xfrm>
              <a:off x="1863000" y="4907520"/>
              <a:ext cx="2143080" cy="204588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47880" y="4865760"/>
                <a:ext cx="2166120" cy="214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Ink 5"/>
              <p14:cNvContentPartPr/>
              <p14:nvPr/>
            </p14:nvContentPartPr>
            <p14:xfrm>
              <a:off x="744120" y="1691280"/>
              <a:ext cx="10154160" cy="503208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35120" y="1686600"/>
                <a:ext cx="10170000" cy="5046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5229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Resonance Circuit Formulas</a:t>
            </a:r>
            <a:endParaRPr lang="en-US" dirty="0"/>
          </a:p>
        </p:txBody>
      </p:sp>
      <p:sp>
        <p:nvSpPr>
          <p:cNvPr id="5" name="Rectangle 42"/>
          <p:cNvSpPr>
            <a:spLocks noChangeArrowheads="1"/>
          </p:cNvSpPr>
          <p:nvPr/>
        </p:nvSpPr>
        <p:spPr bwMode="auto">
          <a:xfrm>
            <a:off x="215661" y="1676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954196" y="1324155"/>
            <a:ext cx="4071729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tabLst>
                <a:tab pos="2743200" algn="ctr"/>
                <a:tab pos="5486400" algn="r"/>
                <a:tab pos="457200" algn="l"/>
                <a:tab pos="800100" algn="l"/>
              </a:tabLst>
            </a:pP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Resonant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frequency of the circuit in both radians per second and hertz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800100" lvl="1" indent="-342900">
              <a:buFont typeface="+mj-lt"/>
              <a:buAutoNum type="alphaLcPeriod"/>
              <a:tabLst>
                <a:tab pos="2743200" algn="ctr"/>
                <a:tab pos="5486400" algn="r"/>
                <a:tab pos="457200" algn="l"/>
                <a:tab pos="800100" algn="l"/>
              </a:tabLst>
            </a:pPr>
            <a:endParaRPr lang="en-US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00100" lvl="1" indent="-342900">
              <a:buFont typeface="+mj-lt"/>
              <a:buAutoNum type="alphaLcPeriod"/>
              <a:tabLst>
                <a:tab pos="2743200" algn="ctr"/>
                <a:tab pos="5486400" algn="r"/>
                <a:tab pos="457200" algn="l"/>
                <a:tab pos="800100" algn="l"/>
              </a:tabLst>
            </a:pPr>
            <a:endParaRPr lang="en-US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00100" lvl="1" indent="-342900">
              <a:buFont typeface="+mj-lt"/>
              <a:buAutoNum type="alphaLcPeriod"/>
              <a:tabLst>
                <a:tab pos="2743200" algn="ctr"/>
                <a:tab pos="5486400" algn="r"/>
                <a:tab pos="457200" algn="l"/>
                <a:tab pos="800100" algn="l"/>
              </a:tabLst>
            </a:pPr>
            <a:endParaRPr lang="en-US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00100" lvl="1" indent="-342900">
              <a:buFont typeface="+mj-lt"/>
              <a:buAutoNum type="alphaLcPeriod"/>
              <a:tabLst>
                <a:tab pos="2743200" algn="ctr"/>
                <a:tab pos="5486400" algn="r"/>
                <a:tab pos="457200" algn="l"/>
                <a:tab pos="800100" algn="l"/>
              </a:tabLst>
            </a:pP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>
              <a:tabLst>
                <a:tab pos="2743200" algn="ctr"/>
                <a:tab pos="5486400" algn="r"/>
                <a:tab pos="457200" algn="l"/>
                <a:tab pos="800100" algn="l"/>
              </a:tabLst>
            </a:pP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Impedance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at 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resonance    </a:t>
            </a:r>
          </a:p>
          <a:p>
            <a:pPr lvl="1">
              <a:tabLst>
                <a:tab pos="2743200" algn="ctr"/>
                <a:tab pos="5486400" algn="r"/>
                <a:tab pos="457200" algn="l"/>
                <a:tab pos="800100" algn="l"/>
              </a:tabLst>
            </a:pP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en-US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R + j(X</a:t>
            </a:r>
            <a:r>
              <a:rPr lang="en-US" altLang="en-US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X</a:t>
            </a:r>
            <a:r>
              <a:rPr lang="en-US" altLang="en-US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tabLst>
                <a:tab pos="2743200" algn="ctr"/>
                <a:tab pos="5486400" algn="r"/>
                <a:tab pos="457200" algn="l"/>
                <a:tab pos="800100" algn="l"/>
              </a:tabLst>
            </a:pPr>
            <a:endParaRPr lang="en-US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>
              <a:tabLst>
                <a:tab pos="2743200" algn="ctr"/>
                <a:tab pos="5486400" algn="r"/>
                <a:tab pos="457200" algn="l"/>
                <a:tab pos="800100" algn="l"/>
              </a:tabLst>
            </a:pP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Current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at 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resonance</a:t>
            </a:r>
          </a:p>
          <a:p>
            <a:pPr lvl="1">
              <a:tabLst>
                <a:tab pos="2743200" algn="ctr"/>
                <a:tab pos="5486400" algn="r"/>
                <a:tab pos="457200" algn="l"/>
                <a:tab pos="800100" algn="l"/>
              </a:tabLst>
            </a:pP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>
              <a:tabLst>
                <a:tab pos="2743200" algn="ctr"/>
                <a:tab pos="5486400" algn="r"/>
                <a:tab pos="457200" algn="l"/>
                <a:tab pos="800100" algn="l"/>
              </a:tabLst>
            </a:pPr>
            <a:endParaRPr lang="en-US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>
              <a:tabLst>
                <a:tab pos="2743200" algn="ctr"/>
                <a:tab pos="5486400" algn="r"/>
                <a:tab pos="457200" algn="l"/>
                <a:tab pos="800100" algn="l"/>
              </a:tabLst>
            </a:pPr>
            <a:endParaRPr lang="en-US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>
              <a:tabLst>
                <a:tab pos="2743200" algn="ctr"/>
                <a:tab pos="5486400" algn="r"/>
                <a:tab pos="457200" algn="l"/>
                <a:tab pos="8001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Voltages across each circuit element at 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resonance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>
              <a:tabLst>
                <a:tab pos="2743200" algn="ctr"/>
                <a:tab pos="5486400" algn="r"/>
                <a:tab pos="457200" algn="l"/>
                <a:tab pos="800100" algn="l"/>
              </a:tabLst>
            </a:pP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V</a:t>
            </a:r>
            <a:r>
              <a:rPr lang="en-US" altLang="en-US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I(R) </a:t>
            </a:r>
          </a:p>
          <a:p>
            <a:pPr lvl="1">
              <a:tabLst>
                <a:tab pos="2743200" algn="ctr"/>
                <a:tab pos="5486400" algn="r"/>
                <a:tab pos="457200" algn="l"/>
                <a:tab pos="800100" algn="l"/>
              </a:tabLst>
            </a:pP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V</a:t>
            </a:r>
            <a:r>
              <a:rPr lang="en-US" altLang="en-US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I(</a:t>
            </a:r>
            <a:r>
              <a:rPr lang="en-US" alt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jX</a:t>
            </a:r>
            <a:r>
              <a:rPr lang="en-US" altLang="en-US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>
              <a:tabLst>
                <a:tab pos="2743200" algn="ctr"/>
                <a:tab pos="5486400" algn="r"/>
                <a:tab pos="457200" algn="l"/>
                <a:tab pos="800100" algn="l"/>
              </a:tabLst>
            </a:pP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V</a:t>
            </a:r>
            <a:r>
              <a:rPr lang="en-US" altLang="en-US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I(-</a:t>
            </a:r>
            <a:r>
              <a:rPr lang="en-US" alt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jX</a:t>
            </a:r>
            <a:r>
              <a:rPr lang="en-US" altLang="en-US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tabLst>
                <a:tab pos="2743200" algn="ctr"/>
                <a:tab pos="5486400" algn="r"/>
                <a:tab pos="457200" algn="l"/>
                <a:tab pos="800100" algn="l"/>
              </a:tabLst>
            </a:pPr>
            <a:endParaRPr lang="en-US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00100" lvl="1" indent="-342900">
              <a:buFont typeface="+mj-lt"/>
              <a:buAutoNum type="alphaLcPeriod"/>
              <a:tabLst>
                <a:tab pos="2743200" algn="ctr"/>
                <a:tab pos="5486400" algn="r"/>
                <a:tab pos="457200" algn="l"/>
                <a:tab pos="800100" algn="l"/>
              </a:tabLst>
            </a:pP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>
              <a:tabLst>
                <a:tab pos="2743200" algn="ctr"/>
                <a:tab pos="5486400" algn="r"/>
                <a:tab pos="457200" algn="l"/>
                <a:tab pos="800100" algn="l"/>
              </a:tabLst>
            </a:pP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7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3199083"/>
              </p:ext>
            </p:extLst>
          </p:nvPr>
        </p:nvGraphicFramePr>
        <p:xfrm>
          <a:off x="2553749" y="1905000"/>
          <a:ext cx="978918" cy="6024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6" name="Equation" r:id="rId3" imgW="660113" imgH="406224" progId="Equation.2">
                  <p:embed/>
                </p:oleObj>
              </mc:Choice>
              <mc:Fallback>
                <p:oleObj name="Equation" r:id="rId3" imgW="660113" imgH="406224" progId="Equation.2">
                  <p:embed/>
                  <p:pic>
                    <p:nvPicPr>
                      <p:cNvPr id="7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3749" y="1905000"/>
                        <a:ext cx="978918" cy="6024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8362106"/>
              </p:ext>
            </p:extLst>
          </p:nvPr>
        </p:nvGraphicFramePr>
        <p:xfrm>
          <a:off x="4538363" y="1912974"/>
          <a:ext cx="1226766" cy="594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7" name="Equation" r:id="rId5" imgW="837836" imgH="406224" progId="Equation.2">
                  <p:embed/>
                </p:oleObj>
              </mc:Choice>
              <mc:Fallback>
                <p:oleObj name="Equation" r:id="rId5" imgW="837836" imgH="406224" progId="Equation.2">
                  <p:embed/>
                  <p:pic>
                    <p:nvPicPr>
                      <p:cNvPr id="7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8363" y="1912974"/>
                        <a:ext cx="1226766" cy="594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" name="Object 10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3477017"/>
              </p:ext>
            </p:extLst>
          </p:nvPr>
        </p:nvGraphicFramePr>
        <p:xfrm>
          <a:off x="4450377" y="3926364"/>
          <a:ext cx="744863" cy="68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8" name="Equation" r:id="rId7" imgW="469696" imgH="431613" progId="Equation.2">
                  <p:embed/>
                </p:oleObj>
              </mc:Choice>
              <mc:Fallback>
                <p:oleObj name="Equation" r:id="rId7" imgW="469696" imgH="431613" progId="Equation.2">
                  <p:embed/>
                  <p:pic>
                    <p:nvPicPr>
                      <p:cNvPr id="75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0377" y="3926364"/>
                        <a:ext cx="744863" cy="683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Rectangle 35"/>
          <p:cNvSpPr/>
          <p:nvPr/>
        </p:nvSpPr>
        <p:spPr>
          <a:xfrm>
            <a:off x="6162900" y="1398918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lvl="1">
              <a:tabLst>
                <a:tab pos="2743200" algn="ctr"/>
                <a:tab pos="5486400" algn="r"/>
                <a:tab pos="457200" algn="l"/>
                <a:tab pos="800100" algn="l"/>
              </a:tabLst>
            </a:pP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Qualify factor</a:t>
            </a:r>
          </a:p>
          <a:p>
            <a:pPr lvl="1">
              <a:tabLst>
                <a:tab pos="2743200" algn="ctr"/>
                <a:tab pos="5486400" algn="r"/>
                <a:tab pos="457200" algn="l"/>
                <a:tab pos="800100" algn="l"/>
              </a:tabLst>
            </a:pPr>
            <a:endParaRPr lang="en-US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>
              <a:tabLst>
                <a:tab pos="2743200" algn="ctr"/>
                <a:tab pos="5486400" algn="r"/>
                <a:tab pos="457200" algn="l"/>
                <a:tab pos="800100" algn="l"/>
              </a:tabLst>
            </a:pPr>
            <a:endParaRPr lang="en-US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>
              <a:tabLst>
                <a:tab pos="2743200" algn="ctr"/>
                <a:tab pos="5486400" algn="r"/>
                <a:tab pos="457200" algn="l"/>
                <a:tab pos="800100" algn="l"/>
              </a:tabLst>
            </a:pP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>
              <a:tabLst>
                <a:tab pos="2743200" algn="ctr"/>
                <a:tab pos="5486400" algn="r"/>
                <a:tab pos="457200" algn="l"/>
                <a:tab pos="800100" algn="l"/>
              </a:tabLst>
            </a:pP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Bandwidth</a:t>
            </a:r>
          </a:p>
          <a:p>
            <a:pPr lvl="1">
              <a:tabLst>
                <a:tab pos="2743200" algn="ctr"/>
                <a:tab pos="5486400" algn="r"/>
                <a:tab pos="457200" algn="l"/>
                <a:tab pos="800100" algn="l"/>
              </a:tabLst>
            </a:pP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>
              <a:tabLst>
                <a:tab pos="2743200" algn="ctr"/>
                <a:tab pos="5486400" algn="r"/>
                <a:tab pos="457200" algn="l"/>
                <a:tab pos="800100" algn="l"/>
              </a:tabLst>
            </a:pPr>
            <a:endParaRPr lang="en-US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>
              <a:tabLst>
                <a:tab pos="2743200" algn="ctr"/>
                <a:tab pos="5486400" algn="r"/>
                <a:tab pos="457200" algn="l"/>
                <a:tab pos="800100" algn="l"/>
              </a:tabLst>
            </a:pPr>
            <a:endParaRPr lang="en-US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>
              <a:tabLst>
                <a:tab pos="2743200" algn="ctr"/>
                <a:tab pos="5486400" algn="r"/>
                <a:tab pos="457200" algn="l"/>
                <a:tab pos="800100" algn="l"/>
              </a:tabLst>
            </a:pP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>
              <a:tabLst>
                <a:tab pos="2743200" algn="ctr"/>
                <a:tab pos="5486400" algn="r"/>
                <a:tab pos="457200" algn="l"/>
                <a:tab pos="800100" algn="l"/>
              </a:tabLst>
            </a:pPr>
            <a:endParaRPr lang="en-US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>
              <a:tabLst>
                <a:tab pos="2743200" algn="ctr"/>
                <a:tab pos="5486400" algn="r"/>
                <a:tab pos="457200" algn="l"/>
                <a:tab pos="800100" algn="l"/>
              </a:tabLst>
            </a:pPr>
            <a:endParaRPr lang="en-US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>
              <a:tabLst>
                <a:tab pos="2743200" algn="ctr"/>
                <a:tab pos="5486400" algn="r"/>
                <a:tab pos="457200" algn="l"/>
                <a:tab pos="800100" algn="l"/>
              </a:tabLst>
            </a:pP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>
              <a:tabLst>
                <a:tab pos="2743200" algn="ctr"/>
                <a:tab pos="5486400" algn="r"/>
                <a:tab pos="457200" algn="l"/>
                <a:tab pos="800100" algn="l"/>
              </a:tabLst>
            </a:pP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Half-power frequencies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629849" y="1722622"/>
            <a:ext cx="23182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Q=X</a:t>
            </a:r>
            <a:r>
              <a:rPr kumimoji="0" lang="en-US" altLang="en-US" sz="24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L</a:t>
            </a:r>
            <a:r>
              <a:rPr kumimoji="0" lang="en-US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/R = </a:t>
            </a:r>
            <a:r>
              <a:rPr kumimoji="0" lang="en-US" altLang="en-U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</a:rPr>
              <a:t>w</a:t>
            </a:r>
            <a:r>
              <a:rPr kumimoji="0" lang="en-US" altLang="en-U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L</a:t>
            </a:r>
            <a:r>
              <a:rPr kumimoji="0" lang="en-US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/R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629849" y="2796124"/>
            <a:ext cx="4862228" cy="13480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en-US" sz="2400" b="1" kern="0" dirty="0">
                <a:solidFill>
                  <a:srgbClr val="000000"/>
                </a:solidFill>
                <a:latin typeface="Times New Roman"/>
              </a:rPr>
              <a:t>BW=</a:t>
            </a:r>
            <a:r>
              <a:rPr lang="en-US" altLang="en-US" sz="2400" b="1" kern="0" dirty="0">
                <a:solidFill>
                  <a:srgbClr val="000000"/>
                </a:solidFill>
                <a:latin typeface="Symbol" panose="05050102010706020507" pitchFamily="18" charset="2"/>
              </a:rPr>
              <a:t>w</a:t>
            </a:r>
            <a:r>
              <a:rPr lang="en-US" altLang="en-US" sz="2400" b="1" kern="0" baseline="-25000" dirty="0">
                <a:solidFill>
                  <a:srgbClr val="000000"/>
                </a:solidFill>
                <a:latin typeface="Times New Roman"/>
              </a:rPr>
              <a:t>2</a:t>
            </a:r>
            <a:r>
              <a:rPr lang="en-US" altLang="en-US" sz="2400" b="1" kern="0" dirty="0">
                <a:solidFill>
                  <a:srgbClr val="000000"/>
                </a:solidFill>
                <a:latin typeface="Times New Roman"/>
              </a:rPr>
              <a:t> – </a:t>
            </a:r>
            <a:r>
              <a:rPr lang="en-US" altLang="en-US" sz="2400" b="1" kern="0" dirty="0">
                <a:solidFill>
                  <a:srgbClr val="000000"/>
                </a:solidFill>
                <a:latin typeface="Symbol" panose="05050102010706020507" pitchFamily="18" charset="2"/>
              </a:rPr>
              <a:t>w</a:t>
            </a:r>
            <a:r>
              <a:rPr lang="en-US" altLang="en-US" sz="2400" b="1" kern="0" baseline="-25000" dirty="0">
                <a:solidFill>
                  <a:srgbClr val="000000"/>
                </a:solidFill>
                <a:latin typeface="Times New Roman"/>
              </a:rPr>
              <a:t>1</a:t>
            </a:r>
            <a:r>
              <a:rPr lang="en-US" altLang="en-US" sz="2400" b="1" kern="0" dirty="0">
                <a:solidFill>
                  <a:srgbClr val="000000"/>
                </a:solidFill>
                <a:latin typeface="Times New Roman"/>
              </a:rPr>
              <a:t>(rad/sec) = f</a:t>
            </a:r>
            <a:r>
              <a:rPr lang="en-US" altLang="en-US" sz="2400" b="1" kern="0" baseline="-25000" dirty="0">
                <a:solidFill>
                  <a:srgbClr val="000000"/>
                </a:solidFill>
                <a:latin typeface="Times New Roman"/>
              </a:rPr>
              <a:t>2</a:t>
            </a:r>
            <a:r>
              <a:rPr lang="en-US" altLang="en-US" sz="2400" b="1" kern="0" dirty="0">
                <a:solidFill>
                  <a:srgbClr val="000000"/>
                </a:solidFill>
                <a:latin typeface="Times New Roman"/>
              </a:rPr>
              <a:t> – f</a:t>
            </a:r>
            <a:r>
              <a:rPr lang="en-US" altLang="en-US" sz="2400" b="1" kern="0" baseline="-25000" dirty="0">
                <a:solidFill>
                  <a:srgbClr val="000000"/>
                </a:solidFill>
                <a:latin typeface="Times New Roman"/>
              </a:rPr>
              <a:t>1 </a:t>
            </a:r>
            <a:r>
              <a:rPr lang="en-US" altLang="en-US" sz="2400" b="1" kern="0" dirty="0">
                <a:solidFill>
                  <a:srgbClr val="000000"/>
                </a:solidFill>
                <a:latin typeface="Times New Roman"/>
              </a:rPr>
              <a:t>(Hz</a:t>
            </a:r>
            <a:r>
              <a:rPr lang="en-US" altLang="en-US" sz="2400" b="1" kern="0" dirty="0" smtClean="0">
                <a:solidFill>
                  <a:srgbClr val="000000"/>
                </a:solidFill>
                <a:latin typeface="Times New Roman"/>
              </a:rPr>
              <a:t>)   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en-US" sz="2400" b="1" kern="0" dirty="0">
                <a:solidFill>
                  <a:srgbClr val="000000"/>
                </a:solidFill>
                <a:latin typeface="Times New Roman"/>
              </a:rPr>
              <a:t>	</a:t>
            </a:r>
            <a:endParaRPr lang="en-US" altLang="en-US" sz="2400" b="1" kern="0" dirty="0" smtClean="0">
              <a:solidFill>
                <a:srgbClr val="000000"/>
              </a:solidFill>
              <a:latin typeface="Times New Roman"/>
            </a:endParaRP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en-US" sz="2400" b="1" kern="0" dirty="0" smtClean="0">
                <a:solidFill>
                  <a:srgbClr val="000000"/>
                </a:solidFill>
                <a:latin typeface="Times New Roman"/>
              </a:rPr>
              <a:t>OR</a:t>
            </a:r>
            <a:endParaRPr lang="en-US" altLang="en-US" sz="2400" b="1" kern="0" dirty="0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77619" y="3521543"/>
            <a:ext cx="2275885" cy="77069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93585" y="5092237"/>
            <a:ext cx="1590790" cy="1393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83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Gain Formulas</a:t>
            </a:r>
            <a:endParaRPr lang="en-US" dirty="0"/>
          </a:p>
        </p:txBody>
      </p:sp>
      <p:sp>
        <p:nvSpPr>
          <p:cNvPr id="84" name="Rectangle 120"/>
          <p:cNvSpPr>
            <a:spLocks noChangeArrowheads="1"/>
          </p:cNvSpPr>
          <p:nvPr/>
        </p:nvSpPr>
        <p:spPr bwMode="auto">
          <a:xfrm>
            <a:off x="9152627" y="14478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0" name="Rectangle 162"/>
          <p:cNvSpPr>
            <a:spLocks noChangeArrowheads="1"/>
          </p:cNvSpPr>
          <p:nvPr/>
        </p:nvSpPr>
        <p:spPr bwMode="auto">
          <a:xfrm>
            <a:off x="8658045" y="38825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121" name="Canvas 34"/>
          <p:cNvGrpSpPr>
            <a:grpSpLocks/>
          </p:cNvGrpSpPr>
          <p:nvPr/>
        </p:nvGrpSpPr>
        <p:grpSpPr bwMode="auto">
          <a:xfrm>
            <a:off x="2941606" y="1447800"/>
            <a:ext cx="2572303" cy="1295400"/>
            <a:chOff x="0" y="0"/>
            <a:chExt cx="25726" cy="12954"/>
          </a:xfrm>
        </p:grpSpPr>
        <p:sp>
          <p:nvSpPr>
            <p:cNvPr id="122" name="AutoShape 161"/>
            <p:cNvSpPr>
              <a:spLocks noChangeAspect="1" noChangeArrowheads="1"/>
            </p:cNvSpPr>
            <p:nvPr/>
          </p:nvSpPr>
          <p:spPr bwMode="auto">
            <a:xfrm>
              <a:off x="0" y="0"/>
              <a:ext cx="24879" cy="129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Line 4"/>
            <p:cNvSpPr>
              <a:spLocks noChangeShapeType="1"/>
            </p:cNvSpPr>
            <p:nvPr/>
          </p:nvSpPr>
          <p:spPr bwMode="auto">
            <a:xfrm>
              <a:off x="5334" y="0"/>
              <a:ext cx="0" cy="914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Line 5"/>
            <p:cNvSpPr>
              <a:spLocks noChangeShapeType="1"/>
            </p:cNvSpPr>
            <p:nvPr/>
          </p:nvSpPr>
          <p:spPr bwMode="auto">
            <a:xfrm>
              <a:off x="15240" y="4569"/>
              <a:ext cx="457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Line 6"/>
            <p:cNvSpPr>
              <a:spLocks noChangeShapeType="1"/>
            </p:cNvSpPr>
            <p:nvPr/>
          </p:nvSpPr>
          <p:spPr bwMode="auto">
            <a:xfrm flipH="1" flipV="1">
              <a:off x="5334" y="0"/>
              <a:ext cx="9906" cy="456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Line 7"/>
            <p:cNvSpPr>
              <a:spLocks noChangeShapeType="1"/>
            </p:cNvSpPr>
            <p:nvPr/>
          </p:nvSpPr>
          <p:spPr bwMode="auto">
            <a:xfrm flipH="1">
              <a:off x="5334" y="4569"/>
              <a:ext cx="9906" cy="457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Line 8"/>
            <p:cNvSpPr>
              <a:spLocks noChangeShapeType="1"/>
            </p:cNvSpPr>
            <p:nvPr/>
          </p:nvSpPr>
          <p:spPr bwMode="auto">
            <a:xfrm>
              <a:off x="762" y="1525"/>
              <a:ext cx="609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Line 9"/>
            <p:cNvSpPr>
              <a:spLocks noChangeShapeType="1"/>
            </p:cNvSpPr>
            <p:nvPr/>
          </p:nvSpPr>
          <p:spPr bwMode="auto">
            <a:xfrm flipV="1">
              <a:off x="19812" y="4569"/>
              <a:ext cx="0" cy="152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Line 10"/>
            <p:cNvSpPr>
              <a:spLocks noChangeShapeType="1"/>
            </p:cNvSpPr>
            <p:nvPr/>
          </p:nvSpPr>
          <p:spPr bwMode="auto">
            <a:xfrm>
              <a:off x="19812" y="9147"/>
              <a:ext cx="0" cy="22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Line 11"/>
            <p:cNvSpPr>
              <a:spLocks noChangeShapeType="1"/>
            </p:cNvSpPr>
            <p:nvPr/>
          </p:nvSpPr>
          <p:spPr bwMode="auto">
            <a:xfrm>
              <a:off x="17526" y="11428"/>
              <a:ext cx="457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Line 12"/>
            <p:cNvSpPr>
              <a:spLocks noChangeShapeType="1"/>
            </p:cNvSpPr>
            <p:nvPr/>
          </p:nvSpPr>
          <p:spPr bwMode="auto">
            <a:xfrm>
              <a:off x="18288" y="12191"/>
              <a:ext cx="304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Line 13"/>
            <p:cNvSpPr>
              <a:spLocks noChangeShapeType="1"/>
            </p:cNvSpPr>
            <p:nvPr/>
          </p:nvSpPr>
          <p:spPr bwMode="auto">
            <a:xfrm>
              <a:off x="19050" y="12954"/>
              <a:ext cx="15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Text Box 14"/>
            <p:cNvSpPr txBox="1">
              <a:spLocks noChangeArrowheads="1"/>
            </p:cNvSpPr>
            <p:nvPr/>
          </p:nvSpPr>
          <p:spPr bwMode="auto">
            <a:xfrm>
              <a:off x="20574" y="6095"/>
              <a:ext cx="5152" cy="3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R</a:t>
              </a:r>
              <a:r>
                <a:rPr kumimoji="0" lang="en-US" altLang="en-US" sz="1800" b="0" i="0" u="none" strike="noStrike" cap="none" normalizeH="0" baseline="-3000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L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134" name="Group 15"/>
            <p:cNvGrpSpPr>
              <a:grpSpLocks/>
            </p:cNvGrpSpPr>
            <p:nvPr/>
          </p:nvGrpSpPr>
          <p:grpSpPr bwMode="auto">
            <a:xfrm>
              <a:off x="6096" y="3051"/>
              <a:ext cx="1524" cy="3044"/>
              <a:chOff x="2400" y="3216"/>
              <a:chExt cx="144" cy="288"/>
            </a:xfrm>
          </p:grpSpPr>
          <p:sp>
            <p:nvSpPr>
              <p:cNvPr id="153" name="Line 16"/>
              <p:cNvSpPr>
                <a:spLocks noChangeShapeType="1"/>
              </p:cNvSpPr>
              <p:nvPr/>
            </p:nvSpPr>
            <p:spPr bwMode="auto">
              <a:xfrm>
                <a:off x="2448" y="3216"/>
                <a:ext cx="96" cy="4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" name="Line 17"/>
              <p:cNvSpPr>
                <a:spLocks noChangeShapeType="1"/>
              </p:cNvSpPr>
              <p:nvPr/>
            </p:nvSpPr>
            <p:spPr bwMode="auto">
              <a:xfrm flipH="1">
                <a:off x="2400" y="3264"/>
                <a:ext cx="144" cy="4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" name="Line 18"/>
              <p:cNvSpPr>
                <a:spLocks noChangeShapeType="1"/>
              </p:cNvSpPr>
              <p:nvPr/>
            </p:nvSpPr>
            <p:spPr bwMode="auto">
              <a:xfrm>
                <a:off x="2400" y="3312"/>
                <a:ext cx="144" cy="4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" name="Line 19"/>
              <p:cNvSpPr>
                <a:spLocks noChangeShapeType="1"/>
              </p:cNvSpPr>
              <p:nvPr/>
            </p:nvSpPr>
            <p:spPr bwMode="auto">
              <a:xfrm flipH="1">
                <a:off x="2400" y="3360"/>
                <a:ext cx="144" cy="4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" name="Line 20"/>
              <p:cNvSpPr>
                <a:spLocks noChangeShapeType="1"/>
              </p:cNvSpPr>
              <p:nvPr/>
            </p:nvSpPr>
            <p:spPr bwMode="auto">
              <a:xfrm>
                <a:off x="2400" y="3408"/>
                <a:ext cx="144" cy="4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" name="Line 21"/>
              <p:cNvSpPr>
                <a:spLocks noChangeShapeType="1"/>
              </p:cNvSpPr>
              <p:nvPr/>
            </p:nvSpPr>
            <p:spPr bwMode="auto">
              <a:xfrm flipH="1">
                <a:off x="2448" y="3456"/>
                <a:ext cx="96" cy="4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35" name="Line 22"/>
            <p:cNvSpPr>
              <a:spLocks noChangeShapeType="1"/>
            </p:cNvSpPr>
            <p:nvPr/>
          </p:nvSpPr>
          <p:spPr bwMode="auto">
            <a:xfrm flipV="1">
              <a:off x="6858" y="1525"/>
              <a:ext cx="0" cy="152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Line 23"/>
            <p:cNvSpPr>
              <a:spLocks noChangeShapeType="1"/>
            </p:cNvSpPr>
            <p:nvPr/>
          </p:nvSpPr>
          <p:spPr bwMode="auto">
            <a:xfrm>
              <a:off x="4000" y="7621"/>
              <a:ext cx="0" cy="36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Line 24"/>
            <p:cNvSpPr>
              <a:spLocks noChangeShapeType="1"/>
            </p:cNvSpPr>
            <p:nvPr/>
          </p:nvSpPr>
          <p:spPr bwMode="auto">
            <a:xfrm>
              <a:off x="1905" y="11428"/>
              <a:ext cx="457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Line 25"/>
            <p:cNvSpPr>
              <a:spLocks noChangeShapeType="1"/>
            </p:cNvSpPr>
            <p:nvPr/>
          </p:nvSpPr>
          <p:spPr bwMode="auto">
            <a:xfrm>
              <a:off x="2667" y="12191"/>
              <a:ext cx="304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Line 26"/>
            <p:cNvSpPr>
              <a:spLocks noChangeShapeType="1"/>
            </p:cNvSpPr>
            <p:nvPr/>
          </p:nvSpPr>
          <p:spPr bwMode="auto">
            <a:xfrm>
              <a:off x="3429" y="12954"/>
              <a:ext cx="15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Text Box 27"/>
            <p:cNvSpPr txBox="1">
              <a:spLocks noChangeArrowheads="1"/>
            </p:cNvSpPr>
            <p:nvPr/>
          </p:nvSpPr>
          <p:spPr bwMode="auto">
            <a:xfrm>
              <a:off x="6858" y="2288"/>
              <a:ext cx="4434" cy="3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Z</a:t>
              </a:r>
              <a:r>
                <a:rPr kumimoji="0" lang="en-US" altLang="en-US" sz="1800" b="0" i="0" u="none" strike="noStrike" cap="none" normalizeH="0" baseline="-3000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in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141" name="Group 28"/>
            <p:cNvGrpSpPr>
              <a:grpSpLocks/>
            </p:cNvGrpSpPr>
            <p:nvPr/>
          </p:nvGrpSpPr>
          <p:grpSpPr bwMode="auto">
            <a:xfrm>
              <a:off x="19050" y="6095"/>
              <a:ext cx="1524" cy="3052"/>
              <a:chOff x="2400" y="3216"/>
              <a:chExt cx="144" cy="288"/>
            </a:xfrm>
          </p:grpSpPr>
          <p:sp>
            <p:nvSpPr>
              <p:cNvPr id="147" name="Line 29"/>
              <p:cNvSpPr>
                <a:spLocks noChangeShapeType="1"/>
              </p:cNvSpPr>
              <p:nvPr/>
            </p:nvSpPr>
            <p:spPr bwMode="auto">
              <a:xfrm>
                <a:off x="2448" y="3216"/>
                <a:ext cx="96" cy="4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" name="Line 30"/>
              <p:cNvSpPr>
                <a:spLocks noChangeShapeType="1"/>
              </p:cNvSpPr>
              <p:nvPr/>
            </p:nvSpPr>
            <p:spPr bwMode="auto">
              <a:xfrm flipH="1">
                <a:off x="2400" y="3264"/>
                <a:ext cx="144" cy="4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" name="Line 31"/>
              <p:cNvSpPr>
                <a:spLocks noChangeShapeType="1"/>
              </p:cNvSpPr>
              <p:nvPr/>
            </p:nvSpPr>
            <p:spPr bwMode="auto">
              <a:xfrm>
                <a:off x="2400" y="3312"/>
                <a:ext cx="144" cy="4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" name="Line 32"/>
              <p:cNvSpPr>
                <a:spLocks noChangeShapeType="1"/>
              </p:cNvSpPr>
              <p:nvPr/>
            </p:nvSpPr>
            <p:spPr bwMode="auto">
              <a:xfrm flipH="1">
                <a:off x="2400" y="3360"/>
                <a:ext cx="144" cy="4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" name="Line 33"/>
              <p:cNvSpPr>
                <a:spLocks noChangeShapeType="1"/>
              </p:cNvSpPr>
              <p:nvPr/>
            </p:nvSpPr>
            <p:spPr bwMode="auto">
              <a:xfrm>
                <a:off x="2400" y="3408"/>
                <a:ext cx="144" cy="4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" name="Line 34"/>
              <p:cNvSpPr>
                <a:spLocks noChangeShapeType="1"/>
              </p:cNvSpPr>
              <p:nvPr/>
            </p:nvSpPr>
            <p:spPr bwMode="auto">
              <a:xfrm flipH="1">
                <a:off x="2448" y="3456"/>
                <a:ext cx="96" cy="4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42" name="Oval 35"/>
            <p:cNvSpPr>
              <a:spLocks noChangeArrowheads="1"/>
            </p:cNvSpPr>
            <p:nvPr/>
          </p:nvSpPr>
          <p:spPr bwMode="auto">
            <a:xfrm>
              <a:off x="0" y="1096"/>
              <a:ext cx="762" cy="76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Text Box 36"/>
            <p:cNvSpPr txBox="1">
              <a:spLocks noChangeArrowheads="1"/>
            </p:cNvSpPr>
            <p:nvPr/>
          </p:nvSpPr>
          <p:spPr bwMode="auto">
            <a:xfrm>
              <a:off x="14001" y="4131"/>
              <a:ext cx="5810" cy="78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+</a:t>
              </a:r>
              <a:endParaRPr kumimoji="0" lang="en-US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V</a:t>
              </a:r>
              <a:r>
                <a:rPr kumimoji="0" lang="en-US" altLang="en-US" sz="1600" b="0" i="0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out</a:t>
              </a:r>
              <a:endParaRPr kumimoji="0" lang="en-US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-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4" name="Line 5"/>
            <p:cNvSpPr>
              <a:spLocks noChangeShapeType="1"/>
            </p:cNvSpPr>
            <p:nvPr/>
          </p:nvSpPr>
          <p:spPr bwMode="auto">
            <a:xfrm>
              <a:off x="3905" y="7575"/>
              <a:ext cx="28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Line 22"/>
            <p:cNvSpPr>
              <a:spLocks noChangeShapeType="1"/>
            </p:cNvSpPr>
            <p:nvPr/>
          </p:nvSpPr>
          <p:spPr bwMode="auto">
            <a:xfrm flipV="1">
              <a:off x="6753" y="5991"/>
              <a:ext cx="0" cy="15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Text Box 36"/>
            <p:cNvSpPr txBox="1">
              <a:spLocks noChangeArrowheads="1"/>
            </p:cNvSpPr>
            <p:nvPr/>
          </p:nvSpPr>
          <p:spPr bwMode="auto">
            <a:xfrm>
              <a:off x="1609" y="1038"/>
              <a:ext cx="4572" cy="78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+</a:t>
              </a:r>
              <a:endParaRPr kumimoji="0" lang="en-US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</a:rPr>
                <a:t>V</a:t>
              </a:r>
              <a:r>
                <a:rPr kumimoji="0" lang="en-US" altLang="en-US" sz="1600" b="0" i="0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</a:t>
              </a:r>
              <a:endParaRPr kumimoji="0" lang="en-US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Box 164"/>
              <p:cNvSpPr txBox="1"/>
              <p:nvPr/>
            </p:nvSpPr>
            <p:spPr>
              <a:xfrm>
                <a:off x="2572353" y="2863156"/>
                <a:ext cx="965392" cy="6103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𝑖𝑛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5" name="TextBox 1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2353" y="2863156"/>
                <a:ext cx="965392" cy="6103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TextBox 165"/>
              <p:cNvSpPr txBox="1"/>
              <p:nvPr/>
            </p:nvSpPr>
            <p:spPr>
              <a:xfrm>
                <a:off x="4405513" y="2808320"/>
                <a:ext cx="1219180" cy="6052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6" name="TextBox 1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5513" y="2808320"/>
                <a:ext cx="1219180" cy="6052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TextBox 166"/>
              <p:cNvSpPr txBox="1"/>
              <p:nvPr/>
            </p:nvSpPr>
            <p:spPr>
              <a:xfrm>
                <a:off x="4060997" y="3789981"/>
                <a:ext cx="2027926" cy="5654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20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𝑜𝑢𝑡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𝑖𝑛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7" name="TextBox 1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0997" y="3789981"/>
                <a:ext cx="2027926" cy="5654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TextBox 167"/>
              <p:cNvSpPr txBox="1"/>
              <p:nvPr/>
            </p:nvSpPr>
            <p:spPr>
              <a:xfrm>
                <a:off x="2556249" y="3784419"/>
                <a:ext cx="1029577" cy="5654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8" name="TextBox 1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6249" y="3784419"/>
                <a:ext cx="1029577" cy="56541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TextBox 168"/>
              <p:cNvSpPr txBox="1"/>
              <p:nvPr/>
            </p:nvSpPr>
            <p:spPr>
              <a:xfrm>
                <a:off x="2535602" y="4604293"/>
                <a:ext cx="1070870" cy="5654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9" name="TextBox 1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5602" y="4604293"/>
                <a:ext cx="1070870" cy="56541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TextBox 169"/>
              <p:cNvSpPr txBox="1"/>
              <p:nvPr/>
            </p:nvSpPr>
            <p:spPr>
              <a:xfrm>
                <a:off x="4070676" y="4543663"/>
                <a:ext cx="2069221" cy="5654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𝑜𝑢𝑡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𝑖𝑛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0" name="TextBox 1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0676" y="4543663"/>
                <a:ext cx="2069221" cy="56541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281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066854" y="630905"/>
            <a:ext cx="8911687" cy="128089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Filters</a:t>
            </a:r>
            <a:endParaRPr lang="en-US" altLang="en-US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31605" y="1389815"/>
            <a:ext cx="7620000" cy="4327710"/>
          </a:xfrm>
        </p:spPr>
        <p:txBody>
          <a:bodyPr>
            <a:normAutofit/>
          </a:bodyPr>
          <a:lstStyle/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en-US" sz="1800" b="1" dirty="0" smtClean="0"/>
              <a:t>Cutoff Frequencies (rad/s)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en-US" altLang="en-US" sz="1800" b="1" dirty="0" smtClean="0"/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en-US" altLang="en-US" sz="1800" b="1" dirty="0" smtClean="0"/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en-US" sz="1800" b="1" dirty="0" smtClean="0"/>
              <a:t>RC </a:t>
            </a:r>
            <a:r>
              <a:rPr lang="en-US" altLang="en-US" sz="1800" b="1" dirty="0"/>
              <a:t>Low </a:t>
            </a:r>
            <a:r>
              <a:rPr lang="en-US" altLang="en-US" sz="1800" b="1" dirty="0" smtClean="0"/>
              <a:t>Pass						     RL </a:t>
            </a:r>
            <a:r>
              <a:rPr lang="en-US" altLang="en-US" sz="1800" b="1" dirty="0"/>
              <a:t>Low </a:t>
            </a:r>
            <a:r>
              <a:rPr lang="en-US" altLang="en-US" sz="1800" b="1" dirty="0" smtClean="0"/>
              <a:t>Pass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en-US" altLang="en-US" sz="1800" b="1" dirty="0"/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en-US" altLang="en-US" sz="1800" b="1" dirty="0" smtClean="0"/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en-US" altLang="en-US" sz="1800" b="1" dirty="0"/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en-US" altLang="en-US" sz="1800" b="1" dirty="0" smtClean="0"/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en-US" sz="1800" b="1" dirty="0"/>
              <a:t>RC High Pass						RL High Pass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en-US" altLang="en-US" sz="1800" b="1" dirty="0"/>
          </a:p>
        </p:txBody>
      </p:sp>
      <p:graphicFrame>
        <p:nvGraphicFramePr>
          <p:cNvPr id="9235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0879824"/>
              </p:ext>
            </p:extLst>
          </p:nvPr>
        </p:nvGraphicFramePr>
        <p:xfrm>
          <a:off x="3188998" y="2903959"/>
          <a:ext cx="1831675" cy="6358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6" name="Equation" r:id="rId3" imgW="1244600" imgH="431800" progId="Equation.2">
                  <p:embed/>
                </p:oleObj>
              </mc:Choice>
              <mc:Fallback>
                <p:oleObj name="Equation" r:id="rId3" imgW="1244600" imgH="431800" progId="Equation.2">
                  <p:embed/>
                  <p:pic>
                    <p:nvPicPr>
                      <p:cNvPr id="9235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8998" y="2903959"/>
                        <a:ext cx="1831675" cy="6358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49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8029333"/>
              </p:ext>
            </p:extLst>
          </p:nvPr>
        </p:nvGraphicFramePr>
        <p:xfrm>
          <a:off x="7174639" y="2866007"/>
          <a:ext cx="1921420" cy="8899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7" name="Equation" r:id="rId5" imgW="1346200" imgH="622300" progId="Equation.2">
                  <p:embed/>
                </p:oleObj>
              </mc:Choice>
              <mc:Fallback>
                <p:oleObj name="Equation" r:id="rId5" imgW="1346200" imgH="622300" progId="Equation.2">
                  <p:embed/>
                  <p:pic>
                    <p:nvPicPr>
                      <p:cNvPr id="9249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4639" y="2866007"/>
                        <a:ext cx="1921420" cy="8899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2382129" y="2960131"/>
            <a:ext cx="87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TF =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356365" y="2903959"/>
            <a:ext cx="87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TF =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3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4673082"/>
              </p:ext>
            </p:extLst>
          </p:nvPr>
        </p:nvGraphicFramePr>
        <p:xfrm>
          <a:off x="3188998" y="5039276"/>
          <a:ext cx="1843077" cy="6397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8" name="Equation" r:id="rId7" imgW="1244600" imgH="431800" progId="Equation.2">
                  <p:embed/>
                </p:oleObj>
              </mc:Choice>
              <mc:Fallback>
                <p:oleObj name="Equation" r:id="rId7" imgW="1244600" imgH="431800" progId="Equation.2">
                  <p:embed/>
                  <p:pic>
                    <p:nvPicPr>
                      <p:cNvPr id="10265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8998" y="5039276"/>
                        <a:ext cx="1843077" cy="6397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5292319"/>
              </p:ext>
            </p:extLst>
          </p:nvPr>
        </p:nvGraphicFramePr>
        <p:xfrm>
          <a:off x="7564140" y="4777967"/>
          <a:ext cx="1667773" cy="10402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9" name="Equation" r:id="rId9" imgW="1346200" imgH="838200" progId="Equation.2">
                  <p:embed/>
                </p:oleObj>
              </mc:Choice>
              <mc:Fallback>
                <p:oleObj name="Equation" r:id="rId9" imgW="1346200" imgH="838200" progId="Equation.2">
                  <p:embed/>
                  <p:pic>
                    <p:nvPicPr>
                      <p:cNvPr id="10276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64140" y="4777967"/>
                        <a:ext cx="1667773" cy="10402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" name="TextBox 96"/>
          <p:cNvSpPr txBox="1"/>
          <p:nvPr/>
        </p:nvSpPr>
        <p:spPr>
          <a:xfrm>
            <a:off x="2438917" y="5128340"/>
            <a:ext cx="87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TF =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6767939" y="5067238"/>
            <a:ext cx="87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TF =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/>
              <p:cNvSpPr txBox="1"/>
              <p:nvPr/>
            </p:nvSpPr>
            <p:spPr>
              <a:xfrm>
                <a:off x="3033623" y="1710100"/>
                <a:ext cx="918457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𝑅𝐶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0" name="TextBox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3623" y="1710100"/>
                <a:ext cx="918457" cy="5203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7128910" y="1743732"/>
                <a:ext cx="777200" cy="5167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8910" y="1743732"/>
                <a:ext cx="777200" cy="51674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667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Resonance Circuit</a:t>
            </a:r>
            <a:endParaRPr lang="en-US" dirty="0"/>
          </a:p>
        </p:txBody>
      </p:sp>
      <p:sp>
        <p:nvSpPr>
          <p:cNvPr id="5" name="Rectangle 42"/>
          <p:cNvSpPr>
            <a:spLocks noChangeArrowheads="1"/>
          </p:cNvSpPr>
          <p:nvPr/>
        </p:nvSpPr>
        <p:spPr bwMode="auto">
          <a:xfrm>
            <a:off x="215661" y="1676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516460" y="1324155"/>
            <a:ext cx="551356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743200" algn="ctr"/>
                <a:tab pos="5486400" algn="r"/>
                <a:tab pos="457200" algn="l"/>
                <a:tab pos="8001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Consider the 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circuit: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>
              <a:tabLst>
                <a:tab pos="2743200" algn="ctr"/>
                <a:tab pos="5486400" algn="r"/>
                <a:tab pos="457200" algn="l"/>
                <a:tab pos="8001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Determine the resonant frequency of the circuit in both radians per second and hertz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800100" lvl="1" indent="-342900">
              <a:buFont typeface="+mj-lt"/>
              <a:buAutoNum type="alphaLcPeriod"/>
              <a:tabLst>
                <a:tab pos="2743200" algn="ctr"/>
                <a:tab pos="5486400" algn="r"/>
                <a:tab pos="457200" algn="l"/>
                <a:tab pos="800100" algn="l"/>
              </a:tabLst>
            </a:pPr>
            <a:endParaRPr lang="en-US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00100" lvl="1" indent="-342900">
              <a:buFont typeface="+mj-lt"/>
              <a:buAutoNum type="alphaLcPeriod"/>
              <a:tabLst>
                <a:tab pos="2743200" algn="ctr"/>
                <a:tab pos="5486400" algn="r"/>
                <a:tab pos="457200" algn="l"/>
                <a:tab pos="800100" algn="l"/>
              </a:tabLst>
            </a:pP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00100" lvl="1" indent="-342900">
              <a:buFont typeface="+mj-lt"/>
              <a:buAutoNum type="alphaLcPeriod"/>
              <a:tabLst>
                <a:tab pos="2743200" algn="ctr"/>
                <a:tab pos="5486400" algn="r"/>
                <a:tab pos="457200" algn="l"/>
                <a:tab pos="800100" algn="l"/>
              </a:tabLst>
            </a:pPr>
            <a:endParaRPr lang="en-US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00100" lvl="1" indent="-342900">
              <a:buFont typeface="+mj-lt"/>
              <a:buAutoNum type="alphaLcPeriod"/>
              <a:tabLst>
                <a:tab pos="2743200" algn="ctr"/>
                <a:tab pos="5486400" algn="r"/>
                <a:tab pos="457200" algn="l"/>
                <a:tab pos="800100" algn="l"/>
              </a:tabLst>
            </a:pPr>
            <a:endParaRPr lang="en-US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00100" lvl="1" indent="-342900">
              <a:buFont typeface="+mj-lt"/>
              <a:buAutoNum type="alphaLcPeriod"/>
              <a:tabLst>
                <a:tab pos="2743200" algn="ctr"/>
                <a:tab pos="5486400" algn="r"/>
                <a:tab pos="457200" algn="l"/>
                <a:tab pos="800100" algn="l"/>
              </a:tabLst>
            </a:pP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00100" lvl="1" indent="-342900">
              <a:buFont typeface="+mj-lt"/>
              <a:buAutoNum type="alphaLcPeriod"/>
              <a:tabLst>
                <a:tab pos="2743200" algn="ctr"/>
                <a:tab pos="5486400" algn="r"/>
                <a:tab pos="457200" algn="l"/>
                <a:tab pos="800100" algn="l"/>
              </a:tabLst>
            </a:pP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>
              <a:tabLst>
                <a:tab pos="2743200" algn="ctr"/>
                <a:tab pos="5486400" algn="r"/>
                <a:tab pos="457200" algn="l"/>
                <a:tab pos="8001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Determine the impedance at resonance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                         </a:t>
            </a: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en-US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R + j(X</a:t>
            </a:r>
            <a:r>
              <a:rPr lang="en-US" altLang="en-US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X</a:t>
            </a:r>
            <a:r>
              <a:rPr lang="en-US" altLang="en-US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+mj-lt"/>
              <a:buAutoNum type="alphaLcPeriod"/>
              <a:tabLst>
                <a:tab pos="2743200" algn="ctr"/>
                <a:tab pos="5486400" algn="r"/>
                <a:tab pos="457200" algn="l"/>
                <a:tab pos="800100" algn="l"/>
              </a:tabLst>
            </a:pP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00100" lvl="1" indent="-342900">
              <a:buFont typeface="+mj-lt"/>
              <a:buAutoNum type="alphaLcPeriod"/>
              <a:tabLst>
                <a:tab pos="2743200" algn="ctr"/>
                <a:tab pos="5486400" algn="r"/>
                <a:tab pos="457200" algn="l"/>
                <a:tab pos="800100" algn="l"/>
              </a:tabLst>
            </a:pPr>
            <a:endParaRPr lang="en-US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00100" lvl="1" indent="-342900">
              <a:buFont typeface="+mj-lt"/>
              <a:buAutoNum type="alphaLcPeriod"/>
              <a:tabLst>
                <a:tab pos="2743200" algn="ctr"/>
                <a:tab pos="5486400" algn="r"/>
                <a:tab pos="457200" algn="l"/>
                <a:tab pos="800100" algn="l"/>
              </a:tabLst>
            </a:pP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00100" lvl="1" indent="-342900">
              <a:buFont typeface="+mj-lt"/>
              <a:buAutoNum type="alphaLcPeriod"/>
              <a:tabLst>
                <a:tab pos="2743200" algn="ctr"/>
                <a:tab pos="5486400" algn="r"/>
                <a:tab pos="457200" algn="l"/>
                <a:tab pos="800100" algn="l"/>
              </a:tabLst>
            </a:pP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>
              <a:tabLst>
                <a:tab pos="2743200" algn="ctr"/>
                <a:tab pos="5486400" algn="r"/>
                <a:tab pos="457200" algn="l"/>
                <a:tab pos="8001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Calculate the current at resonance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800100" lvl="1" indent="-342900">
              <a:buFont typeface="+mj-lt"/>
              <a:buAutoNum type="alphaLcPeriod"/>
              <a:tabLst>
                <a:tab pos="2743200" algn="ctr"/>
                <a:tab pos="5486400" algn="r"/>
                <a:tab pos="457200" algn="l"/>
                <a:tab pos="800100" algn="l"/>
              </a:tabLst>
            </a:pP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>
              <a:tabLst>
                <a:tab pos="2743200" algn="ctr"/>
                <a:tab pos="5486400" algn="r"/>
                <a:tab pos="457200" algn="l"/>
                <a:tab pos="800100" algn="l"/>
              </a:tabLst>
            </a:pP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6" name="Line 187"/>
          <p:cNvSpPr>
            <a:spLocks noChangeShapeType="1"/>
          </p:cNvSpPr>
          <p:nvPr/>
        </p:nvSpPr>
        <p:spPr bwMode="auto">
          <a:xfrm flipV="1">
            <a:off x="9594705" y="705927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7" name="Line 188"/>
          <p:cNvSpPr>
            <a:spLocks noChangeShapeType="1"/>
          </p:cNvSpPr>
          <p:nvPr/>
        </p:nvSpPr>
        <p:spPr bwMode="auto">
          <a:xfrm>
            <a:off x="11271105" y="705927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8" name="Line 189"/>
          <p:cNvSpPr>
            <a:spLocks noChangeShapeType="1"/>
          </p:cNvSpPr>
          <p:nvPr/>
        </p:nvSpPr>
        <p:spPr bwMode="auto">
          <a:xfrm>
            <a:off x="11271105" y="1544127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9" name="Line 190"/>
          <p:cNvSpPr>
            <a:spLocks noChangeShapeType="1"/>
          </p:cNvSpPr>
          <p:nvPr/>
        </p:nvSpPr>
        <p:spPr bwMode="auto">
          <a:xfrm flipV="1">
            <a:off x="9594705" y="701165"/>
            <a:ext cx="533400" cy="4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0" name="Line 191"/>
          <p:cNvSpPr>
            <a:spLocks noChangeShapeType="1"/>
          </p:cNvSpPr>
          <p:nvPr/>
        </p:nvSpPr>
        <p:spPr bwMode="auto">
          <a:xfrm flipV="1">
            <a:off x="10128105" y="472565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" name="Line 192"/>
          <p:cNvSpPr>
            <a:spLocks noChangeShapeType="1"/>
          </p:cNvSpPr>
          <p:nvPr/>
        </p:nvSpPr>
        <p:spPr bwMode="auto">
          <a:xfrm>
            <a:off x="10204305" y="472565"/>
            <a:ext cx="76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" name="Line 193"/>
          <p:cNvSpPr>
            <a:spLocks noChangeShapeType="1"/>
          </p:cNvSpPr>
          <p:nvPr/>
        </p:nvSpPr>
        <p:spPr bwMode="auto">
          <a:xfrm>
            <a:off x="10356705" y="472565"/>
            <a:ext cx="76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" name="Line 194"/>
          <p:cNvSpPr>
            <a:spLocks noChangeShapeType="1"/>
          </p:cNvSpPr>
          <p:nvPr/>
        </p:nvSpPr>
        <p:spPr bwMode="auto">
          <a:xfrm flipV="1">
            <a:off x="10432905" y="472565"/>
            <a:ext cx="76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4" name="Line 195"/>
          <p:cNvSpPr>
            <a:spLocks noChangeShapeType="1"/>
          </p:cNvSpPr>
          <p:nvPr/>
        </p:nvSpPr>
        <p:spPr bwMode="auto">
          <a:xfrm>
            <a:off x="10509105" y="472565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5" name="Line 196"/>
          <p:cNvSpPr>
            <a:spLocks noChangeShapeType="1"/>
          </p:cNvSpPr>
          <p:nvPr/>
        </p:nvSpPr>
        <p:spPr bwMode="auto">
          <a:xfrm flipV="1">
            <a:off x="10280505" y="472565"/>
            <a:ext cx="76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6" name="Line 197"/>
          <p:cNvSpPr>
            <a:spLocks noChangeShapeType="1"/>
          </p:cNvSpPr>
          <p:nvPr/>
        </p:nvSpPr>
        <p:spPr bwMode="auto">
          <a:xfrm flipH="1">
            <a:off x="10585305" y="705927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7" name="Oval 198"/>
          <p:cNvSpPr>
            <a:spLocks noChangeArrowheads="1"/>
          </p:cNvSpPr>
          <p:nvPr/>
        </p:nvSpPr>
        <p:spPr bwMode="auto">
          <a:xfrm>
            <a:off x="9366105" y="1163127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58" name="Line 199"/>
          <p:cNvSpPr>
            <a:spLocks noChangeShapeType="1"/>
          </p:cNvSpPr>
          <p:nvPr/>
        </p:nvSpPr>
        <p:spPr bwMode="auto">
          <a:xfrm flipH="1">
            <a:off x="9594705" y="1620327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9" name="Line 200"/>
          <p:cNvSpPr>
            <a:spLocks noChangeShapeType="1"/>
          </p:cNvSpPr>
          <p:nvPr/>
        </p:nvSpPr>
        <p:spPr bwMode="auto">
          <a:xfrm>
            <a:off x="9594705" y="2001327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0" name="Text Box 201"/>
          <p:cNvSpPr txBox="1">
            <a:spLocks noChangeArrowheads="1"/>
          </p:cNvSpPr>
          <p:nvPr/>
        </p:nvSpPr>
        <p:spPr bwMode="auto">
          <a:xfrm>
            <a:off x="8451705" y="1163127"/>
            <a:ext cx="8318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AutoNum type="arabicPlain" startAt="10"/>
            </a:pPr>
            <a:r>
              <a:rPr lang="en-US" altLang="en-US" sz="1800"/>
              <a:t>0</a:t>
            </a:r>
            <a:r>
              <a:rPr lang="en-US" altLang="en-US" sz="1800" baseline="30000"/>
              <a:t>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Volts</a:t>
            </a:r>
          </a:p>
        </p:txBody>
      </p:sp>
      <p:sp>
        <p:nvSpPr>
          <p:cNvPr id="61" name="Freeform 202"/>
          <p:cNvSpPr>
            <a:spLocks/>
          </p:cNvSpPr>
          <p:nvPr/>
        </p:nvSpPr>
        <p:spPr bwMode="auto">
          <a:xfrm>
            <a:off x="11194905" y="1086927"/>
            <a:ext cx="76200" cy="152400"/>
          </a:xfrm>
          <a:custGeom>
            <a:avLst/>
            <a:gdLst>
              <a:gd name="T0" fmla="*/ 76200 w 48"/>
              <a:gd name="T1" fmla="*/ 0 h 96"/>
              <a:gd name="T2" fmla="*/ 0 w 48"/>
              <a:gd name="T3" fmla="*/ 76200 h 96"/>
              <a:gd name="T4" fmla="*/ 76200 w 48"/>
              <a:gd name="T5" fmla="*/ 152400 h 96"/>
              <a:gd name="T6" fmla="*/ 0 60000 65536"/>
              <a:gd name="T7" fmla="*/ 0 60000 65536"/>
              <a:gd name="T8" fmla="*/ 0 60000 65536"/>
              <a:gd name="T9" fmla="*/ 0 w 48"/>
              <a:gd name="T10" fmla="*/ 0 h 96"/>
              <a:gd name="T11" fmla="*/ 48 w 4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" h="96">
                <a:moveTo>
                  <a:pt x="48" y="0"/>
                </a:moveTo>
                <a:cubicBezTo>
                  <a:pt x="24" y="16"/>
                  <a:pt x="0" y="32"/>
                  <a:pt x="0" y="48"/>
                </a:cubicBezTo>
                <a:cubicBezTo>
                  <a:pt x="0" y="64"/>
                  <a:pt x="24" y="80"/>
                  <a:pt x="48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2" name="Freeform 203"/>
          <p:cNvSpPr>
            <a:spLocks/>
          </p:cNvSpPr>
          <p:nvPr/>
        </p:nvSpPr>
        <p:spPr bwMode="auto">
          <a:xfrm>
            <a:off x="11194905" y="1239327"/>
            <a:ext cx="76200" cy="152400"/>
          </a:xfrm>
          <a:custGeom>
            <a:avLst/>
            <a:gdLst>
              <a:gd name="T0" fmla="*/ 76200 w 48"/>
              <a:gd name="T1" fmla="*/ 0 h 96"/>
              <a:gd name="T2" fmla="*/ 0 w 48"/>
              <a:gd name="T3" fmla="*/ 76200 h 96"/>
              <a:gd name="T4" fmla="*/ 76200 w 48"/>
              <a:gd name="T5" fmla="*/ 152400 h 96"/>
              <a:gd name="T6" fmla="*/ 0 60000 65536"/>
              <a:gd name="T7" fmla="*/ 0 60000 65536"/>
              <a:gd name="T8" fmla="*/ 0 60000 65536"/>
              <a:gd name="T9" fmla="*/ 0 w 48"/>
              <a:gd name="T10" fmla="*/ 0 h 96"/>
              <a:gd name="T11" fmla="*/ 48 w 4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" h="96">
                <a:moveTo>
                  <a:pt x="48" y="0"/>
                </a:moveTo>
                <a:cubicBezTo>
                  <a:pt x="24" y="16"/>
                  <a:pt x="0" y="32"/>
                  <a:pt x="0" y="48"/>
                </a:cubicBezTo>
                <a:cubicBezTo>
                  <a:pt x="0" y="64"/>
                  <a:pt x="24" y="80"/>
                  <a:pt x="48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3" name="Freeform 204"/>
          <p:cNvSpPr>
            <a:spLocks/>
          </p:cNvSpPr>
          <p:nvPr/>
        </p:nvSpPr>
        <p:spPr bwMode="auto">
          <a:xfrm>
            <a:off x="11194905" y="1391727"/>
            <a:ext cx="76200" cy="152400"/>
          </a:xfrm>
          <a:custGeom>
            <a:avLst/>
            <a:gdLst>
              <a:gd name="T0" fmla="*/ 76200 w 48"/>
              <a:gd name="T1" fmla="*/ 0 h 96"/>
              <a:gd name="T2" fmla="*/ 0 w 48"/>
              <a:gd name="T3" fmla="*/ 76200 h 96"/>
              <a:gd name="T4" fmla="*/ 76200 w 48"/>
              <a:gd name="T5" fmla="*/ 152400 h 96"/>
              <a:gd name="T6" fmla="*/ 0 60000 65536"/>
              <a:gd name="T7" fmla="*/ 0 60000 65536"/>
              <a:gd name="T8" fmla="*/ 0 60000 65536"/>
              <a:gd name="T9" fmla="*/ 0 w 48"/>
              <a:gd name="T10" fmla="*/ 0 h 96"/>
              <a:gd name="T11" fmla="*/ 48 w 4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" h="96">
                <a:moveTo>
                  <a:pt x="48" y="0"/>
                </a:moveTo>
                <a:cubicBezTo>
                  <a:pt x="24" y="16"/>
                  <a:pt x="0" y="32"/>
                  <a:pt x="0" y="48"/>
                </a:cubicBezTo>
                <a:cubicBezTo>
                  <a:pt x="0" y="64"/>
                  <a:pt x="24" y="80"/>
                  <a:pt x="48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4" name="Line 205"/>
          <p:cNvSpPr>
            <a:spLocks noChangeShapeType="1"/>
          </p:cNvSpPr>
          <p:nvPr/>
        </p:nvSpPr>
        <p:spPr bwMode="auto">
          <a:xfrm>
            <a:off x="10280505" y="1848927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5" name="Line 206"/>
          <p:cNvSpPr>
            <a:spLocks noChangeShapeType="1"/>
          </p:cNvSpPr>
          <p:nvPr/>
        </p:nvSpPr>
        <p:spPr bwMode="auto">
          <a:xfrm>
            <a:off x="10432905" y="1848927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6" name="Line 207"/>
          <p:cNvSpPr>
            <a:spLocks noChangeShapeType="1"/>
          </p:cNvSpPr>
          <p:nvPr/>
        </p:nvSpPr>
        <p:spPr bwMode="auto">
          <a:xfrm>
            <a:off x="10432905" y="2001327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7" name="Text Box 208"/>
          <p:cNvSpPr txBox="1">
            <a:spLocks noChangeArrowheads="1"/>
          </p:cNvSpPr>
          <p:nvPr/>
        </p:nvSpPr>
        <p:spPr bwMode="auto">
          <a:xfrm>
            <a:off x="10128105" y="2077527"/>
            <a:ext cx="5159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1</a:t>
            </a:r>
            <a:r>
              <a:rPr lang="en-US" altLang="en-US" sz="1600">
                <a:latin typeface="Symbol" panose="05050102010706020507" pitchFamily="18" charset="2"/>
              </a:rPr>
              <a:t>m</a:t>
            </a:r>
            <a:r>
              <a:rPr lang="en-US" altLang="en-US" sz="1600"/>
              <a:t>F</a:t>
            </a:r>
            <a:endParaRPr lang="en-US" altLang="en-US" sz="1600" baseline="-25000">
              <a:latin typeface="Symbol" panose="05050102010706020507" pitchFamily="18" charset="2"/>
            </a:endParaRPr>
          </a:p>
        </p:txBody>
      </p:sp>
      <p:sp>
        <p:nvSpPr>
          <p:cNvPr id="68" name="Text Box 209"/>
          <p:cNvSpPr txBox="1">
            <a:spLocks noChangeArrowheads="1"/>
          </p:cNvSpPr>
          <p:nvPr/>
        </p:nvSpPr>
        <p:spPr bwMode="auto">
          <a:xfrm>
            <a:off x="11347305" y="1163127"/>
            <a:ext cx="692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10mH</a:t>
            </a:r>
            <a:endParaRPr lang="en-US" altLang="en-US" sz="1600" baseline="-25000">
              <a:latin typeface="Symbol" panose="05050102010706020507" pitchFamily="18" charset="2"/>
            </a:endParaRPr>
          </a:p>
        </p:txBody>
      </p:sp>
      <p:sp>
        <p:nvSpPr>
          <p:cNvPr id="69" name="Text Box 210"/>
          <p:cNvSpPr txBox="1">
            <a:spLocks noChangeArrowheads="1"/>
          </p:cNvSpPr>
          <p:nvPr/>
        </p:nvSpPr>
        <p:spPr bwMode="auto">
          <a:xfrm>
            <a:off x="10051905" y="96327"/>
            <a:ext cx="542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10</a:t>
            </a:r>
            <a:r>
              <a:rPr lang="en-US" altLang="en-US" sz="1600">
                <a:latin typeface="Symbol" panose="05050102010706020507" pitchFamily="18" charset="2"/>
              </a:rPr>
              <a:t>W</a:t>
            </a:r>
            <a:endParaRPr lang="en-US" altLang="en-US" sz="1600" baseline="-25000">
              <a:latin typeface="Symbol" panose="05050102010706020507" pitchFamily="18" charset="2"/>
            </a:endParaRPr>
          </a:p>
        </p:txBody>
      </p:sp>
      <p:sp>
        <p:nvSpPr>
          <p:cNvPr id="70" name="Line 211"/>
          <p:cNvSpPr>
            <a:spLocks noChangeShapeType="1"/>
          </p:cNvSpPr>
          <p:nvPr/>
        </p:nvSpPr>
        <p:spPr bwMode="auto">
          <a:xfrm flipH="1">
            <a:off x="8832705" y="1163127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" name="Line 212"/>
          <p:cNvSpPr>
            <a:spLocks noChangeShapeType="1"/>
          </p:cNvSpPr>
          <p:nvPr/>
        </p:nvSpPr>
        <p:spPr bwMode="auto">
          <a:xfrm>
            <a:off x="8832705" y="1467927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2" name="Freeform 213"/>
          <p:cNvSpPr>
            <a:spLocks/>
          </p:cNvSpPr>
          <p:nvPr/>
        </p:nvSpPr>
        <p:spPr bwMode="auto">
          <a:xfrm>
            <a:off x="9442305" y="1239327"/>
            <a:ext cx="304800" cy="304800"/>
          </a:xfrm>
          <a:custGeom>
            <a:avLst/>
            <a:gdLst>
              <a:gd name="T0" fmla="*/ 0 w 192"/>
              <a:gd name="T1" fmla="*/ 152400 h 192"/>
              <a:gd name="T2" fmla="*/ 76200 w 192"/>
              <a:gd name="T3" fmla="*/ 0 h 192"/>
              <a:gd name="T4" fmla="*/ 152400 w 192"/>
              <a:gd name="T5" fmla="*/ 152400 h 192"/>
              <a:gd name="T6" fmla="*/ 228600 w 192"/>
              <a:gd name="T7" fmla="*/ 304800 h 192"/>
              <a:gd name="T8" fmla="*/ 304800 w 192"/>
              <a:gd name="T9" fmla="*/ 152400 h 1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2"/>
              <a:gd name="T16" fmla="*/ 0 h 192"/>
              <a:gd name="T17" fmla="*/ 192 w 192"/>
              <a:gd name="T18" fmla="*/ 192 h 1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2" h="192">
                <a:moveTo>
                  <a:pt x="0" y="96"/>
                </a:moveTo>
                <a:cubicBezTo>
                  <a:pt x="16" y="48"/>
                  <a:pt x="32" y="0"/>
                  <a:pt x="48" y="0"/>
                </a:cubicBezTo>
                <a:cubicBezTo>
                  <a:pt x="64" y="0"/>
                  <a:pt x="80" y="64"/>
                  <a:pt x="96" y="96"/>
                </a:cubicBezTo>
                <a:cubicBezTo>
                  <a:pt x="112" y="128"/>
                  <a:pt x="128" y="192"/>
                  <a:pt x="144" y="192"/>
                </a:cubicBezTo>
                <a:cubicBezTo>
                  <a:pt x="160" y="192"/>
                  <a:pt x="160" y="104"/>
                  <a:pt x="192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aphicFrame>
        <p:nvGraphicFramePr>
          <p:cNvPr id="7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7584242"/>
              </p:ext>
            </p:extLst>
          </p:nvPr>
        </p:nvGraphicFramePr>
        <p:xfrm>
          <a:off x="1145036" y="2162355"/>
          <a:ext cx="1155341" cy="7107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5" name="Equation" r:id="rId3" imgW="660113" imgH="406224" progId="Equation.2">
                  <p:embed/>
                </p:oleObj>
              </mc:Choice>
              <mc:Fallback>
                <p:oleObj name="Equation" r:id="rId3" imgW="660113" imgH="406224" progId="Equation.2">
                  <p:embed/>
                  <p:pic>
                    <p:nvPicPr>
                      <p:cNvPr id="6554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5036" y="2162355"/>
                        <a:ext cx="1155341" cy="7107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7404636"/>
              </p:ext>
            </p:extLst>
          </p:nvPr>
        </p:nvGraphicFramePr>
        <p:xfrm>
          <a:off x="3457186" y="2181045"/>
          <a:ext cx="1428258" cy="6920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6" name="Equation" r:id="rId5" imgW="837836" imgH="406224" progId="Equation.2">
                  <p:embed/>
                </p:oleObj>
              </mc:Choice>
              <mc:Fallback>
                <p:oleObj name="Equation" r:id="rId5" imgW="837836" imgH="406224" progId="Equation.2">
                  <p:embed/>
                  <p:pic>
                    <p:nvPicPr>
                      <p:cNvPr id="6554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7186" y="2181045"/>
                        <a:ext cx="1428258" cy="6920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" name="Object 10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2184893"/>
              </p:ext>
            </p:extLst>
          </p:nvPr>
        </p:nvGraphicFramePr>
        <p:xfrm>
          <a:off x="1330268" y="5795568"/>
          <a:ext cx="922338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" name="Equation" r:id="rId7" imgW="469696" imgH="431613" progId="Equation.2">
                  <p:embed/>
                </p:oleObj>
              </mc:Choice>
              <mc:Fallback>
                <p:oleObj name="Equation" r:id="rId7" imgW="469696" imgH="431613" progId="Equation.2">
                  <p:embed/>
                  <p:pic>
                    <p:nvPicPr>
                      <p:cNvPr id="922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0268" y="5795568"/>
                        <a:ext cx="922338" cy="846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" name="Ink 2"/>
              <p14:cNvContentPartPr/>
              <p14:nvPr/>
            </p14:nvContentPartPr>
            <p14:xfrm>
              <a:off x="1065600" y="1364040"/>
              <a:ext cx="10648080" cy="523620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58400" y="1356480"/>
                <a:ext cx="10665720" cy="525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2948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Resonance Circuit</a:t>
            </a:r>
            <a:endParaRPr lang="en-US" dirty="0"/>
          </a:p>
        </p:txBody>
      </p:sp>
      <p:sp>
        <p:nvSpPr>
          <p:cNvPr id="5" name="Rectangle 42"/>
          <p:cNvSpPr>
            <a:spLocks noChangeArrowheads="1"/>
          </p:cNvSpPr>
          <p:nvPr/>
        </p:nvSpPr>
        <p:spPr bwMode="auto">
          <a:xfrm>
            <a:off x="215661" y="1676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595987" y="1324155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743200" algn="ctr"/>
                <a:tab pos="5486400" algn="r"/>
                <a:tab pos="457200" algn="l"/>
                <a:tab pos="8001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Consider the 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circuit: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>
              <a:tabLst>
                <a:tab pos="2743200" algn="ctr"/>
                <a:tab pos="5486400" algn="r"/>
                <a:tab pos="457200" algn="l"/>
                <a:tab pos="800100" algn="l"/>
              </a:tabLst>
            </a:pP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Solve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for the voltages across each circuit element at resonance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    </a:t>
            </a: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I(R) </a:t>
            </a: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I(</a:t>
            </a:r>
            <a:r>
              <a:rPr lang="en-US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jX</a:t>
            </a:r>
            <a:r>
              <a:rPr lang="en-US" altLang="en-US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        V</a:t>
            </a:r>
            <a:r>
              <a:rPr lang="en-US" altLang="en-US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I(-</a:t>
            </a:r>
            <a:r>
              <a:rPr lang="en-US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jX</a:t>
            </a:r>
            <a:r>
              <a:rPr lang="en-US" altLang="en-US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>
              <a:tabLst>
                <a:tab pos="2743200" algn="ctr"/>
                <a:tab pos="5486400" algn="r"/>
                <a:tab pos="457200" algn="l"/>
                <a:tab pos="800100" algn="l"/>
              </a:tabLst>
            </a:pPr>
            <a:endParaRPr lang="en-US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>
              <a:tabLst>
                <a:tab pos="2743200" algn="ctr"/>
                <a:tab pos="5486400" algn="r"/>
                <a:tab pos="457200" algn="l"/>
                <a:tab pos="800100" algn="l"/>
              </a:tabLst>
            </a:pPr>
            <a:endParaRPr lang="en-US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>
              <a:tabLst>
                <a:tab pos="2743200" algn="ctr"/>
                <a:tab pos="5486400" algn="r"/>
                <a:tab pos="457200" algn="l"/>
                <a:tab pos="800100" algn="l"/>
              </a:tabLst>
            </a:pP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>
              <a:tabLst>
                <a:tab pos="2743200" algn="ctr"/>
                <a:tab pos="5486400" algn="r"/>
                <a:tab pos="457200" algn="l"/>
                <a:tab pos="800100" algn="l"/>
              </a:tabLst>
            </a:pPr>
            <a:endParaRPr lang="en-US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>
              <a:tabLst>
                <a:tab pos="2743200" algn="ctr"/>
                <a:tab pos="5486400" algn="r"/>
                <a:tab pos="457200" algn="l"/>
                <a:tab pos="800100" algn="l"/>
              </a:tabLst>
            </a:pP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>
              <a:tabLst>
                <a:tab pos="2743200" algn="ctr"/>
                <a:tab pos="5486400" algn="r"/>
                <a:tab pos="457200" algn="l"/>
                <a:tab pos="800100" algn="l"/>
              </a:tabLst>
            </a:pP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>
              <a:tabLst>
                <a:tab pos="2743200" algn="ctr"/>
                <a:tab pos="5486400" algn="r"/>
                <a:tab pos="457200" algn="l"/>
                <a:tab pos="8001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Calculate the Qualify factor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lvl="1">
              <a:tabLst>
                <a:tab pos="2743200" algn="ctr"/>
                <a:tab pos="5486400" algn="r"/>
                <a:tab pos="457200" algn="l"/>
                <a:tab pos="800100" algn="l"/>
              </a:tabLst>
            </a:pPr>
            <a:endParaRPr lang="en-US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>
              <a:tabLst>
                <a:tab pos="2743200" algn="ctr"/>
                <a:tab pos="5486400" algn="r"/>
                <a:tab pos="457200" algn="l"/>
                <a:tab pos="800100" algn="l"/>
              </a:tabLst>
            </a:pP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6" name="Line 187"/>
          <p:cNvSpPr>
            <a:spLocks noChangeShapeType="1"/>
          </p:cNvSpPr>
          <p:nvPr/>
        </p:nvSpPr>
        <p:spPr bwMode="auto">
          <a:xfrm flipV="1">
            <a:off x="9548697" y="71167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7" name="Line 188"/>
          <p:cNvSpPr>
            <a:spLocks noChangeShapeType="1"/>
          </p:cNvSpPr>
          <p:nvPr/>
        </p:nvSpPr>
        <p:spPr bwMode="auto">
          <a:xfrm>
            <a:off x="11225097" y="711678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8" name="Line 189"/>
          <p:cNvSpPr>
            <a:spLocks noChangeShapeType="1"/>
          </p:cNvSpPr>
          <p:nvPr/>
        </p:nvSpPr>
        <p:spPr bwMode="auto">
          <a:xfrm>
            <a:off x="11225097" y="154987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9" name="Line 190"/>
          <p:cNvSpPr>
            <a:spLocks noChangeShapeType="1"/>
          </p:cNvSpPr>
          <p:nvPr/>
        </p:nvSpPr>
        <p:spPr bwMode="auto">
          <a:xfrm flipV="1">
            <a:off x="9548697" y="706916"/>
            <a:ext cx="533400" cy="4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0" name="Line 191"/>
          <p:cNvSpPr>
            <a:spLocks noChangeShapeType="1"/>
          </p:cNvSpPr>
          <p:nvPr/>
        </p:nvSpPr>
        <p:spPr bwMode="auto">
          <a:xfrm flipV="1">
            <a:off x="10082097" y="478316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" name="Line 192"/>
          <p:cNvSpPr>
            <a:spLocks noChangeShapeType="1"/>
          </p:cNvSpPr>
          <p:nvPr/>
        </p:nvSpPr>
        <p:spPr bwMode="auto">
          <a:xfrm>
            <a:off x="10158297" y="478316"/>
            <a:ext cx="76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" name="Line 193"/>
          <p:cNvSpPr>
            <a:spLocks noChangeShapeType="1"/>
          </p:cNvSpPr>
          <p:nvPr/>
        </p:nvSpPr>
        <p:spPr bwMode="auto">
          <a:xfrm>
            <a:off x="10310697" y="478316"/>
            <a:ext cx="76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" name="Line 194"/>
          <p:cNvSpPr>
            <a:spLocks noChangeShapeType="1"/>
          </p:cNvSpPr>
          <p:nvPr/>
        </p:nvSpPr>
        <p:spPr bwMode="auto">
          <a:xfrm flipV="1">
            <a:off x="10386897" y="478316"/>
            <a:ext cx="76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4" name="Line 195"/>
          <p:cNvSpPr>
            <a:spLocks noChangeShapeType="1"/>
          </p:cNvSpPr>
          <p:nvPr/>
        </p:nvSpPr>
        <p:spPr bwMode="auto">
          <a:xfrm>
            <a:off x="10463097" y="478316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5" name="Line 196"/>
          <p:cNvSpPr>
            <a:spLocks noChangeShapeType="1"/>
          </p:cNvSpPr>
          <p:nvPr/>
        </p:nvSpPr>
        <p:spPr bwMode="auto">
          <a:xfrm flipV="1">
            <a:off x="10234497" y="478316"/>
            <a:ext cx="76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6" name="Line 197"/>
          <p:cNvSpPr>
            <a:spLocks noChangeShapeType="1"/>
          </p:cNvSpPr>
          <p:nvPr/>
        </p:nvSpPr>
        <p:spPr bwMode="auto">
          <a:xfrm flipH="1">
            <a:off x="10539297" y="711678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7" name="Oval 198"/>
          <p:cNvSpPr>
            <a:spLocks noChangeArrowheads="1"/>
          </p:cNvSpPr>
          <p:nvPr/>
        </p:nvSpPr>
        <p:spPr bwMode="auto">
          <a:xfrm>
            <a:off x="9320097" y="1168878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58" name="Line 199"/>
          <p:cNvSpPr>
            <a:spLocks noChangeShapeType="1"/>
          </p:cNvSpPr>
          <p:nvPr/>
        </p:nvSpPr>
        <p:spPr bwMode="auto">
          <a:xfrm flipH="1">
            <a:off x="9548697" y="1626078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9" name="Line 200"/>
          <p:cNvSpPr>
            <a:spLocks noChangeShapeType="1"/>
          </p:cNvSpPr>
          <p:nvPr/>
        </p:nvSpPr>
        <p:spPr bwMode="auto">
          <a:xfrm>
            <a:off x="9548697" y="2007078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0" name="Text Box 201"/>
          <p:cNvSpPr txBox="1">
            <a:spLocks noChangeArrowheads="1"/>
          </p:cNvSpPr>
          <p:nvPr/>
        </p:nvSpPr>
        <p:spPr bwMode="auto">
          <a:xfrm>
            <a:off x="8405697" y="1168878"/>
            <a:ext cx="8318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AutoNum type="arabicPlain" startAt="10"/>
            </a:pPr>
            <a:r>
              <a:rPr lang="en-US" altLang="en-US" sz="1800"/>
              <a:t>0</a:t>
            </a:r>
            <a:r>
              <a:rPr lang="en-US" altLang="en-US" sz="1800" baseline="30000"/>
              <a:t>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Volts</a:t>
            </a:r>
          </a:p>
        </p:txBody>
      </p:sp>
      <p:sp>
        <p:nvSpPr>
          <p:cNvPr id="61" name="Freeform 202"/>
          <p:cNvSpPr>
            <a:spLocks/>
          </p:cNvSpPr>
          <p:nvPr/>
        </p:nvSpPr>
        <p:spPr bwMode="auto">
          <a:xfrm>
            <a:off x="11148897" y="1092678"/>
            <a:ext cx="76200" cy="152400"/>
          </a:xfrm>
          <a:custGeom>
            <a:avLst/>
            <a:gdLst>
              <a:gd name="T0" fmla="*/ 76200 w 48"/>
              <a:gd name="T1" fmla="*/ 0 h 96"/>
              <a:gd name="T2" fmla="*/ 0 w 48"/>
              <a:gd name="T3" fmla="*/ 76200 h 96"/>
              <a:gd name="T4" fmla="*/ 76200 w 48"/>
              <a:gd name="T5" fmla="*/ 152400 h 96"/>
              <a:gd name="T6" fmla="*/ 0 60000 65536"/>
              <a:gd name="T7" fmla="*/ 0 60000 65536"/>
              <a:gd name="T8" fmla="*/ 0 60000 65536"/>
              <a:gd name="T9" fmla="*/ 0 w 48"/>
              <a:gd name="T10" fmla="*/ 0 h 96"/>
              <a:gd name="T11" fmla="*/ 48 w 4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" h="96">
                <a:moveTo>
                  <a:pt x="48" y="0"/>
                </a:moveTo>
                <a:cubicBezTo>
                  <a:pt x="24" y="16"/>
                  <a:pt x="0" y="32"/>
                  <a:pt x="0" y="48"/>
                </a:cubicBezTo>
                <a:cubicBezTo>
                  <a:pt x="0" y="64"/>
                  <a:pt x="24" y="80"/>
                  <a:pt x="48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2" name="Freeform 203"/>
          <p:cNvSpPr>
            <a:spLocks/>
          </p:cNvSpPr>
          <p:nvPr/>
        </p:nvSpPr>
        <p:spPr bwMode="auto">
          <a:xfrm>
            <a:off x="11148897" y="1245078"/>
            <a:ext cx="76200" cy="152400"/>
          </a:xfrm>
          <a:custGeom>
            <a:avLst/>
            <a:gdLst>
              <a:gd name="T0" fmla="*/ 76200 w 48"/>
              <a:gd name="T1" fmla="*/ 0 h 96"/>
              <a:gd name="T2" fmla="*/ 0 w 48"/>
              <a:gd name="T3" fmla="*/ 76200 h 96"/>
              <a:gd name="T4" fmla="*/ 76200 w 48"/>
              <a:gd name="T5" fmla="*/ 152400 h 96"/>
              <a:gd name="T6" fmla="*/ 0 60000 65536"/>
              <a:gd name="T7" fmla="*/ 0 60000 65536"/>
              <a:gd name="T8" fmla="*/ 0 60000 65536"/>
              <a:gd name="T9" fmla="*/ 0 w 48"/>
              <a:gd name="T10" fmla="*/ 0 h 96"/>
              <a:gd name="T11" fmla="*/ 48 w 4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" h="96">
                <a:moveTo>
                  <a:pt x="48" y="0"/>
                </a:moveTo>
                <a:cubicBezTo>
                  <a:pt x="24" y="16"/>
                  <a:pt x="0" y="32"/>
                  <a:pt x="0" y="48"/>
                </a:cubicBezTo>
                <a:cubicBezTo>
                  <a:pt x="0" y="64"/>
                  <a:pt x="24" y="80"/>
                  <a:pt x="48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3" name="Freeform 204"/>
          <p:cNvSpPr>
            <a:spLocks/>
          </p:cNvSpPr>
          <p:nvPr/>
        </p:nvSpPr>
        <p:spPr bwMode="auto">
          <a:xfrm>
            <a:off x="11148897" y="1397478"/>
            <a:ext cx="76200" cy="152400"/>
          </a:xfrm>
          <a:custGeom>
            <a:avLst/>
            <a:gdLst>
              <a:gd name="T0" fmla="*/ 76200 w 48"/>
              <a:gd name="T1" fmla="*/ 0 h 96"/>
              <a:gd name="T2" fmla="*/ 0 w 48"/>
              <a:gd name="T3" fmla="*/ 76200 h 96"/>
              <a:gd name="T4" fmla="*/ 76200 w 48"/>
              <a:gd name="T5" fmla="*/ 152400 h 96"/>
              <a:gd name="T6" fmla="*/ 0 60000 65536"/>
              <a:gd name="T7" fmla="*/ 0 60000 65536"/>
              <a:gd name="T8" fmla="*/ 0 60000 65536"/>
              <a:gd name="T9" fmla="*/ 0 w 48"/>
              <a:gd name="T10" fmla="*/ 0 h 96"/>
              <a:gd name="T11" fmla="*/ 48 w 4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" h="96">
                <a:moveTo>
                  <a:pt x="48" y="0"/>
                </a:moveTo>
                <a:cubicBezTo>
                  <a:pt x="24" y="16"/>
                  <a:pt x="0" y="32"/>
                  <a:pt x="0" y="48"/>
                </a:cubicBezTo>
                <a:cubicBezTo>
                  <a:pt x="0" y="64"/>
                  <a:pt x="24" y="80"/>
                  <a:pt x="48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4" name="Line 205"/>
          <p:cNvSpPr>
            <a:spLocks noChangeShapeType="1"/>
          </p:cNvSpPr>
          <p:nvPr/>
        </p:nvSpPr>
        <p:spPr bwMode="auto">
          <a:xfrm>
            <a:off x="10234497" y="185467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5" name="Line 206"/>
          <p:cNvSpPr>
            <a:spLocks noChangeShapeType="1"/>
          </p:cNvSpPr>
          <p:nvPr/>
        </p:nvSpPr>
        <p:spPr bwMode="auto">
          <a:xfrm>
            <a:off x="10386897" y="185467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6" name="Line 207"/>
          <p:cNvSpPr>
            <a:spLocks noChangeShapeType="1"/>
          </p:cNvSpPr>
          <p:nvPr/>
        </p:nvSpPr>
        <p:spPr bwMode="auto">
          <a:xfrm>
            <a:off x="10386897" y="200707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7" name="Text Box 208"/>
          <p:cNvSpPr txBox="1">
            <a:spLocks noChangeArrowheads="1"/>
          </p:cNvSpPr>
          <p:nvPr/>
        </p:nvSpPr>
        <p:spPr bwMode="auto">
          <a:xfrm>
            <a:off x="10082097" y="2083278"/>
            <a:ext cx="5159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1</a:t>
            </a:r>
            <a:r>
              <a:rPr lang="en-US" altLang="en-US" sz="1600">
                <a:latin typeface="Symbol" panose="05050102010706020507" pitchFamily="18" charset="2"/>
              </a:rPr>
              <a:t>m</a:t>
            </a:r>
            <a:r>
              <a:rPr lang="en-US" altLang="en-US" sz="1600"/>
              <a:t>F</a:t>
            </a:r>
            <a:endParaRPr lang="en-US" altLang="en-US" sz="1600" baseline="-25000">
              <a:latin typeface="Symbol" panose="05050102010706020507" pitchFamily="18" charset="2"/>
            </a:endParaRPr>
          </a:p>
        </p:txBody>
      </p:sp>
      <p:sp>
        <p:nvSpPr>
          <p:cNvPr id="68" name="Text Box 209"/>
          <p:cNvSpPr txBox="1">
            <a:spLocks noChangeArrowheads="1"/>
          </p:cNvSpPr>
          <p:nvPr/>
        </p:nvSpPr>
        <p:spPr bwMode="auto">
          <a:xfrm>
            <a:off x="11301297" y="1168878"/>
            <a:ext cx="692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10mH</a:t>
            </a:r>
            <a:endParaRPr lang="en-US" altLang="en-US" sz="1600" baseline="-25000">
              <a:latin typeface="Symbol" panose="05050102010706020507" pitchFamily="18" charset="2"/>
            </a:endParaRPr>
          </a:p>
        </p:txBody>
      </p:sp>
      <p:sp>
        <p:nvSpPr>
          <p:cNvPr id="69" name="Text Box 210"/>
          <p:cNvSpPr txBox="1">
            <a:spLocks noChangeArrowheads="1"/>
          </p:cNvSpPr>
          <p:nvPr/>
        </p:nvSpPr>
        <p:spPr bwMode="auto">
          <a:xfrm>
            <a:off x="10005897" y="102078"/>
            <a:ext cx="542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10</a:t>
            </a:r>
            <a:r>
              <a:rPr lang="en-US" altLang="en-US" sz="1600">
                <a:latin typeface="Symbol" panose="05050102010706020507" pitchFamily="18" charset="2"/>
              </a:rPr>
              <a:t>W</a:t>
            </a:r>
            <a:endParaRPr lang="en-US" altLang="en-US" sz="1600" baseline="-25000">
              <a:latin typeface="Symbol" panose="05050102010706020507" pitchFamily="18" charset="2"/>
            </a:endParaRPr>
          </a:p>
        </p:txBody>
      </p:sp>
      <p:sp>
        <p:nvSpPr>
          <p:cNvPr id="70" name="Line 211"/>
          <p:cNvSpPr>
            <a:spLocks noChangeShapeType="1"/>
          </p:cNvSpPr>
          <p:nvPr/>
        </p:nvSpPr>
        <p:spPr bwMode="auto">
          <a:xfrm flipH="1">
            <a:off x="8786697" y="1168878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" name="Line 212"/>
          <p:cNvSpPr>
            <a:spLocks noChangeShapeType="1"/>
          </p:cNvSpPr>
          <p:nvPr/>
        </p:nvSpPr>
        <p:spPr bwMode="auto">
          <a:xfrm>
            <a:off x="8786697" y="1473678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2" name="Freeform 213"/>
          <p:cNvSpPr>
            <a:spLocks/>
          </p:cNvSpPr>
          <p:nvPr/>
        </p:nvSpPr>
        <p:spPr bwMode="auto">
          <a:xfrm>
            <a:off x="9396297" y="1245078"/>
            <a:ext cx="304800" cy="304800"/>
          </a:xfrm>
          <a:custGeom>
            <a:avLst/>
            <a:gdLst>
              <a:gd name="T0" fmla="*/ 0 w 192"/>
              <a:gd name="T1" fmla="*/ 152400 h 192"/>
              <a:gd name="T2" fmla="*/ 76200 w 192"/>
              <a:gd name="T3" fmla="*/ 0 h 192"/>
              <a:gd name="T4" fmla="*/ 152400 w 192"/>
              <a:gd name="T5" fmla="*/ 152400 h 192"/>
              <a:gd name="T6" fmla="*/ 228600 w 192"/>
              <a:gd name="T7" fmla="*/ 304800 h 192"/>
              <a:gd name="T8" fmla="*/ 304800 w 192"/>
              <a:gd name="T9" fmla="*/ 152400 h 1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2"/>
              <a:gd name="T16" fmla="*/ 0 h 192"/>
              <a:gd name="T17" fmla="*/ 192 w 192"/>
              <a:gd name="T18" fmla="*/ 192 h 1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2" h="192">
                <a:moveTo>
                  <a:pt x="0" y="96"/>
                </a:moveTo>
                <a:cubicBezTo>
                  <a:pt x="16" y="48"/>
                  <a:pt x="32" y="0"/>
                  <a:pt x="48" y="0"/>
                </a:cubicBezTo>
                <a:cubicBezTo>
                  <a:pt x="64" y="0"/>
                  <a:pt x="80" y="64"/>
                  <a:pt x="96" y="96"/>
                </a:cubicBezTo>
                <a:cubicBezTo>
                  <a:pt x="112" y="128"/>
                  <a:pt x="128" y="192"/>
                  <a:pt x="144" y="192"/>
                </a:cubicBezTo>
                <a:cubicBezTo>
                  <a:pt x="160" y="192"/>
                  <a:pt x="160" y="104"/>
                  <a:pt x="192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578317" y="4114891"/>
            <a:ext cx="23182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Q=X</a:t>
            </a:r>
            <a:r>
              <a:rPr kumimoji="0" lang="en-US" altLang="en-US" sz="24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L</a:t>
            </a:r>
            <a:r>
              <a:rPr kumimoji="0" lang="en-US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/R = </a:t>
            </a:r>
            <a:r>
              <a:rPr kumimoji="0" lang="en-US" altLang="en-U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</a:rPr>
              <a:t>w</a:t>
            </a:r>
            <a:r>
              <a:rPr kumimoji="0" lang="en-US" altLang="en-U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L</a:t>
            </a:r>
            <a:r>
              <a:rPr kumimoji="0" lang="en-US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/R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685800" y="1199160"/>
              <a:ext cx="9127800" cy="41997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1120" y="1192680"/>
                <a:ext cx="9142200" cy="4218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58623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Resonance Circuit</a:t>
            </a:r>
            <a:endParaRPr lang="en-US" dirty="0"/>
          </a:p>
        </p:txBody>
      </p:sp>
      <p:sp>
        <p:nvSpPr>
          <p:cNvPr id="5" name="Rectangle 42"/>
          <p:cNvSpPr>
            <a:spLocks noChangeArrowheads="1"/>
          </p:cNvSpPr>
          <p:nvPr/>
        </p:nvSpPr>
        <p:spPr bwMode="auto">
          <a:xfrm>
            <a:off x="215661" y="1676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595987" y="1324155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743200" algn="ctr"/>
                <a:tab pos="5486400" algn="r"/>
                <a:tab pos="457200" algn="l"/>
                <a:tab pos="8001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Consider the 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circuit: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>
              <a:tabLst>
                <a:tab pos="2743200" algn="ctr"/>
                <a:tab pos="5486400" algn="r"/>
                <a:tab pos="457200" algn="l"/>
                <a:tab pos="800100" algn="l"/>
              </a:tabLst>
            </a:pP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Calculate the Bandwidth (rad/s).</a:t>
            </a:r>
          </a:p>
          <a:p>
            <a:pPr lvl="1">
              <a:tabLst>
                <a:tab pos="2743200" algn="ctr"/>
                <a:tab pos="5486400" algn="r"/>
                <a:tab pos="457200" algn="l"/>
                <a:tab pos="800100" algn="l"/>
              </a:tabLst>
            </a:pPr>
            <a:endParaRPr lang="en-US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>
              <a:tabLst>
                <a:tab pos="2743200" algn="ctr"/>
                <a:tab pos="5486400" algn="r"/>
                <a:tab pos="457200" algn="l"/>
                <a:tab pos="800100" algn="l"/>
              </a:tabLst>
            </a:pP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>
              <a:tabLst>
                <a:tab pos="2743200" algn="ctr"/>
                <a:tab pos="5486400" algn="r"/>
                <a:tab pos="457200" algn="l"/>
                <a:tab pos="800100" algn="l"/>
              </a:tabLst>
            </a:pPr>
            <a:endParaRPr lang="en-US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>
              <a:tabLst>
                <a:tab pos="2743200" algn="ctr"/>
                <a:tab pos="5486400" algn="r"/>
                <a:tab pos="457200" algn="l"/>
                <a:tab pos="800100" algn="l"/>
              </a:tabLst>
            </a:pPr>
            <a:endParaRPr lang="en-US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>
              <a:tabLst>
                <a:tab pos="2743200" algn="ctr"/>
                <a:tab pos="5486400" algn="r"/>
                <a:tab pos="457200" algn="l"/>
                <a:tab pos="800100" algn="l"/>
              </a:tabLst>
            </a:pPr>
            <a:endParaRPr lang="en-US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>
              <a:tabLst>
                <a:tab pos="2743200" algn="ctr"/>
                <a:tab pos="5486400" algn="r"/>
                <a:tab pos="457200" algn="l"/>
                <a:tab pos="800100" algn="l"/>
              </a:tabLst>
            </a:pP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Calculate the half-power frequencies (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rad/s)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6" name="Line 187"/>
          <p:cNvSpPr>
            <a:spLocks noChangeShapeType="1"/>
          </p:cNvSpPr>
          <p:nvPr/>
        </p:nvSpPr>
        <p:spPr bwMode="auto">
          <a:xfrm flipV="1">
            <a:off x="9548697" y="71167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7" name="Line 188"/>
          <p:cNvSpPr>
            <a:spLocks noChangeShapeType="1"/>
          </p:cNvSpPr>
          <p:nvPr/>
        </p:nvSpPr>
        <p:spPr bwMode="auto">
          <a:xfrm>
            <a:off x="11225097" y="711678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8" name="Line 189"/>
          <p:cNvSpPr>
            <a:spLocks noChangeShapeType="1"/>
          </p:cNvSpPr>
          <p:nvPr/>
        </p:nvSpPr>
        <p:spPr bwMode="auto">
          <a:xfrm>
            <a:off x="11225097" y="154987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9" name="Line 190"/>
          <p:cNvSpPr>
            <a:spLocks noChangeShapeType="1"/>
          </p:cNvSpPr>
          <p:nvPr/>
        </p:nvSpPr>
        <p:spPr bwMode="auto">
          <a:xfrm flipV="1">
            <a:off x="9548697" y="706916"/>
            <a:ext cx="533400" cy="4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0" name="Line 191"/>
          <p:cNvSpPr>
            <a:spLocks noChangeShapeType="1"/>
          </p:cNvSpPr>
          <p:nvPr/>
        </p:nvSpPr>
        <p:spPr bwMode="auto">
          <a:xfrm flipV="1">
            <a:off x="10082097" y="478316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" name="Line 192"/>
          <p:cNvSpPr>
            <a:spLocks noChangeShapeType="1"/>
          </p:cNvSpPr>
          <p:nvPr/>
        </p:nvSpPr>
        <p:spPr bwMode="auto">
          <a:xfrm>
            <a:off x="10158297" y="478316"/>
            <a:ext cx="76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" name="Line 193"/>
          <p:cNvSpPr>
            <a:spLocks noChangeShapeType="1"/>
          </p:cNvSpPr>
          <p:nvPr/>
        </p:nvSpPr>
        <p:spPr bwMode="auto">
          <a:xfrm>
            <a:off x="10310697" y="478316"/>
            <a:ext cx="76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" name="Line 194"/>
          <p:cNvSpPr>
            <a:spLocks noChangeShapeType="1"/>
          </p:cNvSpPr>
          <p:nvPr/>
        </p:nvSpPr>
        <p:spPr bwMode="auto">
          <a:xfrm flipV="1">
            <a:off x="10386897" y="478316"/>
            <a:ext cx="76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4" name="Line 195"/>
          <p:cNvSpPr>
            <a:spLocks noChangeShapeType="1"/>
          </p:cNvSpPr>
          <p:nvPr/>
        </p:nvSpPr>
        <p:spPr bwMode="auto">
          <a:xfrm>
            <a:off x="10463097" y="478316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5" name="Line 196"/>
          <p:cNvSpPr>
            <a:spLocks noChangeShapeType="1"/>
          </p:cNvSpPr>
          <p:nvPr/>
        </p:nvSpPr>
        <p:spPr bwMode="auto">
          <a:xfrm flipV="1">
            <a:off x="10234497" y="478316"/>
            <a:ext cx="76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6" name="Line 197"/>
          <p:cNvSpPr>
            <a:spLocks noChangeShapeType="1"/>
          </p:cNvSpPr>
          <p:nvPr/>
        </p:nvSpPr>
        <p:spPr bwMode="auto">
          <a:xfrm flipH="1">
            <a:off x="10539297" y="711678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7" name="Oval 198"/>
          <p:cNvSpPr>
            <a:spLocks noChangeArrowheads="1"/>
          </p:cNvSpPr>
          <p:nvPr/>
        </p:nvSpPr>
        <p:spPr bwMode="auto">
          <a:xfrm>
            <a:off x="9320097" y="1168878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58" name="Line 199"/>
          <p:cNvSpPr>
            <a:spLocks noChangeShapeType="1"/>
          </p:cNvSpPr>
          <p:nvPr/>
        </p:nvSpPr>
        <p:spPr bwMode="auto">
          <a:xfrm flipH="1">
            <a:off x="9548697" y="1626078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9" name="Line 200"/>
          <p:cNvSpPr>
            <a:spLocks noChangeShapeType="1"/>
          </p:cNvSpPr>
          <p:nvPr/>
        </p:nvSpPr>
        <p:spPr bwMode="auto">
          <a:xfrm>
            <a:off x="9548697" y="2007078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0" name="Text Box 201"/>
          <p:cNvSpPr txBox="1">
            <a:spLocks noChangeArrowheads="1"/>
          </p:cNvSpPr>
          <p:nvPr/>
        </p:nvSpPr>
        <p:spPr bwMode="auto">
          <a:xfrm>
            <a:off x="8405697" y="1168878"/>
            <a:ext cx="8318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AutoNum type="arabicPlain" startAt="10"/>
            </a:pPr>
            <a:r>
              <a:rPr lang="en-US" altLang="en-US" sz="1800"/>
              <a:t>0</a:t>
            </a:r>
            <a:r>
              <a:rPr lang="en-US" altLang="en-US" sz="1800" baseline="30000"/>
              <a:t>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Volts</a:t>
            </a:r>
          </a:p>
        </p:txBody>
      </p:sp>
      <p:sp>
        <p:nvSpPr>
          <p:cNvPr id="61" name="Freeform 202"/>
          <p:cNvSpPr>
            <a:spLocks/>
          </p:cNvSpPr>
          <p:nvPr/>
        </p:nvSpPr>
        <p:spPr bwMode="auto">
          <a:xfrm>
            <a:off x="11148897" y="1092678"/>
            <a:ext cx="76200" cy="152400"/>
          </a:xfrm>
          <a:custGeom>
            <a:avLst/>
            <a:gdLst>
              <a:gd name="T0" fmla="*/ 76200 w 48"/>
              <a:gd name="T1" fmla="*/ 0 h 96"/>
              <a:gd name="T2" fmla="*/ 0 w 48"/>
              <a:gd name="T3" fmla="*/ 76200 h 96"/>
              <a:gd name="T4" fmla="*/ 76200 w 48"/>
              <a:gd name="T5" fmla="*/ 152400 h 96"/>
              <a:gd name="T6" fmla="*/ 0 60000 65536"/>
              <a:gd name="T7" fmla="*/ 0 60000 65536"/>
              <a:gd name="T8" fmla="*/ 0 60000 65536"/>
              <a:gd name="T9" fmla="*/ 0 w 48"/>
              <a:gd name="T10" fmla="*/ 0 h 96"/>
              <a:gd name="T11" fmla="*/ 48 w 4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" h="96">
                <a:moveTo>
                  <a:pt x="48" y="0"/>
                </a:moveTo>
                <a:cubicBezTo>
                  <a:pt x="24" y="16"/>
                  <a:pt x="0" y="32"/>
                  <a:pt x="0" y="48"/>
                </a:cubicBezTo>
                <a:cubicBezTo>
                  <a:pt x="0" y="64"/>
                  <a:pt x="24" y="80"/>
                  <a:pt x="48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2" name="Freeform 203"/>
          <p:cNvSpPr>
            <a:spLocks/>
          </p:cNvSpPr>
          <p:nvPr/>
        </p:nvSpPr>
        <p:spPr bwMode="auto">
          <a:xfrm>
            <a:off x="11148897" y="1245078"/>
            <a:ext cx="76200" cy="152400"/>
          </a:xfrm>
          <a:custGeom>
            <a:avLst/>
            <a:gdLst>
              <a:gd name="T0" fmla="*/ 76200 w 48"/>
              <a:gd name="T1" fmla="*/ 0 h 96"/>
              <a:gd name="T2" fmla="*/ 0 w 48"/>
              <a:gd name="T3" fmla="*/ 76200 h 96"/>
              <a:gd name="T4" fmla="*/ 76200 w 48"/>
              <a:gd name="T5" fmla="*/ 152400 h 96"/>
              <a:gd name="T6" fmla="*/ 0 60000 65536"/>
              <a:gd name="T7" fmla="*/ 0 60000 65536"/>
              <a:gd name="T8" fmla="*/ 0 60000 65536"/>
              <a:gd name="T9" fmla="*/ 0 w 48"/>
              <a:gd name="T10" fmla="*/ 0 h 96"/>
              <a:gd name="T11" fmla="*/ 48 w 4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" h="96">
                <a:moveTo>
                  <a:pt x="48" y="0"/>
                </a:moveTo>
                <a:cubicBezTo>
                  <a:pt x="24" y="16"/>
                  <a:pt x="0" y="32"/>
                  <a:pt x="0" y="48"/>
                </a:cubicBezTo>
                <a:cubicBezTo>
                  <a:pt x="0" y="64"/>
                  <a:pt x="24" y="80"/>
                  <a:pt x="48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3" name="Freeform 204"/>
          <p:cNvSpPr>
            <a:spLocks/>
          </p:cNvSpPr>
          <p:nvPr/>
        </p:nvSpPr>
        <p:spPr bwMode="auto">
          <a:xfrm>
            <a:off x="11148897" y="1397478"/>
            <a:ext cx="76200" cy="152400"/>
          </a:xfrm>
          <a:custGeom>
            <a:avLst/>
            <a:gdLst>
              <a:gd name="T0" fmla="*/ 76200 w 48"/>
              <a:gd name="T1" fmla="*/ 0 h 96"/>
              <a:gd name="T2" fmla="*/ 0 w 48"/>
              <a:gd name="T3" fmla="*/ 76200 h 96"/>
              <a:gd name="T4" fmla="*/ 76200 w 48"/>
              <a:gd name="T5" fmla="*/ 152400 h 96"/>
              <a:gd name="T6" fmla="*/ 0 60000 65536"/>
              <a:gd name="T7" fmla="*/ 0 60000 65536"/>
              <a:gd name="T8" fmla="*/ 0 60000 65536"/>
              <a:gd name="T9" fmla="*/ 0 w 48"/>
              <a:gd name="T10" fmla="*/ 0 h 96"/>
              <a:gd name="T11" fmla="*/ 48 w 4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" h="96">
                <a:moveTo>
                  <a:pt x="48" y="0"/>
                </a:moveTo>
                <a:cubicBezTo>
                  <a:pt x="24" y="16"/>
                  <a:pt x="0" y="32"/>
                  <a:pt x="0" y="48"/>
                </a:cubicBezTo>
                <a:cubicBezTo>
                  <a:pt x="0" y="64"/>
                  <a:pt x="24" y="80"/>
                  <a:pt x="48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4" name="Line 205"/>
          <p:cNvSpPr>
            <a:spLocks noChangeShapeType="1"/>
          </p:cNvSpPr>
          <p:nvPr/>
        </p:nvSpPr>
        <p:spPr bwMode="auto">
          <a:xfrm>
            <a:off x="10234497" y="185467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5" name="Line 206"/>
          <p:cNvSpPr>
            <a:spLocks noChangeShapeType="1"/>
          </p:cNvSpPr>
          <p:nvPr/>
        </p:nvSpPr>
        <p:spPr bwMode="auto">
          <a:xfrm>
            <a:off x="10386897" y="185467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6" name="Line 207"/>
          <p:cNvSpPr>
            <a:spLocks noChangeShapeType="1"/>
          </p:cNvSpPr>
          <p:nvPr/>
        </p:nvSpPr>
        <p:spPr bwMode="auto">
          <a:xfrm>
            <a:off x="10386897" y="200707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7" name="Text Box 208"/>
          <p:cNvSpPr txBox="1">
            <a:spLocks noChangeArrowheads="1"/>
          </p:cNvSpPr>
          <p:nvPr/>
        </p:nvSpPr>
        <p:spPr bwMode="auto">
          <a:xfrm>
            <a:off x="10082097" y="2083278"/>
            <a:ext cx="5159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1</a:t>
            </a:r>
            <a:r>
              <a:rPr lang="en-US" altLang="en-US" sz="1600">
                <a:latin typeface="Symbol" panose="05050102010706020507" pitchFamily="18" charset="2"/>
              </a:rPr>
              <a:t>m</a:t>
            </a:r>
            <a:r>
              <a:rPr lang="en-US" altLang="en-US" sz="1600"/>
              <a:t>F</a:t>
            </a:r>
            <a:endParaRPr lang="en-US" altLang="en-US" sz="1600" baseline="-25000">
              <a:latin typeface="Symbol" panose="05050102010706020507" pitchFamily="18" charset="2"/>
            </a:endParaRPr>
          </a:p>
        </p:txBody>
      </p:sp>
      <p:sp>
        <p:nvSpPr>
          <p:cNvPr id="68" name="Text Box 209"/>
          <p:cNvSpPr txBox="1">
            <a:spLocks noChangeArrowheads="1"/>
          </p:cNvSpPr>
          <p:nvPr/>
        </p:nvSpPr>
        <p:spPr bwMode="auto">
          <a:xfrm>
            <a:off x="11301297" y="1168878"/>
            <a:ext cx="692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10mH</a:t>
            </a:r>
            <a:endParaRPr lang="en-US" altLang="en-US" sz="1600" baseline="-25000">
              <a:latin typeface="Symbol" panose="05050102010706020507" pitchFamily="18" charset="2"/>
            </a:endParaRPr>
          </a:p>
        </p:txBody>
      </p:sp>
      <p:sp>
        <p:nvSpPr>
          <p:cNvPr id="69" name="Text Box 210"/>
          <p:cNvSpPr txBox="1">
            <a:spLocks noChangeArrowheads="1"/>
          </p:cNvSpPr>
          <p:nvPr/>
        </p:nvSpPr>
        <p:spPr bwMode="auto">
          <a:xfrm>
            <a:off x="10005897" y="102078"/>
            <a:ext cx="542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10</a:t>
            </a:r>
            <a:r>
              <a:rPr lang="en-US" altLang="en-US" sz="1600">
                <a:latin typeface="Symbol" panose="05050102010706020507" pitchFamily="18" charset="2"/>
              </a:rPr>
              <a:t>W</a:t>
            </a:r>
            <a:endParaRPr lang="en-US" altLang="en-US" sz="1600" baseline="-25000">
              <a:latin typeface="Symbol" panose="05050102010706020507" pitchFamily="18" charset="2"/>
            </a:endParaRPr>
          </a:p>
        </p:txBody>
      </p:sp>
      <p:sp>
        <p:nvSpPr>
          <p:cNvPr id="70" name="Line 211"/>
          <p:cNvSpPr>
            <a:spLocks noChangeShapeType="1"/>
          </p:cNvSpPr>
          <p:nvPr/>
        </p:nvSpPr>
        <p:spPr bwMode="auto">
          <a:xfrm flipH="1">
            <a:off x="8786697" y="1168878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" name="Line 212"/>
          <p:cNvSpPr>
            <a:spLocks noChangeShapeType="1"/>
          </p:cNvSpPr>
          <p:nvPr/>
        </p:nvSpPr>
        <p:spPr bwMode="auto">
          <a:xfrm>
            <a:off x="8786697" y="1473678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2" name="Freeform 213"/>
          <p:cNvSpPr>
            <a:spLocks/>
          </p:cNvSpPr>
          <p:nvPr/>
        </p:nvSpPr>
        <p:spPr bwMode="auto">
          <a:xfrm>
            <a:off x="9396297" y="1245078"/>
            <a:ext cx="304800" cy="304800"/>
          </a:xfrm>
          <a:custGeom>
            <a:avLst/>
            <a:gdLst>
              <a:gd name="T0" fmla="*/ 0 w 192"/>
              <a:gd name="T1" fmla="*/ 152400 h 192"/>
              <a:gd name="T2" fmla="*/ 76200 w 192"/>
              <a:gd name="T3" fmla="*/ 0 h 192"/>
              <a:gd name="T4" fmla="*/ 152400 w 192"/>
              <a:gd name="T5" fmla="*/ 152400 h 192"/>
              <a:gd name="T6" fmla="*/ 228600 w 192"/>
              <a:gd name="T7" fmla="*/ 304800 h 192"/>
              <a:gd name="T8" fmla="*/ 304800 w 192"/>
              <a:gd name="T9" fmla="*/ 152400 h 1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2"/>
              <a:gd name="T16" fmla="*/ 0 h 192"/>
              <a:gd name="T17" fmla="*/ 192 w 192"/>
              <a:gd name="T18" fmla="*/ 192 h 1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2" h="192">
                <a:moveTo>
                  <a:pt x="0" y="96"/>
                </a:moveTo>
                <a:cubicBezTo>
                  <a:pt x="16" y="48"/>
                  <a:pt x="32" y="0"/>
                  <a:pt x="48" y="0"/>
                </a:cubicBezTo>
                <a:cubicBezTo>
                  <a:pt x="64" y="0"/>
                  <a:pt x="80" y="64"/>
                  <a:pt x="96" y="96"/>
                </a:cubicBezTo>
                <a:cubicBezTo>
                  <a:pt x="112" y="128"/>
                  <a:pt x="128" y="192"/>
                  <a:pt x="144" y="192"/>
                </a:cubicBezTo>
                <a:cubicBezTo>
                  <a:pt x="160" y="192"/>
                  <a:pt x="160" y="104"/>
                  <a:pt x="192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3615" y="1407303"/>
            <a:ext cx="2275885" cy="7706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7530" y="3753010"/>
            <a:ext cx="1590790" cy="139310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2284560" y="2043720"/>
              <a:ext cx="6369480" cy="45237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81320" y="2033640"/>
                <a:ext cx="6383160" cy="4541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2444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Gain</a:t>
            </a:r>
            <a:endParaRPr lang="en-US" dirty="0"/>
          </a:p>
        </p:txBody>
      </p:sp>
      <p:sp>
        <p:nvSpPr>
          <p:cNvPr id="82" name="Rectangle 81"/>
          <p:cNvSpPr/>
          <p:nvPr/>
        </p:nvSpPr>
        <p:spPr>
          <a:xfrm>
            <a:off x="952768" y="1324077"/>
            <a:ext cx="660208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Given an </a:t>
            </a: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amplifier with an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input impedance of </a:t>
            </a: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   Z</a:t>
            </a:r>
            <a:r>
              <a:rPr lang="en-US" sz="2400" baseline="-25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= </a:t>
            </a: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2k</a:t>
            </a:r>
            <a:r>
              <a:rPr lang="en-US" sz="2400" dirty="0" smtClean="0">
                <a:latin typeface="Symbol" panose="05050102010706020507" pitchFamily="18" charset="2"/>
                <a:ea typeface="Times New Roman" panose="02020603050405020304" pitchFamily="18" charset="0"/>
              </a:rPr>
              <a:t>W</a:t>
            </a: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and load impedance </a:t>
            </a: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of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R</a:t>
            </a:r>
            <a:r>
              <a:rPr lang="en-US" sz="2400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L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= </a:t>
            </a: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500</a:t>
            </a:r>
            <a:r>
              <a:rPr lang="en-US" sz="2400" dirty="0" smtClean="0">
                <a:latin typeface="Symbol" panose="05050102010706020507" pitchFamily="18" charset="2"/>
                <a:ea typeface="Times New Roman" panose="02020603050405020304" pitchFamily="18" charset="0"/>
              </a:rPr>
              <a:t>W</a:t>
            </a: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Find the voltage gain and power gain as both a linear ratio and in dB for the following conditions:</a:t>
            </a:r>
          </a:p>
          <a:p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marL="22860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V</a:t>
            </a:r>
            <a:r>
              <a:rPr lang="en-US" sz="2400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= </a:t>
            </a: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10mV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en-US" sz="2400" baseline="-25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out</a:t>
            </a: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=400mW</a:t>
            </a:r>
          </a:p>
          <a:p>
            <a:pPr marL="228600" marR="0">
              <a:spcBef>
                <a:spcPts val="0"/>
              </a:spcBef>
              <a:spcAft>
                <a:spcPts val="0"/>
              </a:spcAft>
            </a:pP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4" name="Rectangle 120"/>
          <p:cNvSpPr>
            <a:spLocks noChangeArrowheads="1"/>
          </p:cNvSpPr>
          <p:nvPr/>
        </p:nvSpPr>
        <p:spPr bwMode="auto">
          <a:xfrm>
            <a:off x="9152627" y="14478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0" name="Rectangle 162"/>
          <p:cNvSpPr>
            <a:spLocks noChangeArrowheads="1"/>
          </p:cNvSpPr>
          <p:nvPr/>
        </p:nvSpPr>
        <p:spPr bwMode="auto">
          <a:xfrm>
            <a:off x="8658045" y="38825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121" name="Canvas 34"/>
          <p:cNvGrpSpPr>
            <a:grpSpLocks/>
          </p:cNvGrpSpPr>
          <p:nvPr/>
        </p:nvGrpSpPr>
        <p:grpSpPr bwMode="auto">
          <a:xfrm>
            <a:off x="8658045" y="388255"/>
            <a:ext cx="2572303" cy="1295400"/>
            <a:chOff x="0" y="0"/>
            <a:chExt cx="25726" cy="12954"/>
          </a:xfrm>
        </p:grpSpPr>
        <p:sp>
          <p:nvSpPr>
            <p:cNvPr id="122" name="AutoShape 161"/>
            <p:cNvSpPr>
              <a:spLocks noChangeAspect="1" noChangeArrowheads="1"/>
            </p:cNvSpPr>
            <p:nvPr/>
          </p:nvSpPr>
          <p:spPr bwMode="auto">
            <a:xfrm>
              <a:off x="0" y="0"/>
              <a:ext cx="24879" cy="129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Line 4"/>
            <p:cNvSpPr>
              <a:spLocks noChangeShapeType="1"/>
            </p:cNvSpPr>
            <p:nvPr/>
          </p:nvSpPr>
          <p:spPr bwMode="auto">
            <a:xfrm>
              <a:off x="5334" y="0"/>
              <a:ext cx="0" cy="914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Line 5"/>
            <p:cNvSpPr>
              <a:spLocks noChangeShapeType="1"/>
            </p:cNvSpPr>
            <p:nvPr/>
          </p:nvSpPr>
          <p:spPr bwMode="auto">
            <a:xfrm>
              <a:off x="15240" y="4569"/>
              <a:ext cx="457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Line 6"/>
            <p:cNvSpPr>
              <a:spLocks noChangeShapeType="1"/>
            </p:cNvSpPr>
            <p:nvPr/>
          </p:nvSpPr>
          <p:spPr bwMode="auto">
            <a:xfrm flipH="1" flipV="1">
              <a:off x="5334" y="0"/>
              <a:ext cx="9906" cy="456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Line 7"/>
            <p:cNvSpPr>
              <a:spLocks noChangeShapeType="1"/>
            </p:cNvSpPr>
            <p:nvPr/>
          </p:nvSpPr>
          <p:spPr bwMode="auto">
            <a:xfrm flipH="1">
              <a:off x="5334" y="4569"/>
              <a:ext cx="9906" cy="457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Line 8"/>
            <p:cNvSpPr>
              <a:spLocks noChangeShapeType="1"/>
            </p:cNvSpPr>
            <p:nvPr/>
          </p:nvSpPr>
          <p:spPr bwMode="auto">
            <a:xfrm>
              <a:off x="762" y="1525"/>
              <a:ext cx="609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Line 9"/>
            <p:cNvSpPr>
              <a:spLocks noChangeShapeType="1"/>
            </p:cNvSpPr>
            <p:nvPr/>
          </p:nvSpPr>
          <p:spPr bwMode="auto">
            <a:xfrm flipV="1">
              <a:off x="19812" y="4569"/>
              <a:ext cx="0" cy="152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Line 10"/>
            <p:cNvSpPr>
              <a:spLocks noChangeShapeType="1"/>
            </p:cNvSpPr>
            <p:nvPr/>
          </p:nvSpPr>
          <p:spPr bwMode="auto">
            <a:xfrm>
              <a:off x="19812" y="9147"/>
              <a:ext cx="0" cy="22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Line 11"/>
            <p:cNvSpPr>
              <a:spLocks noChangeShapeType="1"/>
            </p:cNvSpPr>
            <p:nvPr/>
          </p:nvSpPr>
          <p:spPr bwMode="auto">
            <a:xfrm>
              <a:off x="17526" y="11428"/>
              <a:ext cx="457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Line 12"/>
            <p:cNvSpPr>
              <a:spLocks noChangeShapeType="1"/>
            </p:cNvSpPr>
            <p:nvPr/>
          </p:nvSpPr>
          <p:spPr bwMode="auto">
            <a:xfrm>
              <a:off x="18288" y="12191"/>
              <a:ext cx="304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Line 13"/>
            <p:cNvSpPr>
              <a:spLocks noChangeShapeType="1"/>
            </p:cNvSpPr>
            <p:nvPr/>
          </p:nvSpPr>
          <p:spPr bwMode="auto">
            <a:xfrm>
              <a:off x="19050" y="12954"/>
              <a:ext cx="15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Text Box 14"/>
            <p:cNvSpPr txBox="1">
              <a:spLocks noChangeArrowheads="1"/>
            </p:cNvSpPr>
            <p:nvPr/>
          </p:nvSpPr>
          <p:spPr bwMode="auto">
            <a:xfrm>
              <a:off x="20574" y="6095"/>
              <a:ext cx="5152" cy="3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R</a:t>
              </a:r>
              <a:r>
                <a:rPr kumimoji="0" lang="en-US" altLang="en-US" sz="1800" b="0" i="0" u="none" strike="noStrike" cap="none" normalizeH="0" baseline="-3000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L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134" name="Group 15"/>
            <p:cNvGrpSpPr>
              <a:grpSpLocks/>
            </p:cNvGrpSpPr>
            <p:nvPr/>
          </p:nvGrpSpPr>
          <p:grpSpPr bwMode="auto">
            <a:xfrm>
              <a:off x="6096" y="3051"/>
              <a:ext cx="1524" cy="3044"/>
              <a:chOff x="2400" y="3216"/>
              <a:chExt cx="144" cy="288"/>
            </a:xfrm>
          </p:grpSpPr>
          <p:sp>
            <p:nvSpPr>
              <p:cNvPr id="153" name="Line 16"/>
              <p:cNvSpPr>
                <a:spLocks noChangeShapeType="1"/>
              </p:cNvSpPr>
              <p:nvPr/>
            </p:nvSpPr>
            <p:spPr bwMode="auto">
              <a:xfrm>
                <a:off x="2448" y="3216"/>
                <a:ext cx="96" cy="4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" name="Line 17"/>
              <p:cNvSpPr>
                <a:spLocks noChangeShapeType="1"/>
              </p:cNvSpPr>
              <p:nvPr/>
            </p:nvSpPr>
            <p:spPr bwMode="auto">
              <a:xfrm flipH="1">
                <a:off x="2400" y="3264"/>
                <a:ext cx="144" cy="4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" name="Line 18"/>
              <p:cNvSpPr>
                <a:spLocks noChangeShapeType="1"/>
              </p:cNvSpPr>
              <p:nvPr/>
            </p:nvSpPr>
            <p:spPr bwMode="auto">
              <a:xfrm>
                <a:off x="2400" y="3312"/>
                <a:ext cx="144" cy="4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" name="Line 19"/>
              <p:cNvSpPr>
                <a:spLocks noChangeShapeType="1"/>
              </p:cNvSpPr>
              <p:nvPr/>
            </p:nvSpPr>
            <p:spPr bwMode="auto">
              <a:xfrm flipH="1">
                <a:off x="2400" y="3360"/>
                <a:ext cx="144" cy="4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" name="Line 20"/>
              <p:cNvSpPr>
                <a:spLocks noChangeShapeType="1"/>
              </p:cNvSpPr>
              <p:nvPr/>
            </p:nvSpPr>
            <p:spPr bwMode="auto">
              <a:xfrm>
                <a:off x="2400" y="3408"/>
                <a:ext cx="144" cy="4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" name="Line 21"/>
              <p:cNvSpPr>
                <a:spLocks noChangeShapeType="1"/>
              </p:cNvSpPr>
              <p:nvPr/>
            </p:nvSpPr>
            <p:spPr bwMode="auto">
              <a:xfrm flipH="1">
                <a:off x="2448" y="3456"/>
                <a:ext cx="96" cy="4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35" name="Line 22"/>
            <p:cNvSpPr>
              <a:spLocks noChangeShapeType="1"/>
            </p:cNvSpPr>
            <p:nvPr/>
          </p:nvSpPr>
          <p:spPr bwMode="auto">
            <a:xfrm flipV="1">
              <a:off x="6858" y="1525"/>
              <a:ext cx="0" cy="152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Line 23"/>
            <p:cNvSpPr>
              <a:spLocks noChangeShapeType="1"/>
            </p:cNvSpPr>
            <p:nvPr/>
          </p:nvSpPr>
          <p:spPr bwMode="auto">
            <a:xfrm>
              <a:off x="4000" y="7621"/>
              <a:ext cx="0" cy="36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Line 24"/>
            <p:cNvSpPr>
              <a:spLocks noChangeShapeType="1"/>
            </p:cNvSpPr>
            <p:nvPr/>
          </p:nvSpPr>
          <p:spPr bwMode="auto">
            <a:xfrm>
              <a:off x="1905" y="11428"/>
              <a:ext cx="457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Line 25"/>
            <p:cNvSpPr>
              <a:spLocks noChangeShapeType="1"/>
            </p:cNvSpPr>
            <p:nvPr/>
          </p:nvSpPr>
          <p:spPr bwMode="auto">
            <a:xfrm>
              <a:off x="2667" y="12191"/>
              <a:ext cx="304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Line 26"/>
            <p:cNvSpPr>
              <a:spLocks noChangeShapeType="1"/>
            </p:cNvSpPr>
            <p:nvPr/>
          </p:nvSpPr>
          <p:spPr bwMode="auto">
            <a:xfrm>
              <a:off x="3429" y="12954"/>
              <a:ext cx="15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Text Box 27"/>
            <p:cNvSpPr txBox="1">
              <a:spLocks noChangeArrowheads="1"/>
            </p:cNvSpPr>
            <p:nvPr/>
          </p:nvSpPr>
          <p:spPr bwMode="auto">
            <a:xfrm>
              <a:off x="6858" y="2288"/>
              <a:ext cx="4434" cy="3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Z</a:t>
              </a:r>
              <a:r>
                <a:rPr kumimoji="0" lang="en-US" altLang="en-US" sz="1800" b="0" i="0" u="none" strike="noStrike" cap="none" normalizeH="0" baseline="-3000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in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141" name="Group 28"/>
            <p:cNvGrpSpPr>
              <a:grpSpLocks/>
            </p:cNvGrpSpPr>
            <p:nvPr/>
          </p:nvGrpSpPr>
          <p:grpSpPr bwMode="auto">
            <a:xfrm>
              <a:off x="19050" y="6095"/>
              <a:ext cx="1524" cy="3052"/>
              <a:chOff x="2400" y="3216"/>
              <a:chExt cx="144" cy="288"/>
            </a:xfrm>
          </p:grpSpPr>
          <p:sp>
            <p:nvSpPr>
              <p:cNvPr id="147" name="Line 29"/>
              <p:cNvSpPr>
                <a:spLocks noChangeShapeType="1"/>
              </p:cNvSpPr>
              <p:nvPr/>
            </p:nvSpPr>
            <p:spPr bwMode="auto">
              <a:xfrm>
                <a:off x="2448" y="3216"/>
                <a:ext cx="96" cy="4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" name="Line 30"/>
              <p:cNvSpPr>
                <a:spLocks noChangeShapeType="1"/>
              </p:cNvSpPr>
              <p:nvPr/>
            </p:nvSpPr>
            <p:spPr bwMode="auto">
              <a:xfrm flipH="1">
                <a:off x="2400" y="3264"/>
                <a:ext cx="144" cy="4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" name="Line 31"/>
              <p:cNvSpPr>
                <a:spLocks noChangeShapeType="1"/>
              </p:cNvSpPr>
              <p:nvPr/>
            </p:nvSpPr>
            <p:spPr bwMode="auto">
              <a:xfrm>
                <a:off x="2400" y="3312"/>
                <a:ext cx="144" cy="4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" name="Line 32"/>
              <p:cNvSpPr>
                <a:spLocks noChangeShapeType="1"/>
              </p:cNvSpPr>
              <p:nvPr/>
            </p:nvSpPr>
            <p:spPr bwMode="auto">
              <a:xfrm flipH="1">
                <a:off x="2400" y="3360"/>
                <a:ext cx="144" cy="4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" name="Line 33"/>
              <p:cNvSpPr>
                <a:spLocks noChangeShapeType="1"/>
              </p:cNvSpPr>
              <p:nvPr/>
            </p:nvSpPr>
            <p:spPr bwMode="auto">
              <a:xfrm>
                <a:off x="2400" y="3408"/>
                <a:ext cx="144" cy="4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" name="Line 34"/>
              <p:cNvSpPr>
                <a:spLocks noChangeShapeType="1"/>
              </p:cNvSpPr>
              <p:nvPr/>
            </p:nvSpPr>
            <p:spPr bwMode="auto">
              <a:xfrm flipH="1">
                <a:off x="2448" y="3456"/>
                <a:ext cx="96" cy="4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42" name="Oval 35"/>
            <p:cNvSpPr>
              <a:spLocks noChangeArrowheads="1"/>
            </p:cNvSpPr>
            <p:nvPr/>
          </p:nvSpPr>
          <p:spPr bwMode="auto">
            <a:xfrm>
              <a:off x="0" y="1096"/>
              <a:ext cx="762" cy="76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Text Box 36"/>
            <p:cNvSpPr txBox="1">
              <a:spLocks noChangeArrowheads="1"/>
            </p:cNvSpPr>
            <p:nvPr/>
          </p:nvSpPr>
          <p:spPr bwMode="auto">
            <a:xfrm>
              <a:off x="14001" y="4131"/>
              <a:ext cx="5810" cy="78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+</a:t>
              </a:r>
              <a:endParaRPr kumimoji="0" lang="en-US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V</a:t>
              </a:r>
              <a:r>
                <a:rPr kumimoji="0" lang="en-US" altLang="en-US" sz="1600" b="0" i="0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out</a:t>
              </a:r>
              <a:endParaRPr kumimoji="0" lang="en-US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-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4" name="Line 5"/>
            <p:cNvSpPr>
              <a:spLocks noChangeShapeType="1"/>
            </p:cNvSpPr>
            <p:nvPr/>
          </p:nvSpPr>
          <p:spPr bwMode="auto">
            <a:xfrm>
              <a:off x="3905" y="7575"/>
              <a:ext cx="28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Line 22"/>
            <p:cNvSpPr>
              <a:spLocks noChangeShapeType="1"/>
            </p:cNvSpPr>
            <p:nvPr/>
          </p:nvSpPr>
          <p:spPr bwMode="auto">
            <a:xfrm flipV="1">
              <a:off x="6753" y="5991"/>
              <a:ext cx="0" cy="15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Text Box 36"/>
            <p:cNvSpPr txBox="1">
              <a:spLocks noChangeArrowheads="1"/>
            </p:cNvSpPr>
            <p:nvPr/>
          </p:nvSpPr>
          <p:spPr bwMode="auto">
            <a:xfrm>
              <a:off x="1609" y="1038"/>
              <a:ext cx="4572" cy="78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+</a:t>
              </a:r>
              <a:endParaRPr kumimoji="0" lang="en-US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</a:rPr>
                <a:t>V</a:t>
              </a:r>
              <a:r>
                <a:rPr kumimoji="0" lang="en-US" altLang="en-US" sz="1600" b="0" i="0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</a:t>
              </a:r>
              <a:endParaRPr kumimoji="0" lang="en-US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Box 164"/>
              <p:cNvSpPr txBox="1"/>
              <p:nvPr/>
            </p:nvSpPr>
            <p:spPr>
              <a:xfrm>
                <a:off x="8288792" y="1803611"/>
                <a:ext cx="965392" cy="6103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𝑖𝑛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5" name="TextBox 1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8792" y="1803611"/>
                <a:ext cx="965392" cy="6103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TextBox 165"/>
              <p:cNvSpPr txBox="1"/>
              <p:nvPr/>
            </p:nvSpPr>
            <p:spPr>
              <a:xfrm>
                <a:off x="10121952" y="1748775"/>
                <a:ext cx="1219180" cy="6052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6" name="TextBox 1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1952" y="1748775"/>
                <a:ext cx="1219180" cy="6052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TextBox 166"/>
              <p:cNvSpPr txBox="1"/>
              <p:nvPr/>
            </p:nvSpPr>
            <p:spPr>
              <a:xfrm>
                <a:off x="9777436" y="2730436"/>
                <a:ext cx="2027926" cy="5654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20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𝑜𝑢𝑡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𝑖𝑛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7" name="TextBox 1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7436" y="2730436"/>
                <a:ext cx="2027926" cy="5654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TextBox 167"/>
              <p:cNvSpPr txBox="1"/>
              <p:nvPr/>
            </p:nvSpPr>
            <p:spPr>
              <a:xfrm>
                <a:off x="8272688" y="2724874"/>
                <a:ext cx="1029577" cy="5654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8" name="TextBox 1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2688" y="2724874"/>
                <a:ext cx="1029577" cy="56541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TextBox 168"/>
              <p:cNvSpPr txBox="1"/>
              <p:nvPr/>
            </p:nvSpPr>
            <p:spPr>
              <a:xfrm>
                <a:off x="8252041" y="3544748"/>
                <a:ext cx="1070870" cy="5654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9" name="TextBox 1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2041" y="3544748"/>
                <a:ext cx="1070870" cy="56541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TextBox 169"/>
              <p:cNvSpPr txBox="1"/>
              <p:nvPr/>
            </p:nvSpPr>
            <p:spPr>
              <a:xfrm>
                <a:off x="9787115" y="3484118"/>
                <a:ext cx="2069221" cy="5654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𝑜𝑢𝑡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𝑖𝑛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0" name="TextBox 1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7115" y="3484118"/>
                <a:ext cx="2069221" cy="56541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" name="Ink 2"/>
              <p14:cNvContentPartPr/>
              <p14:nvPr/>
            </p14:nvContentPartPr>
            <p14:xfrm>
              <a:off x="1058040" y="2892600"/>
              <a:ext cx="10449720" cy="40575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50480" y="2885040"/>
                <a:ext cx="10465920" cy="407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5659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Gain</a:t>
            </a:r>
            <a:endParaRPr lang="en-US" dirty="0"/>
          </a:p>
        </p:txBody>
      </p:sp>
      <p:sp>
        <p:nvSpPr>
          <p:cNvPr id="82" name="Rectangle 81"/>
          <p:cNvSpPr/>
          <p:nvPr/>
        </p:nvSpPr>
        <p:spPr>
          <a:xfrm>
            <a:off x="952768" y="1324077"/>
            <a:ext cx="660208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Given an </a:t>
            </a: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amplifier with an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input impedance of </a:t>
            </a: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   Z</a:t>
            </a:r>
            <a:r>
              <a:rPr lang="en-US" sz="2400" baseline="-25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= </a:t>
            </a: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2k</a:t>
            </a:r>
            <a:r>
              <a:rPr lang="en-US" sz="2400" dirty="0" smtClean="0">
                <a:latin typeface="Symbol" panose="05050102010706020507" pitchFamily="18" charset="2"/>
                <a:ea typeface="Times New Roman" panose="02020603050405020304" pitchFamily="18" charset="0"/>
              </a:rPr>
              <a:t>W</a:t>
            </a: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and load impedance </a:t>
            </a: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of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R</a:t>
            </a:r>
            <a:r>
              <a:rPr lang="en-US" sz="2400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L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= </a:t>
            </a: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500</a:t>
            </a:r>
            <a:r>
              <a:rPr lang="en-US" sz="2400" dirty="0" smtClean="0">
                <a:latin typeface="Symbol" panose="05050102010706020507" pitchFamily="18" charset="2"/>
                <a:ea typeface="Times New Roman" panose="02020603050405020304" pitchFamily="18" charset="0"/>
              </a:rPr>
              <a:t>W</a:t>
            </a: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Find the voltage gain and power gain as both a linear ratio and in dB for the following conditions:</a:t>
            </a:r>
          </a:p>
          <a:p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marL="22860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V</a:t>
            </a:r>
            <a:r>
              <a:rPr lang="en-US" sz="2400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= </a:t>
            </a: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10mV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en-US" sz="2400" baseline="-25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out</a:t>
            </a: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=400mW</a:t>
            </a:r>
          </a:p>
          <a:p>
            <a:pPr marL="228600" marR="0">
              <a:spcBef>
                <a:spcPts val="0"/>
              </a:spcBef>
              <a:spcAft>
                <a:spcPts val="0"/>
              </a:spcAft>
            </a:pP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4" name="Rectangle 120"/>
          <p:cNvSpPr>
            <a:spLocks noChangeArrowheads="1"/>
          </p:cNvSpPr>
          <p:nvPr/>
        </p:nvSpPr>
        <p:spPr bwMode="auto">
          <a:xfrm>
            <a:off x="9152627" y="14478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0" name="Rectangle 162"/>
          <p:cNvSpPr>
            <a:spLocks noChangeArrowheads="1"/>
          </p:cNvSpPr>
          <p:nvPr/>
        </p:nvSpPr>
        <p:spPr bwMode="auto">
          <a:xfrm>
            <a:off x="8658045" y="38825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121" name="Canvas 34"/>
          <p:cNvGrpSpPr>
            <a:grpSpLocks/>
          </p:cNvGrpSpPr>
          <p:nvPr/>
        </p:nvGrpSpPr>
        <p:grpSpPr bwMode="auto">
          <a:xfrm>
            <a:off x="8658045" y="388255"/>
            <a:ext cx="2572303" cy="1295400"/>
            <a:chOff x="0" y="0"/>
            <a:chExt cx="25726" cy="12954"/>
          </a:xfrm>
        </p:grpSpPr>
        <p:sp>
          <p:nvSpPr>
            <p:cNvPr id="122" name="AutoShape 161"/>
            <p:cNvSpPr>
              <a:spLocks noChangeAspect="1" noChangeArrowheads="1"/>
            </p:cNvSpPr>
            <p:nvPr/>
          </p:nvSpPr>
          <p:spPr bwMode="auto">
            <a:xfrm>
              <a:off x="0" y="0"/>
              <a:ext cx="24879" cy="129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Line 4"/>
            <p:cNvSpPr>
              <a:spLocks noChangeShapeType="1"/>
            </p:cNvSpPr>
            <p:nvPr/>
          </p:nvSpPr>
          <p:spPr bwMode="auto">
            <a:xfrm>
              <a:off x="5334" y="0"/>
              <a:ext cx="0" cy="914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Line 5"/>
            <p:cNvSpPr>
              <a:spLocks noChangeShapeType="1"/>
            </p:cNvSpPr>
            <p:nvPr/>
          </p:nvSpPr>
          <p:spPr bwMode="auto">
            <a:xfrm>
              <a:off x="15240" y="4569"/>
              <a:ext cx="457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Line 6"/>
            <p:cNvSpPr>
              <a:spLocks noChangeShapeType="1"/>
            </p:cNvSpPr>
            <p:nvPr/>
          </p:nvSpPr>
          <p:spPr bwMode="auto">
            <a:xfrm flipH="1" flipV="1">
              <a:off x="5334" y="0"/>
              <a:ext cx="9906" cy="456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Line 7"/>
            <p:cNvSpPr>
              <a:spLocks noChangeShapeType="1"/>
            </p:cNvSpPr>
            <p:nvPr/>
          </p:nvSpPr>
          <p:spPr bwMode="auto">
            <a:xfrm flipH="1">
              <a:off x="5334" y="4569"/>
              <a:ext cx="9906" cy="457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Line 8"/>
            <p:cNvSpPr>
              <a:spLocks noChangeShapeType="1"/>
            </p:cNvSpPr>
            <p:nvPr/>
          </p:nvSpPr>
          <p:spPr bwMode="auto">
            <a:xfrm>
              <a:off x="762" y="1525"/>
              <a:ext cx="609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Line 9"/>
            <p:cNvSpPr>
              <a:spLocks noChangeShapeType="1"/>
            </p:cNvSpPr>
            <p:nvPr/>
          </p:nvSpPr>
          <p:spPr bwMode="auto">
            <a:xfrm flipV="1">
              <a:off x="19812" y="4569"/>
              <a:ext cx="0" cy="152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Line 10"/>
            <p:cNvSpPr>
              <a:spLocks noChangeShapeType="1"/>
            </p:cNvSpPr>
            <p:nvPr/>
          </p:nvSpPr>
          <p:spPr bwMode="auto">
            <a:xfrm>
              <a:off x="19812" y="9147"/>
              <a:ext cx="0" cy="22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Line 11"/>
            <p:cNvSpPr>
              <a:spLocks noChangeShapeType="1"/>
            </p:cNvSpPr>
            <p:nvPr/>
          </p:nvSpPr>
          <p:spPr bwMode="auto">
            <a:xfrm>
              <a:off x="17526" y="11428"/>
              <a:ext cx="457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Line 12"/>
            <p:cNvSpPr>
              <a:spLocks noChangeShapeType="1"/>
            </p:cNvSpPr>
            <p:nvPr/>
          </p:nvSpPr>
          <p:spPr bwMode="auto">
            <a:xfrm>
              <a:off x="18288" y="12191"/>
              <a:ext cx="304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Line 13"/>
            <p:cNvSpPr>
              <a:spLocks noChangeShapeType="1"/>
            </p:cNvSpPr>
            <p:nvPr/>
          </p:nvSpPr>
          <p:spPr bwMode="auto">
            <a:xfrm>
              <a:off x="19050" y="12954"/>
              <a:ext cx="15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Text Box 14"/>
            <p:cNvSpPr txBox="1">
              <a:spLocks noChangeArrowheads="1"/>
            </p:cNvSpPr>
            <p:nvPr/>
          </p:nvSpPr>
          <p:spPr bwMode="auto">
            <a:xfrm>
              <a:off x="20574" y="6095"/>
              <a:ext cx="5152" cy="3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R</a:t>
              </a:r>
              <a:r>
                <a:rPr kumimoji="0" lang="en-US" altLang="en-US" sz="1800" b="0" i="0" u="none" strike="noStrike" cap="none" normalizeH="0" baseline="-3000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L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134" name="Group 15"/>
            <p:cNvGrpSpPr>
              <a:grpSpLocks/>
            </p:cNvGrpSpPr>
            <p:nvPr/>
          </p:nvGrpSpPr>
          <p:grpSpPr bwMode="auto">
            <a:xfrm>
              <a:off x="6096" y="3051"/>
              <a:ext cx="1524" cy="3044"/>
              <a:chOff x="2400" y="3216"/>
              <a:chExt cx="144" cy="288"/>
            </a:xfrm>
          </p:grpSpPr>
          <p:sp>
            <p:nvSpPr>
              <p:cNvPr id="153" name="Line 16"/>
              <p:cNvSpPr>
                <a:spLocks noChangeShapeType="1"/>
              </p:cNvSpPr>
              <p:nvPr/>
            </p:nvSpPr>
            <p:spPr bwMode="auto">
              <a:xfrm>
                <a:off x="2448" y="3216"/>
                <a:ext cx="96" cy="4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" name="Line 17"/>
              <p:cNvSpPr>
                <a:spLocks noChangeShapeType="1"/>
              </p:cNvSpPr>
              <p:nvPr/>
            </p:nvSpPr>
            <p:spPr bwMode="auto">
              <a:xfrm flipH="1">
                <a:off x="2400" y="3264"/>
                <a:ext cx="144" cy="4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" name="Line 18"/>
              <p:cNvSpPr>
                <a:spLocks noChangeShapeType="1"/>
              </p:cNvSpPr>
              <p:nvPr/>
            </p:nvSpPr>
            <p:spPr bwMode="auto">
              <a:xfrm>
                <a:off x="2400" y="3312"/>
                <a:ext cx="144" cy="4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" name="Line 19"/>
              <p:cNvSpPr>
                <a:spLocks noChangeShapeType="1"/>
              </p:cNvSpPr>
              <p:nvPr/>
            </p:nvSpPr>
            <p:spPr bwMode="auto">
              <a:xfrm flipH="1">
                <a:off x="2400" y="3360"/>
                <a:ext cx="144" cy="4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" name="Line 20"/>
              <p:cNvSpPr>
                <a:spLocks noChangeShapeType="1"/>
              </p:cNvSpPr>
              <p:nvPr/>
            </p:nvSpPr>
            <p:spPr bwMode="auto">
              <a:xfrm>
                <a:off x="2400" y="3408"/>
                <a:ext cx="144" cy="4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" name="Line 21"/>
              <p:cNvSpPr>
                <a:spLocks noChangeShapeType="1"/>
              </p:cNvSpPr>
              <p:nvPr/>
            </p:nvSpPr>
            <p:spPr bwMode="auto">
              <a:xfrm flipH="1">
                <a:off x="2448" y="3456"/>
                <a:ext cx="96" cy="4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35" name="Line 22"/>
            <p:cNvSpPr>
              <a:spLocks noChangeShapeType="1"/>
            </p:cNvSpPr>
            <p:nvPr/>
          </p:nvSpPr>
          <p:spPr bwMode="auto">
            <a:xfrm flipV="1">
              <a:off x="6858" y="1525"/>
              <a:ext cx="0" cy="152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Line 23"/>
            <p:cNvSpPr>
              <a:spLocks noChangeShapeType="1"/>
            </p:cNvSpPr>
            <p:nvPr/>
          </p:nvSpPr>
          <p:spPr bwMode="auto">
            <a:xfrm>
              <a:off x="4000" y="7621"/>
              <a:ext cx="0" cy="36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Line 24"/>
            <p:cNvSpPr>
              <a:spLocks noChangeShapeType="1"/>
            </p:cNvSpPr>
            <p:nvPr/>
          </p:nvSpPr>
          <p:spPr bwMode="auto">
            <a:xfrm>
              <a:off x="1905" y="11428"/>
              <a:ext cx="457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Line 25"/>
            <p:cNvSpPr>
              <a:spLocks noChangeShapeType="1"/>
            </p:cNvSpPr>
            <p:nvPr/>
          </p:nvSpPr>
          <p:spPr bwMode="auto">
            <a:xfrm>
              <a:off x="2667" y="12191"/>
              <a:ext cx="304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Line 26"/>
            <p:cNvSpPr>
              <a:spLocks noChangeShapeType="1"/>
            </p:cNvSpPr>
            <p:nvPr/>
          </p:nvSpPr>
          <p:spPr bwMode="auto">
            <a:xfrm>
              <a:off x="3429" y="12954"/>
              <a:ext cx="15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Text Box 27"/>
            <p:cNvSpPr txBox="1">
              <a:spLocks noChangeArrowheads="1"/>
            </p:cNvSpPr>
            <p:nvPr/>
          </p:nvSpPr>
          <p:spPr bwMode="auto">
            <a:xfrm>
              <a:off x="6858" y="2288"/>
              <a:ext cx="4434" cy="3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Z</a:t>
              </a:r>
              <a:r>
                <a:rPr kumimoji="0" lang="en-US" altLang="en-US" sz="1800" b="0" i="0" u="none" strike="noStrike" cap="none" normalizeH="0" baseline="-3000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in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141" name="Group 28"/>
            <p:cNvGrpSpPr>
              <a:grpSpLocks/>
            </p:cNvGrpSpPr>
            <p:nvPr/>
          </p:nvGrpSpPr>
          <p:grpSpPr bwMode="auto">
            <a:xfrm>
              <a:off x="19050" y="6095"/>
              <a:ext cx="1524" cy="3052"/>
              <a:chOff x="2400" y="3216"/>
              <a:chExt cx="144" cy="288"/>
            </a:xfrm>
          </p:grpSpPr>
          <p:sp>
            <p:nvSpPr>
              <p:cNvPr id="147" name="Line 29"/>
              <p:cNvSpPr>
                <a:spLocks noChangeShapeType="1"/>
              </p:cNvSpPr>
              <p:nvPr/>
            </p:nvSpPr>
            <p:spPr bwMode="auto">
              <a:xfrm>
                <a:off x="2448" y="3216"/>
                <a:ext cx="96" cy="4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" name="Line 30"/>
              <p:cNvSpPr>
                <a:spLocks noChangeShapeType="1"/>
              </p:cNvSpPr>
              <p:nvPr/>
            </p:nvSpPr>
            <p:spPr bwMode="auto">
              <a:xfrm flipH="1">
                <a:off x="2400" y="3264"/>
                <a:ext cx="144" cy="4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" name="Line 31"/>
              <p:cNvSpPr>
                <a:spLocks noChangeShapeType="1"/>
              </p:cNvSpPr>
              <p:nvPr/>
            </p:nvSpPr>
            <p:spPr bwMode="auto">
              <a:xfrm>
                <a:off x="2400" y="3312"/>
                <a:ext cx="144" cy="4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" name="Line 32"/>
              <p:cNvSpPr>
                <a:spLocks noChangeShapeType="1"/>
              </p:cNvSpPr>
              <p:nvPr/>
            </p:nvSpPr>
            <p:spPr bwMode="auto">
              <a:xfrm flipH="1">
                <a:off x="2400" y="3360"/>
                <a:ext cx="144" cy="4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" name="Line 33"/>
              <p:cNvSpPr>
                <a:spLocks noChangeShapeType="1"/>
              </p:cNvSpPr>
              <p:nvPr/>
            </p:nvSpPr>
            <p:spPr bwMode="auto">
              <a:xfrm>
                <a:off x="2400" y="3408"/>
                <a:ext cx="144" cy="4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" name="Line 34"/>
              <p:cNvSpPr>
                <a:spLocks noChangeShapeType="1"/>
              </p:cNvSpPr>
              <p:nvPr/>
            </p:nvSpPr>
            <p:spPr bwMode="auto">
              <a:xfrm flipH="1">
                <a:off x="2448" y="3456"/>
                <a:ext cx="96" cy="4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42" name="Oval 35"/>
            <p:cNvSpPr>
              <a:spLocks noChangeArrowheads="1"/>
            </p:cNvSpPr>
            <p:nvPr/>
          </p:nvSpPr>
          <p:spPr bwMode="auto">
            <a:xfrm>
              <a:off x="0" y="1096"/>
              <a:ext cx="762" cy="76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Text Box 36"/>
            <p:cNvSpPr txBox="1">
              <a:spLocks noChangeArrowheads="1"/>
            </p:cNvSpPr>
            <p:nvPr/>
          </p:nvSpPr>
          <p:spPr bwMode="auto">
            <a:xfrm>
              <a:off x="14001" y="4131"/>
              <a:ext cx="5810" cy="78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+</a:t>
              </a:r>
              <a:endParaRPr kumimoji="0" lang="en-US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V</a:t>
              </a:r>
              <a:r>
                <a:rPr kumimoji="0" lang="en-US" altLang="en-US" sz="1600" b="0" i="0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out</a:t>
              </a:r>
              <a:endParaRPr kumimoji="0" lang="en-US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-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4" name="Line 5"/>
            <p:cNvSpPr>
              <a:spLocks noChangeShapeType="1"/>
            </p:cNvSpPr>
            <p:nvPr/>
          </p:nvSpPr>
          <p:spPr bwMode="auto">
            <a:xfrm>
              <a:off x="3905" y="7575"/>
              <a:ext cx="28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Line 22"/>
            <p:cNvSpPr>
              <a:spLocks noChangeShapeType="1"/>
            </p:cNvSpPr>
            <p:nvPr/>
          </p:nvSpPr>
          <p:spPr bwMode="auto">
            <a:xfrm flipV="1">
              <a:off x="6753" y="5991"/>
              <a:ext cx="0" cy="15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Text Box 36"/>
            <p:cNvSpPr txBox="1">
              <a:spLocks noChangeArrowheads="1"/>
            </p:cNvSpPr>
            <p:nvPr/>
          </p:nvSpPr>
          <p:spPr bwMode="auto">
            <a:xfrm>
              <a:off x="1609" y="1038"/>
              <a:ext cx="4572" cy="78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+</a:t>
              </a:r>
              <a:endParaRPr kumimoji="0" lang="en-US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</a:rPr>
                <a:t>V</a:t>
              </a:r>
              <a:r>
                <a:rPr kumimoji="0" lang="en-US" altLang="en-US" sz="1600" b="0" i="0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</a:t>
              </a:r>
              <a:endParaRPr kumimoji="0" lang="en-US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Box 164"/>
              <p:cNvSpPr txBox="1"/>
              <p:nvPr/>
            </p:nvSpPr>
            <p:spPr>
              <a:xfrm>
                <a:off x="8288792" y="1803611"/>
                <a:ext cx="965392" cy="6103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𝑖𝑛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5" name="TextBox 1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8792" y="1803611"/>
                <a:ext cx="965392" cy="6103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TextBox 165"/>
              <p:cNvSpPr txBox="1"/>
              <p:nvPr/>
            </p:nvSpPr>
            <p:spPr>
              <a:xfrm>
                <a:off x="10121952" y="1748775"/>
                <a:ext cx="1219180" cy="6052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6" name="TextBox 1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1952" y="1748775"/>
                <a:ext cx="1219180" cy="6052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TextBox 166"/>
              <p:cNvSpPr txBox="1"/>
              <p:nvPr/>
            </p:nvSpPr>
            <p:spPr>
              <a:xfrm>
                <a:off x="9777436" y="2730436"/>
                <a:ext cx="2027926" cy="5654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20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𝑜𝑢𝑡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𝑖𝑛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7" name="TextBox 1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7436" y="2730436"/>
                <a:ext cx="2027926" cy="5654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TextBox 167"/>
              <p:cNvSpPr txBox="1"/>
              <p:nvPr/>
            </p:nvSpPr>
            <p:spPr>
              <a:xfrm>
                <a:off x="8272688" y="2724874"/>
                <a:ext cx="1029577" cy="5654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8" name="TextBox 1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2688" y="2724874"/>
                <a:ext cx="1029577" cy="56541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TextBox 168"/>
              <p:cNvSpPr txBox="1"/>
              <p:nvPr/>
            </p:nvSpPr>
            <p:spPr>
              <a:xfrm>
                <a:off x="8252041" y="3544748"/>
                <a:ext cx="1070870" cy="5654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9" name="TextBox 1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2041" y="3544748"/>
                <a:ext cx="1070870" cy="56541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TextBox 169"/>
              <p:cNvSpPr txBox="1"/>
              <p:nvPr/>
            </p:nvSpPr>
            <p:spPr>
              <a:xfrm>
                <a:off x="9787115" y="3484118"/>
                <a:ext cx="2069221" cy="5654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𝑜𝑢𝑡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𝑖𝑛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0" name="TextBox 1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7115" y="3484118"/>
                <a:ext cx="2069221" cy="56541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" name="Ink 2"/>
              <p14:cNvContentPartPr/>
              <p14:nvPr/>
            </p14:nvContentPartPr>
            <p14:xfrm>
              <a:off x="1807200" y="3384720"/>
              <a:ext cx="8110440" cy="318060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98920" y="3377520"/>
                <a:ext cx="8128080" cy="319860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Rectangle 3"/>
          <p:cNvSpPr/>
          <p:nvPr/>
        </p:nvSpPr>
        <p:spPr>
          <a:xfrm>
            <a:off x="1610591" y="4374573"/>
            <a:ext cx="3958936" cy="7273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2592924" y="5837957"/>
            <a:ext cx="4607975" cy="7273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26708" y="5296787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dB Gains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943100" y="5185064"/>
            <a:ext cx="360533" cy="111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943100" y="5746387"/>
            <a:ext cx="550718" cy="315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057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41956" y="77106"/>
            <a:ext cx="8911687" cy="128089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Low Pass Filter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92060" y="800784"/>
            <a:ext cx="7620000" cy="18288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b="1" dirty="0"/>
              <a:t>A low pass filter is a circuit that allows frequencies below the cutoff frequency to pass.  This circuit is excellent for rejecting high frequency noise or unwanted high frequency signals.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b="1" dirty="0"/>
              <a:t>There are two basic types of Low Pass Filters: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1800" b="1" dirty="0"/>
              <a:t>RC Low Pass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1800" b="1" dirty="0"/>
              <a:t>RL Low Pass</a:t>
            </a:r>
          </a:p>
        </p:txBody>
      </p:sp>
      <p:sp>
        <p:nvSpPr>
          <p:cNvPr id="9220" name="Line 6"/>
          <p:cNvSpPr>
            <a:spLocks noChangeShapeType="1"/>
          </p:cNvSpPr>
          <p:nvPr/>
        </p:nvSpPr>
        <p:spPr bwMode="auto">
          <a:xfrm>
            <a:off x="4419600" y="41148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21" name="Text Box 7"/>
          <p:cNvSpPr txBox="1">
            <a:spLocks noChangeArrowheads="1"/>
          </p:cNvSpPr>
          <p:nvPr/>
        </p:nvSpPr>
        <p:spPr bwMode="auto">
          <a:xfrm>
            <a:off x="3048000" y="4572001"/>
            <a:ext cx="914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V</a:t>
            </a:r>
            <a:r>
              <a:rPr lang="en-US" altLang="en-US" sz="2000" baseline="-25000"/>
              <a:t>in</a:t>
            </a:r>
            <a:r>
              <a:rPr lang="en-US" altLang="en-US" sz="2000"/>
              <a:t>(</a:t>
            </a:r>
            <a:r>
              <a:rPr lang="en-US" altLang="en-US" sz="2000">
                <a:latin typeface="Symbol" panose="05050102010706020507" pitchFamily="18" charset="2"/>
              </a:rPr>
              <a:t>w</a:t>
            </a:r>
            <a:r>
              <a:rPr lang="en-US" altLang="en-US" sz="2000"/>
              <a:t>)</a:t>
            </a:r>
            <a:endParaRPr lang="en-US" altLang="en-US" sz="2000" baseline="30000"/>
          </a:p>
        </p:txBody>
      </p:sp>
      <p:sp>
        <p:nvSpPr>
          <p:cNvPr id="9222" name="Line 8"/>
          <p:cNvSpPr>
            <a:spLocks noChangeShapeType="1"/>
          </p:cNvSpPr>
          <p:nvPr/>
        </p:nvSpPr>
        <p:spPr bwMode="auto">
          <a:xfrm>
            <a:off x="3581400" y="4114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23" name="Line 9"/>
          <p:cNvSpPr>
            <a:spLocks noChangeShapeType="1"/>
          </p:cNvSpPr>
          <p:nvPr/>
        </p:nvSpPr>
        <p:spPr bwMode="auto">
          <a:xfrm flipV="1">
            <a:off x="3962400" y="38862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24" name="Line 10"/>
          <p:cNvSpPr>
            <a:spLocks noChangeShapeType="1"/>
          </p:cNvSpPr>
          <p:nvPr/>
        </p:nvSpPr>
        <p:spPr bwMode="auto">
          <a:xfrm>
            <a:off x="4038600" y="3886200"/>
            <a:ext cx="76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25" name="Line 11"/>
          <p:cNvSpPr>
            <a:spLocks noChangeShapeType="1"/>
          </p:cNvSpPr>
          <p:nvPr/>
        </p:nvSpPr>
        <p:spPr bwMode="auto">
          <a:xfrm>
            <a:off x="4191000" y="3886200"/>
            <a:ext cx="76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26" name="Line 12"/>
          <p:cNvSpPr>
            <a:spLocks noChangeShapeType="1"/>
          </p:cNvSpPr>
          <p:nvPr/>
        </p:nvSpPr>
        <p:spPr bwMode="auto">
          <a:xfrm flipV="1">
            <a:off x="4267200" y="3886200"/>
            <a:ext cx="76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27" name="Line 13"/>
          <p:cNvSpPr>
            <a:spLocks noChangeShapeType="1"/>
          </p:cNvSpPr>
          <p:nvPr/>
        </p:nvSpPr>
        <p:spPr bwMode="auto">
          <a:xfrm>
            <a:off x="4343400" y="38862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28" name="Line 14"/>
          <p:cNvSpPr>
            <a:spLocks noChangeShapeType="1"/>
          </p:cNvSpPr>
          <p:nvPr/>
        </p:nvSpPr>
        <p:spPr bwMode="auto">
          <a:xfrm flipV="1">
            <a:off x="4114800" y="3886200"/>
            <a:ext cx="76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29" name="Line 15"/>
          <p:cNvSpPr>
            <a:spLocks noChangeShapeType="1"/>
          </p:cNvSpPr>
          <p:nvPr/>
        </p:nvSpPr>
        <p:spPr bwMode="auto">
          <a:xfrm>
            <a:off x="3581400" y="54102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30" name="Line 16"/>
          <p:cNvSpPr>
            <a:spLocks noChangeShapeType="1"/>
          </p:cNvSpPr>
          <p:nvPr/>
        </p:nvSpPr>
        <p:spPr bwMode="auto">
          <a:xfrm>
            <a:off x="4724400" y="4114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31" name="Line 17"/>
          <p:cNvSpPr>
            <a:spLocks noChangeShapeType="1"/>
          </p:cNvSpPr>
          <p:nvPr/>
        </p:nvSpPr>
        <p:spPr bwMode="auto">
          <a:xfrm flipV="1">
            <a:off x="4724400" y="4800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32" name="Line 18"/>
          <p:cNvSpPr>
            <a:spLocks noChangeShapeType="1"/>
          </p:cNvSpPr>
          <p:nvPr/>
        </p:nvSpPr>
        <p:spPr bwMode="auto">
          <a:xfrm>
            <a:off x="4572000" y="4648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33" name="Line 19"/>
          <p:cNvSpPr>
            <a:spLocks noChangeShapeType="1"/>
          </p:cNvSpPr>
          <p:nvPr/>
        </p:nvSpPr>
        <p:spPr bwMode="auto">
          <a:xfrm>
            <a:off x="4572000" y="4800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34" name="Text Box 20"/>
          <p:cNvSpPr txBox="1">
            <a:spLocks noChangeArrowheads="1"/>
          </p:cNvSpPr>
          <p:nvPr/>
        </p:nvSpPr>
        <p:spPr bwMode="auto">
          <a:xfrm>
            <a:off x="5105400" y="4495801"/>
            <a:ext cx="1143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V</a:t>
            </a:r>
            <a:r>
              <a:rPr lang="en-US" altLang="en-US" sz="2000" baseline="-25000"/>
              <a:t>out</a:t>
            </a:r>
            <a:r>
              <a:rPr lang="en-US" altLang="en-US" sz="2000"/>
              <a:t>(</a:t>
            </a:r>
            <a:r>
              <a:rPr lang="en-US" altLang="en-US" sz="2000">
                <a:latin typeface="Symbol" panose="05050102010706020507" pitchFamily="18" charset="2"/>
              </a:rPr>
              <a:t>w</a:t>
            </a:r>
            <a:r>
              <a:rPr lang="en-US" altLang="en-US" sz="2000"/>
              <a:t>)</a:t>
            </a:r>
            <a:endParaRPr lang="en-US" altLang="en-US" sz="2000" baseline="30000"/>
          </a:p>
        </p:txBody>
      </p:sp>
      <p:graphicFrame>
        <p:nvGraphicFramePr>
          <p:cNvPr id="9235" name="Object 21"/>
          <p:cNvGraphicFramePr>
            <a:graphicFrameLocks noChangeAspect="1"/>
          </p:cNvGraphicFramePr>
          <p:nvPr/>
        </p:nvGraphicFramePr>
        <p:xfrm>
          <a:off x="3200400" y="5715000"/>
          <a:ext cx="1993900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8" name="Equation" r:id="rId3" imgW="1244600" imgH="431800" progId="Equation.2">
                  <p:embed/>
                </p:oleObj>
              </mc:Choice>
              <mc:Fallback>
                <p:oleObj name="Equation" r:id="rId3" imgW="1244600" imgH="431800" progId="Equation.2">
                  <p:embed/>
                  <p:pic>
                    <p:nvPicPr>
                      <p:cNvPr id="9235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5715000"/>
                        <a:ext cx="1993900" cy="69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6" name="Oval 22"/>
          <p:cNvSpPr>
            <a:spLocks noChangeArrowheads="1"/>
          </p:cNvSpPr>
          <p:nvPr/>
        </p:nvSpPr>
        <p:spPr bwMode="auto">
          <a:xfrm>
            <a:off x="3429000" y="4038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9237" name="Oval 23"/>
          <p:cNvSpPr>
            <a:spLocks noChangeArrowheads="1"/>
          </p:cNvSpPr>
          <p:nvPr/>
        </p:nvSpPr>
        <p:spPr bwMode="auto">
          <a:xfrm>
            <a:off x="3429000" y="5334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9238" name="Oval 24"/>
          <p:cNvSpPr>
            <a:spLocks noChangeArrowheads="1"/>
          </p:cNvSpPr>
          <p:nvPr/>
        </p:nvSpPr>
        <p:spPr bwMode="auto">
          <a:xfrm>
            <a:off x="5410200" y="4038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9239" name="Oval 25"/>
          <p:cNvSpPr>
            <a:spLocks noChangeArrowheads="1"/>
          </p:cNvSpPr>
          <p:nvPr/>
        </p:nvSpPr>
        <p:spPr bwMode="auto">
          <a:xfrm>
            <a:off x="5410200" y="5334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9240" name="Text Box 26"/>
          <p:cNvSpPr txBox="1">
            <a:spLocks noChangeArrowheads="1"/>
          </p:cNvSpPr>
          <p:nvPr/>
        </p:nvSpPr>
        <p:spPr bwMode="auto">
          <a:xfrm>
            <a:off x="4038600" y="3505201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R</a:t>
            </a:r>
            <a:endParaRPr lang="en-US" altLang="en-US" sz="2000" baseline="30000"/>
          </a:p>
        </p:txBody>
      </p:sp>
      <p:sp>
        <p:nvSpPr>
          <p:cNvPr id="9241" name="Text Box 27"/>
          <p:cNvSpPr txBox="1">
            <a:spLocks noChangeArrowheads="1"/>
          </p:cNvSpPr>
          <p:nvPr/>
        </p:nvSpPr>
        <p:spPr bwMode="auto">
          <a:xfrm>
            <a:off x="4114800" y="4572001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C</a:t>
            </a:r>
            <a:endParaRPr lang="en-US" altLang="en-US" sz="2000" baseline="30000"/>
          </a:p>
        </p:txBody>
      </p:sp>
      <p:sp>
        <p:nvSpPr>
          <p:cNvPr id="9242" name="Line 28"/>
          <p:cNvSpPr>
            <a:spLocks noChangeShapeType="1"/>
          </p:cNvSpPr>
          <p:nvPr/>
        </p:nvSpPr>
        <p:spPr bwMode="auto">
          <a:xfrm>
            <a:off x="8382000" y="41148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43" name="Text Box 29"/>
          <p:cNvSpPr txBox="1">
            <a:spLocks noChangeArrowheads="1"/>
          </p:cNvSpPr>
          <p:nvPr/>
        </p:nvSpPr>
        <p:spPr bwMode="auto">
          <a:xfrm>
            <a:off x="7010400" y="4572001"/>
            <a:ext cx="914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V</a:t>
            </a:r>
            <a:r>
              <a:rPr lang="en-US" altLang="en-US" sz="2000" baseline="-25000"/>
              <a:t>in</a:t>
            </a:r>
            <a:r>
              <a:rPr lang="en-US" altLang="en-US" sz="2000"/>
              <a:t>(</a:t>
            </a:r>
            <a:r>
              <a:rPr lang="en-US" altLang="en-US" sz="2000">
                <a:latin typeface="Symbol" panose="05050102010706020507" pitchFamily="18" charset="2"/>
              </a:rPr>
              <a:t>w</a:t>
            </a:r>
            <a:r>
              <a:rPr lang="en-US" altLang="en-US" sz="2000"/>
              <a:t>)</a:t>
            </a:r>
            <a:endParaRPr lang="en-US" altLang="en-US" sz="2000" baseline="30000"/>
          </a:p>
        </p:txBody>
      </p:sp>
      <p:sp>
        <p:nvSpPr>
          <p:cNvPr id="9244" name="Line 30"/>
          <p:cNvSpPr>
            <a:spLocks noChangeShapeType="1"/>
          </p:cNvSpPr>
          <p:nvPr/>
        </p:nvSpPr>
        <p:spPr bwMode="auto">
          <a:xfrm>
            <a:off x="7543800" y="4114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45" name="Line 31"/>
          <p:cNvSpPr>
            <a:spLocks noChangeShapeType="1"/>
          </p:cNvSpPr>
          <p:nvPr/>
        </p:nvSpPr>
        <p:spPr bwMode="auto">
          <a:xfrm>
            <a:off x="7543800" y="54102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46" name="Line 32"/>
          <p:cNvSpPr>
            <a:spLocks noChangeShapeType="1"/>
          </p:cNvSpPr>
          <p:nvPr/>
        </p:nvSpPr>
        <p:spPr bwMode="auto">
          <a:xfrm>
            <a:off x="8686800" y="4114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47" name="Line 33"/>
          <p:cNvSpPr>
            <a:spLocks noChangeShapeType="1"/>
          </p:cNvSpPr>
          <p:nvPr/>
        </p:nvSpPr>
        <p:spPr bwMode="auto">
          <a:xfrm flipV="1">
            <a:off x="8686800" y="5029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48" name="Text Box 34"/>
          <p:cNvSpPr txBox="1">
            <a:spLocks noChangeArrowheads="1"/>
          </p:cNvSpPr>
          <p:nvPr/>
        </p:nvSpPr>
        <p:spPr bwMode="auto">
          <a:xfrm>
            <a:off x="9067800" y="4495801"/>
            <a:ext cx="1143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V</a:t>
            </a:r>
            <a:r>
              <a:rPr lang="en-US" altLang="en-US" sz="2000" baseline="-25000"/>
              <a:t>out</a:t>
            </a:r>
            <a:r>
              <a:rPr lang="en-US" altLang="en-US" sz="2000"/>
              <a:t>(</a:t>
            </a:r>
            <a:r>
              <a:rPr lang="en-US" altLang="en-US" sz="2000">
                <a:latin typeface="Symbol" panose="05050102010706020507" pitchFamily="18" charset="2"/>
              </a:rPr>
              <a:t>w</a:t>
            </a:r>
            <a:r>
              <a:rPr lang="en-US" altLang="en-US" sz="2000"/>
              <a:t>)</a:t>
            </a:r>
            <a:endParaRPr lang="en-US" altLang="en-US" sz="2000" baseline="30000"/>
          </a:p>
        </p:txBody>
      </p:sp>
      <p:graphicFrame>
        <p:nvGraphicFramePr>
          <p:cNvPr id="9249" name="Object 35"/>
          <p:cNvGraphicFramePr>
            <a:graphicFrameLocks noChangeAspect="1"/>
          </p:cNvGraphicFramePr>
          <p:nvPr/>
        </p:nvGraphicFramePr>
        <p:xfrm>
          <a:off x="7081839" y="5562600"/>
          <a:ext cx="2155825" cy="99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9" name="Equation" r:id="rId5" imgW="1346200" imgH="622300" progId="Equation.2">
                  <p:embed/>
                </p:oleObj>
              </mc:Choice>
              <mc:Fallback>
                <p:oleObj name="Equation" r:id="rId5" imgW="1346200" imgH="622300" progId="Equation.2">
                  <p:embed/>
                  <p:pic>
                    <p:nvPicPr>
                      <p:cNvPr id="9249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1839" y="5562600"/>
                        <a:ext cx="2155825" cy="998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50" name="Oval 36"/>
          <p:cNvSpPr>
            <a:spLocks noChangeArrowheads="1"/>
          </p:cNvSpPr>
          <p:nvPr/>
        </p:nvSpPr>
        <p:spPr bwMode="auto">
          <a:xfrm>
            <a:off x="7391400" y="4038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9251" name="Oval 37"/>
          <p:cNvSpPr>
            <a:spLocks noChangeArrowheads="1"/>
          </p:cNvSpPr>
          <p:nvPr/>
        </p:nvSpPr>
        <p:spPr bwMode="auto">
          <a:xfrm>
            <a:off x="7391400" y="5334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9252" name="Oval 38"/>
          <p:cNvSpPr>
            <a:spLocks noChangeArrowheads="1"/>
          </p:cNvSpPr>
          <p:nvPr/>
        </p:nvSpPr>
        <p:spPr bwMode="auto">
          <a:xfrm>
            <a:off x="9372600" y="4038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9253" name="Oval 39"/>
          <p:cNvSpPr>
            <a:spLocks noChangeArrowheads="1"/>
          </p:cNvSpPr>
          <p:nvPr/>
        </p:nvSpPr>
        <p:spPr bwMode="auto">
          <a:xfrm>
            <a:off x="9372600" y="5334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9254" name="Text Box 40"/>
          <p:cNvSpPr txBox="1">
            <a:spLocks noChangeArrowheads="1"/>
          </p:cNvSpPr>
          <p:nvPr/>
        </p:nvSpPr>
        <p:spPr bwMode="auto">
          <a:xfrm>
            <a:off x="8001000" y="3505201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L</a:t>
            </a:r>
            <a:endParaRPr lang="en-US" altLang="en-US" sz="2000" baseline="30000"/>
          </a:p>
        </p:txBody>
      </p:sp>
      <p:sp>
        <p:nvSpPr>
          <p:cNvPr id="9255" name="Text Box 41"/>
          <p:cNvSpPr txBox="1">
            <a:spLocks noChangeArrowheads="1"/>
          </p:cNvSpPr>
          <p:nvPr/>
        </p:nvSpPr>
        <p:spPr bwMode="auto">
          <a:xfrm>
            <a:off x="8077200" y="4572001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R</a:t>
            </a:r>
            <a:endParaRPr lang="en-US" altLang="en-US" sz="2000" baseline="30000"/>
          </a:p>
        </p:txBody>
      </p:sp>
      <p:sp>
        <p:nvSpPr>
          <p:cNvPr id="9256" name="Freeform 42"/>
          <p:cNvSpPr>
            <a:spLocks/>
          </p:cNvSpPr>
          <p:nvPr/>
        </p:nvSpPr>
        <p:spPr bwMode="auto">
          <a:xfrm>
            <a:off x="7924800" y="3962400"/>
            <a:ext cx="152400" cy="152400"/>
          </a:xfrm>
          <a:custGeom>
            <a:avLst/>
            <a:gdLst>
              <a:gd name="T0" fmla="*/ 0 w 96"/>
              <a:gd name="T1" fmla="*/ 2147483647 h 96"/>
              <a:gd name="T2" fmla="*/ 2147483647 w 96"/>
              <a:gd name="T3" fmla="*/ 0 h 96"/>
              <a:gd name="T4" fmla="*/ 2147483647 w 96"/>
              <a:gd name="T5" fmla="*/ 2147483647 h 96"/>
              <a:gd name="T6" fmla="*/ 0 60000 65536"/>
              <a:gd name="T7" fmla="*/ 0 60000 65536"/>
              <a:gd name="T8" fmla="*/ 0 60000 65536"/>
              <a:gd name="T9" fmla="*/ 0 w 96"/>
              <a:gd name="T10" fmla="*/ 0 h 96"/>
              <a:gd name="T11" fmla="*/ 96 w 96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96">
                <a:moveTo>
                  <a:pt x="0" y="96"/>
                </a:moveTo>
                <a:cubicBezTo>
                  <a:pt x="16" y="48"/>
                  <a:pt x="32" y="0"/>
                  <a:pt x="48" y="0"/>
                </a:cubicBezTo>
                <a:cubicBezTo>
                  <a:pt x="64" y="0"/>
                  <a:pt x="88" y="72"/>
                  <a:pt x="96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57" name="Freeform 43"/>
          <p:cNvSpPr>
            <a:spLocks/>
          </p:cNvSpPr>
          <p:nvPr/>
        </p:nvSpPr>
        <p:spPr bwMode="auto">
          <a:xfrm>
            <a:off x="8077200" y="3962400"/>
            <a:ext cx="152400" cy="152400"/>
          </a:xfrm>
          <a:custGeom>
            <a:avLst/>
            <a:gdLst>
              <a:gd name="T0" fmla="*/ 0 w 96"/>
              <a:gd name="T1" fmla="*/ 2147483647 h 96"/>
              <a:gd name="T2" fmla="*/ 2147483647 w 96"/>
              <a:gd name="T3" fmla="*/ 0 h 96"/>
              <a:gd name="T4" fmla="*/ 2147483647 w 96"/>
              <a:gd name="T5" fmla="*/ 2147483647 h 96"/>
              <a:gd name="T6" fmla="*/ 0 60000 65536"/>
              <a:gd name="T7" fmla="*/ 0 60000 65536"/>
              <a:gd name="T8" fmla="*/ 0 60000 65536"/>
              <a:gd name="T9" fmla="*/ 0 w 96"/>
              <a:gd name="T10" fmla="*/ 0 h 96"/>
              <a:gd name="T11" fmla="*/ 96 w 96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96">
                <a:moveTo>
                  <a:pt x="0" y="96"/>
                </a:moveTo>
                <a:cubicBezTo>
                  <a:pt x="16" y="48"/>
                  <a:pt x="32" y="0"/>
                  <a:pt x="48" y="0"/>
                </a:cubicBezTo>
                <a:cubicBezTo>
                  <a:pt x="64" y="0"/>
                  <a:pt x="88" y="72"/>
                  <a:pt x="96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58" name="Freeform 44"/>
          <p:cNvSpPr>
            <a:spLocks/>
          </p:cNvSpPr>
          <p:nvPr/>
        </p:nvSpPr>
        <p:spPr bwMode="auto">
          <a:xfrm>
            <a:off x="8229600" y="3962400"/>
            <a:ext cx="152400" cy="152400"/>
          </a:xfrm>
          <a:custGeom>
            <a:avLst/>
            <a:gdLst>
              <a:gd name="T0" fmla="*/ 0 w 96"/>
              <a:gd name="T1" fmla="*/ 2147483647 h 96"/>
              <a:gd name="T2" fmla="*/ 2147483647 w 96"/>
              <a:gd name="T3" fmla="*/ 0 h 96"/>
              <a:gd name="T4" fmla="*/ 2147483647 w 96"/>
              <a:gd name="T5" fmla="*/ 2147483647 h 96"/>
              <a:gd name="T6" fmla="*/ 0 60000 65536"/>
              <a:gd name="T7" fmla="*/ 0 60000 65536"/>
              <a:gd name="T8" fmla="*/ 0 60000 65536"/>
              <a:gd name="T9" fmla="*/ 0 w 96"/>
              <a:gd name="T10" fmla="*/ 0 h 96"/>
              <a:gd name="T11" fmla="*/ 96 w 96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96">
                <a:moveTo>
                  <a:pt x="0" y="96"/>
                </a:moveTo>
                <a:cubicBezTo>
                  <a:pt x="16" y="48"/>
                  <a:pt x="32" y="0"/>
                  <a:pt x="48" y="0"/>
                </a:cubicBezTo>
                <a:cubicBezTo>
                  <a:pt x="64" y="0"/>
                  <a:pt x="88" y="72"/>
                  <a:pt x="96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59" name="Line 45"/>
          <p:cNvSpPr>
            <a:spLocks noChangeShapeType="1"/>
          </p:cNvSpPr>
          <p:nvPr/>
        </p:nvSpPr>
        <p:spPr bwMode="auto">
          <a:xfrm flipH="1">
            <a:off x="8534400" y="4572000"/>
            <a:ext cx="152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60" name="Line 46"/>
          <p:cNvSpPr>
            <a:spLocks noChangeShapeType="1"/>
          </p:cNvSpPr>
          <p:nvPr/>
        </p:nvSpPr>
        <p:spPr bwMode="auto">
          <a:xfrm>
            <a:off x="8534400" y="4648200"/>
            <a:ext cx="304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61" name="Line 47"/>
          <p:cNvSpPr>
            <a:spLocks noChangeShapeType="1"/>
          </p:cNvSpPr>
          <p:nvPr/>
        </p:nvSpPr>
        <p:spPr bwMode="auto">
          <a:xfrm flipH="1">
            <a:off x="8534400" y="4724400"/>
            <a:ext cx="304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62" name="Line 48"/>
          <p:cNvSpPr>
            <a:spLocks noChangeShapeType="1"/>
          </p:cNvSpPr>
          <p:nvPr/>
        </p:nvSpPr>
        <p:spPr bwMode="auto">
          <a:xfrm>
            <a:off x="8534400" y="4800600"/>
            <a:ext cx="304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63" name="Line 49"/>
          <p:cNvSpPr>
            <a:spLocks noChangeShapeType="1"/>
          </p:cNvSpPr>
          <p:nvPr/>
        </p:nvSpPr>
        <p:spPr bwMode="auto">
          <a:xfrm flipH="1">
            <a:off x="8534400" y="4876800"/>
            <a:ext cx="304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64" name="Line 50"/>
          <p:cNvSpPr>
            <a:spLocks noChangeShapeType="1"/>
          </p:cNvSpPr>
          <p:nvPr/>
        </p:nvSpPr>
        <p:spPr bwMode="auto">
          <a:xfrm>
            <a:off x="8534400" y="4953000"/>
            <a:ext cx="152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2398660" y="5788968"/>
            <a:ext cx="87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TF =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297800" y="5658928"/>
            <a:ext cx="87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TF =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4419600" y="2991302"/>
                <a:ext cx="918457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𝑅𝐶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2991302"/>
                <a:ext cx="918457" cy="5203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8595400" y="2883680"/>
                <a:ext cx="777200" cy="5167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5400" y="2883680"/>
                <a:ext cx="777200" cy="51674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996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 Pass Filters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 rot="10800000" flipV="1">
            <a:off x="920150" y="1351002"/>
            <a:ext cx="7896045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the circuit shown R=2k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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C=80nF, </a:t>
            </a:r>
            <a:r>
              <a:rPr kumimoji="0" lang="en-US" altLang="en-US" sz="20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find the cutoff frequency in rad/s, </a:t>
            </a:r>
            <a:r>
              <a:rPr lang="en-US" altLang="en-US" sz="2000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write the Transfer Function and </a:t>
            </a:r>
            <a:r>
              <a:rPr kumimoji="0" lang="en-US" altLang="en-US" sz="20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sketch the straight-line Bode plot approximation.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    </a:t>
            </a:r>
            <a:endParaRPr kumimoji="0" lang="en-US" altLang="en-US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sym typeface="Symbol" panose="05050102010706020507" pitchFamily="18" charset="2"/>
            </a:endParaRPr>
          </a:p>
        </p:txBody>
      </p:sp>
      <p:pic>
        <p:nvPicPr>
          <p:cNvPr id="9217" name="Object 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52" t="-7281" r="-11037" b="-5191"/>
          <a:stretch>
            <a:fillRect/>
          </a:stretch>
        </p:blipFill>
        <p:spPr bwMode="auto">
          <a:xfrm>
            <a:off x="9254555" y="242976"/>
            <a:ext cx="276225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580320" y="5254200"/>
              <a:ext cx="1723680" cy="4212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9160" y="5184720"/>
                <a:ext cx="1752840" cy="1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/>
              <p14:cNvContentPartPr/>
              <p14:nvPr/>
            </p14:nvContentPartPr>
            <p14:xfrm>
              <a:off x="2331720" y="5257440"/>
              <a:ext cx="2047680" cy="152244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25600" y="5209200"/>
                <a:ext cx="2070000" cy="162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Ink 5"/>
              <p14:cNvContentPartPr/>
              <p14:nvPr/>
            </p14:nvContentPartPr>
            <p14:xfrm>
              <a:off x="84960" y="1931760"/>
              <a:ext cx="10894680" cy="489780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6680" y="1924920"/>
                <a:ext cx="10913760" cy="4914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9139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2178857" y="243791"/>
            <a:ext cx="8911687" cy="128089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High Pass </a:t>
            </a:r>
            <a:r>
              <a:rPr lang="en-US" altLang="en-US" dirty="0" smtClean="0"/>
              <a:t>Filter</a:t>
            </a:r>
            <a:endParaRPr lang="en-US" altLang="en-US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055687"/>
            <a:ext cx="7620000" cy="2317750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1600" b="1" dirty="0"/>
              <a:t>A high pass filter is a circuit that allows frequencies above the cutoff frequency to pass.  This circuit is excellent for rejecting low frequency signals</a:t>
            </a:r>
            <a:r>
              <a:rPr lang="en-US" altLang="en-US" sz="1600" b="1" dirty="0" smtClean="0"/>
              <a:t>.</a:t>
            </a:r>
            <a:endParaRPr lang="en-US" altLang="en-US" sz="1600" b="1" dirty="0"/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1600" b="1" dirty="0"/>
              <a:t>There are two basic types of High Pass Filters:</a:t>
            </a:r>
          </a:p>
          <a:p>
            <a:pPr lvl="1" eaLnBrk="1" hangingPunct="1">
              <a:buFont typeface="Wingdings" panose="05000000000000000000" pitchFamily="2" charset="2"/>
              <a:buChar char="q"/>
            </a:pPr>
            <a:r>
              <a:rPr lang="en-US" altLang="en-US" b="1" dirty="0"/>
              <a:t>RC High Pass</a:t>
            </a:r>
          </a:p>
          <a:p>
            <a:pPr lvl="1" eaLnBrk="1" hangingPunct="1">
              <a:buFont typeface="Wingdings" panose="05000000000000000000" pitchFamily="2" charset="2"/>
              <a:buChar char="q"/>
            </a:pPr>
            <a:r>
              <a:rPr lang="en-US" altLang="en-US" b="1" dirty="0"/>
              <a:t>RL High Pass</a:t>
            </a:r>
          </a:p>
          <a:p>
            <a:pPr lvl="1" eaLnBrk="1" hangingPunct="1">
              <a:buFont typeface="Wingdings" panose="05000000000000000000" pitchFamily="2" charset="2"/>
              <a:buChar char="q"/>
            </a:pPr>
            <a:endParaRPr lang="en-US" altLang="en-US" b="1" dirty="0"/>
          </a:p>
          <a:p>
            <a:pPr eaLnBrk="1" hangingPunct="1"/>
            <a:endParaRPr lang="en-US" altLang="en-US" sz="2400" b="1" dirty="0"/>
          </a:p>
        </p:txBody>
      </p:sp>
      <p:sp>
        <p:nvSpPr>
          <p:cNvPr id="10244" name="Line 6"/>
          <p:cNvSpPr>
            <a:spLocks noChangeShapeType="1"/>
          </p:cNvSpPr>
          <p:nvPr/>
        </p:nvSpPr>
        <p:spPr bwMode="auto">
          <a:xfrm flipV="1">
            <a:off x="8382000" y="3962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45" name="Line 7"/>
          <p:cNvSpPr>
            <a:spLocks noChangeShapeType="1"/>
          </p:cNvSpPr>
          <p:nvPr/>
        </p:nvSpPr>
        <p:spPr bwMode="auto">
          <a:xfrm>
            <a:off x="8839200" y="3962400"/>
            <a:ext cx="0" cy="476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46" name="Freeform 8"/>
          <p:cNvSpPr>
            <a:spLocks/>
          </p:cNvSpPr>
          <p:nvPr/>
        </p:nvSpPr>
        <p:spPr bwMode="auto">
          <a:xfrm>
            <a:off x="8763000" y="4413250"/>
            <a:ext cx="76200" cy="152400"/>
          </a:xfrm>
          <a:custGeom>
            <a:avLst/>
            <a:gdLst>
              <a:gd name="T0" fmla="*/ 2147483647 w 48"/>
              <a:gd name="T1" fmla="*/ 0 h 96"/>
              <a:gd name="T2" fmla="*/ 0 w 48"/>
              <a:gd name="T3" fmla="*/ 2147483647 h 96"/>
              <a:gd name="T4" fmla="*/ 2147483647 w 48"/>
              <a:gd name="T5" fmla="*/ 2147483647 h 96"/>
              <a:gd name="T6" fmla="*/ 0 60000 65536"/>
              <a:gd name="T7" fmla="*/ 0 60000 65536"/>
              <a:gd name="T8" fmla="*/ 0 60000 65536"/>
              <a:gd name="T9" fmla="*/ 0 w 48"/>
              <a:gd name="T10" fmla="*/ 0 h 96"/>
              <a:gd name="T11" fmla="*/ 48 w 4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" h="96">
                <a:moveTo>
                  <a:pt x="48" y="0"/>
                </a:moveTo>
                <a:cubicBezTo>
                  <a:pt x="24" y="16"/>
                  <a:pt x="0" y="32"/>
                  <a:pt x="0" y="48"/>
                </a:cubicBezTo>
                <a:cubicBezTo>
                  <a:pt x="0" y="64"/>
                  <a:pt x="24" y="80"/>
                  <a:pt x="48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47" name="Freeform 9"/>
          <p:cNvSpPr>
            <a:spLocks/>
          </p:cNvSpPr>
          <p:nvPr/>
        </p:nvSpPr>
        <p:spPr bwMode="auto">
          <a:xfrm>
            <a:off x="8763000" y="4565650"/>
            <a:ext cx="76200" cy="152400"/>
          </a:xfrm>
          <a:custGeom>
            <a:avLst/>
            <a:gdLst>
              <a:gd name="T0" fmla="*/ 2147483647 w 48"/>
              <a:gd name="T1" fmla="*/ 0 h 96"/>
              <a:gd name="T2" fmla="*/ 0 w 48"/>
              <a:gd name="T3" fmla="*/ 2147483647 h 96"/>
              <a:gd name="T4" fmla="*/ 2147483647 w 48"/>
              <a:gd name="T5" fmla="*/ 2147483647 h 96"/>
              <a:gd name="T6" fmla="*/ 0 60000 65536"/>
              <a:gd name="T7" fmla="*/ 0 60000 65536"/>
              <a:gd name="T8" fmla="*/ 0 60000 65536"/>
              <a:gd name="T9" fmla="*/ 0 w 48"/>
              <a:gd name="T10" fmla="*/ 0 h 96"/>
              <a:gd name="T11" fmla="*/ 48 w 4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" h="96">
                <a:moveTo>
                  <a:pt x="48" y="0"/>
                </a:moveTo>
                <a:cubicBezTo>
                  <a:pt x="24" y="16"/>
                  <a:pt x="0" y="32"/>
                  <a:pt x="0" y="48"/>
                </a:cubicBezTo>
                <a:cubicBezTo>
                  <a:pt x="0" y="64"/>
                  <a:pt x="24" y="80"/>
                  <a:pt x="48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48" name="Freeform 10"/>
          <p:cNvSpPr>
            <a:spLocks/>
          </p:cNvSpPr>
          <p:nvPr/>
        </p:nvSpPr>
        <p:spPr bwMode="auto">
          <a:xfrm>
            <a:off x="8763000" y="4718050"/>
            <a:ext cx="76200" cy="152400"/>
          </a:xfrm>
          <a:custGeom>
            <a:avLst/>
            <a:gdLst>
              <a:gd name="T0" fmla="*/ 2147483647 w 48"/>
              <a:gd name="T1" fmla="*/ 0 h 96"/>
              <a:gd name="T2" fmla="*/ 0 w 48"/>
              <a:gd name="T3" fmla="*/ 2147483647 h 96"/>
              <a:gd name="T4" fmla="*/ 2147483647 w 48"/>
              <a:gd name="T5" fmla="*/ 2147483647 h 96"/>
              <a:gd name="T6" fmla="*/ 0 60000 65536"/>
              <a:gd name="T7" fmla="*/ 0 60000 65536"/>
              <a:gd name="T8" fmla="*/ 0 60000 65536"/>
              <a:gd name="T9" fmla="*/ 0 w 48"/>
              <a:gd name="T10" fmla="*/ 0 h 96"/>
              <a:gd name="T11" fmla="*/ 48 w 4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" h="96">
                <a:moveTo>
                  <a:pt x="48" y="0"/>
                </a:moveTo>
                <a:cubicBezTo>
                  <a:pt x="24" y="16"/>
                  <a:pt x="0" y="32"/>
                  <a:pt x="0" y="48"/>
                </a:cubicBezTo>
                <a:cubicBezTo>
                  <a:pt x="0" y="64"/>
                  <a:pt x="24" y="80"/>
                  <a:pt x="48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49" name="Text Box 11"/>
          <p:cNvSpPr txBox="1">
            <a:spLocks noChangeArrowheads="1"/>
          </p:cNvSpPr>
          <p:nvPr/>
        </p:nvSpPr>
        <p:spPr bwMode="auto">
          <a:xfrm>
            <a:off x="8382000" y="4495801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L</a:t>
            </a:r>
            <a:endParaRPr lang="en-US" altLang="en-US" sz="1800">
              <a:latin typeface="Symbol" panose="05050102010706020507" pitchFamily="18" charset="2"/>
            </a:endParaRPr>
          </a:p>
        </p:txBody>
      </p:sp>
      <p:sp>
        <p:nvSpPr>
          <p:cNvPr id="10250" name="Line 12"/>
          <p:cNvSpPr>
            <a:spLocks noChangeShapeType="1"/>
          </p:cNvSpPr>
          <p:nvPr/>
        </p:nvSpPr>
        <p:spPr bwMode="auto">
          <a:xfrm>
            <a:off x="8839200" y="4876800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51" name="Line 13"/>
          <p:cNvSpPr>
            <a:spLocks noChangeShapeType="1"/>
          </p:cNvSpPr>
          <p:nvPr/>
        </p:nvSpPr>
        <p:spPr bwMode="auto">
          <a:xfrm flipV="1">
            <a:off x="7924800" y="375285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52" name="Line 14"/>
          <p:cNvSpPr>
            <a:spLocks noChangeShapeType="1"/>
          </p:cNvSpPr>
          <p:nvPr/>
        </p:nvSpPr>
        <p:spPr bwMode="auto">
          <a:xfrm>
            <a:off x="8001000" y="3752850"/>
            <a:ext cx="76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53" name="Line 15"/>
          <p:cNvSpPr>
            <a:spLocks noChangeShapeType="1"/>
          </p:cNvSpPr>
          <p:nvPr/>
        </p:nvSpPr>
        <p:spPr bwMode="auto">
          <a:xfrm>
            <a:off x="8153400" y="3752850"/>
            <a:ext cx="76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54" name="Line 16"/>
          <p:cNvSpPr>
            <a:spLocks noChangeShapeType="1"/>
          </p:cNvSpPr>
          <p:nvPr/>
        </p:nvSpPr>
        <p:spPr bwMode="auto">
          <a:xfrm flipV="1">
            <a:off x="8229600" y="3752850"/>
            <a:ext cx="76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55" name="Line 17"/>
          <p:cNvSpPr>
            <a:spLocks noChangeShapeType="1"/>
          </p:cNvSpPr>
          <p:nvPr/>
        </p:nvSpPr>
        <p:spPr bwMode="auto">
          <a:xfrm>
            <a:off x="8305800" y="375285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56" name="Line 18"/>
          <p:cNvSpPr>
            <a:spLocks noChangeShapeType="1"/>
          </p:cNvSpPr>
          <p:nvPr/>
        </p:nvSpPr>
        <p:spPr bwMode="auto">
          <a:xfrm flipV="1">
            <a:off x="8077200" y="3752850"/>
            <a:ext cx="76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57" name="Line 19"/>
          <p:cNvSpPr>
            <a:spLocks noChangeShapeType="1"/>
          </p:cNvSpPr>
          <p:nvPr/>
        </p:nvSpPr>
        <p:spPr bwMode="auto">
          <a:xfrm>
            <a:off x="4038600" y="3810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58" name="Line 20"/>
          <p:cNvSpPr>
            <a:spLocks noChangeShapeType="1"/>
          </p:cNvSpPr>
          <p:nvPr/>
        </p:nvSpPr>
        <p:spPr bwMode="auto">
          <a:xfrm>
            <a:off x="4191000" y="3810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59" name="Text Box 21"/>
          <p:cNvSpPr txBox="1">
            <a:spLocks noChangeArrowheads="1"/>
          </p:cNvSpPr>
          <p:nvPr/>
        </p:nvSpPr>
        <p:spPr bwMode="auto">
          <a:xfrm>
            <a:off x="3962400" y="3505201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C</a:t>
            </a:r>
            <a:endParaRPr lang="en-US" altLang="en-US" sz="1800" baseline="-25000">
              <a:latin typeface="Symbol" panose="05050102010706020507" pitchFamily="18" charset="2"/>
            </a:endParaRPr>
          </a:p>
        </p:txBody>
      </p:sp>
      <p:sp>
        <p:nvSpPr>
          <p:cNvPr id="10260" name="Line 22"/>
          <p:cNvSpPr>
            <a:spLocks noChangeShapeType="1"/>
          </p:cNvSpPr>
          <p:nvPr/>
        </p:nvSpPr>
        <p:spPr bwMode="auto">
          <a:xfrm>
            <a:off x="4191000" y="39624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61" name="Text Box 23"/>
          <p:cNvSpPr txBox="1">
            <a:spLocks noChangeArrowheads="1"/>
          </p:cNvSpPr>
          <p:nvPr/>
        </p:nvSpPr>
        <p:spPr bwMode="auto">
          <a:xfrm>
            <a:off x="3048000" y="4419601"/>
            <a:ext cx="914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V</a:t>
            </a:r>
            <a:r>
              <a:rPr lang="en-US" altLang="en-US" sz="2000" baseline="-25000"/>
              <a:t>in</a:t>
            </a:r>
            <a:r>
              <a:rPr lang="en-US" altLang="en-US" sz="2000"/>
              <a:t>(</a:t>
            </a:r>
            <a:r>
              <a:rPr lang="en-US" altLang="en-US" sz="2000">
                <a:latin typeface="Symbol" panose="05050102010706020507" pitchFamily="18" charset="2"/>
              </a:rPr>
              <a:t>w</a:t>
            </a:r>
            <a:r>
              <a:rPr lang="en-US" altLang="en-US" sz="2000"/>
              <a:t>)</a:t>
            </a:r>
            <a:endParaRPr lang="en-US" altLang="en-US" sz="2000" baseline="30000"/>
          </a:p>
        </p:txBody>
      </p:sp>
      <p:sp>
        <p:nvSpPr>
          <p:cNvPr id="10262" name="Line 24"/>
          <p:cNvSpPr>
            <a:spLocks noChangeShapeType="1"/>
          </p:cNvSpPr>
          <p:nvPr/>
        </p:nvSpPr>
        <p:spPr bwMode="auto">
          <a:xfrm>
            <a:off x="3581400" y="3962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63" name="Line 25"/>
          <p:cNvSpPr>
            <a:spLocks noChangeShapeType="1"/>
          </p:cNvSpPr>
          <p:nvPr/>
        </p:nvSpPr>
        <p:spPr bwMode="auto">
          <a:xfrm>
            <a:off x="3581400" y="52578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64" name="Text Box 26"/>
          <p:cNvSpPr txBox="1">
            <a:spLocks noChangeArrowheads="1"/>
          </p:cNvSpPr>
          <p:nvPr/>
        </p:nvSpPr>
        <p:spPr bwMode="auto">
          <a:xfrm>
            <a:off x="5105400" y="4343401"/>
            <a:ext cx="1143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V</a:t>
            </a:r>
            <a:r>
              <a:rPr lang="en-US" altLang="en-US" sz="2000" baseline="-25000"/>
              <a:t>out</a:t>
            </a:r>
            <a:r>
              <a:rPr lang="en-US" altLang="en-US" sz="2000"/>
              <a:t>(</a:t>
            </a:r>
            <a:r>
              <a:rPr lang="en-US" altLang="en-US" sz="2000">
                <a:latin typeface="Symbol" panose="05050102010706020507" pitchFamily="18" charset="2"/>
              </a:rPr>
              <a:t>w</a:t>
            </a:r>
            <a:r>
              <a:rPr lang="en-US" altLang="en-US" sz="2000"/>
              <a:t>)</a:t>
            </a:r>
            <a:endParaRPr lang="en-US" altLang="en-US" sz="2000" baseline="30000"/>
          </a:p>
        </p:txBody>
      </p:sp>
      <p:graphicFrame>
        <p:nvGraphicFramePr>
          <p:cNvPr id="10265" name="Object 27"/>
          <p:cNvGraphicFramePr>
            <a:graphicFrameLocks noChangeAspect="1"/>
          </p:cNvGraphicFramePr>
          <p:nvPr/>
        </p:nvGraphicFramePr>
        <p:xfrm>
          <a:off x="3200400" y="5715000"/>
          <a:ext cx="1993900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4" name="Equation" r:id="rId3" imgW="1244600" imgH="431800" progId="Equation.2">
                  <p:embed/>
                </p:oleObj>
              </mc:Choice>
              <mc:Fallback>
                <p:oleObj name="Equation" r:id="rId3" imgW="1244600" imgH="431800" progId="Equation.2">
                  <p:embed/>
                  <p:pic>
                    <p:nvPicPr>
                      <p:cNvPr id="10265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5715000"/>
                        <a:ext cx="1993900" cy="69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6" name="Oval 28"/>
          <p:cNvSpPr>
            <a:spLocks noChangeArrowheads="1"/>
          </p:cNvSpPr>
          <p:nvPr/>
        </p:nvSpPr>
        <p:spPr bwMode="auto">
          <a:xfrm>
            <a:off x="3429000" y="3886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267" name="Oval 29"/>
          <p:cNvSpPr>
            <a:spLocks noChangeArrowheads="1"/>
          </p:cNvSpPr>
          <p:nvPr/>
        </p:nvSpPr>
        <p:spPr bwMode="auto">
          <a:xfrm>
            <a:off x="3429000" y="5181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268" name="Oval 30"/>
          <p:cNvSpPr>
            <a:spLocks noChangeArrowheads="1"/>
          </p:cNvSpPr>
          <p:nvPr/>
        </p:nvSpPr>
        <p:spPr bwMode="auto">
          <a:xfrm>
            <a:off x="5410200" y="3886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269" name="Oval 31"/>
          <p:cNvSpPr>
            <a:spLocks noChangeArrowheads="1"/>
          </p:cNvSpPr>
          <p:nvPr/>
        </p:nvSpPr>
        <p:spPr bwMode="auto">
          <a:xfrm>
            <a:off x="5410200" y="5181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270" name="Text Box 32"/>
          <p:cNvSpPr txBox="1">
            <a:spLocks noChangeArrowheads="1"/>
          </p:cNvSpPr>
          <p:nvPr/>
        </p:nvSpPr>
        <p:spPr bwMode="auto">
          <a:xfrm>
            <a:off x="7010400" y="4419601"/>
            <a:ext cx="914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V</a:t>
            </a:r>
            <a:r>
              <a:rPr lang="en-US" altLang="en-US" sz="2000" baseline="-25000"/>
              <a:t>in</a:t>
            </a:r>
            <a:r>
              <a:rPr lang="en-US" altLang="en-US" sz="2000"/>
              <a:t>(</a:t>
            </a:r>
            <a:r>
              <a:rPr lang="en-US" altLang="en-US" sz="2000">
                <a:latin typeface="Symbol" panose="05050102010706020507" pitchFamily="18" charset="2"/>
              </a:rPr>
              <a:t>w</a:t>
            </a:r>
            <a:r>
              <a:rPr lang="en-US" altLang="en-US" sz="2000"/>
              <a:t>)</a:t>
            </a:r>
            <a:endParaRPr lang="en-US" altLang="en-US" sz="2000" baseline="30000"/>
          </a:p>
        </p:txBody>
      </p:sp>
      <p:sp>
        <p:nvSpPr>
          <p:cNvPr id="10271" name="Line 33"/>
          <p:cNvSpPr>
            <a:spLocks noChangeShapeType="1"/>
          </p:cNvSpPr>
          <p:nvPr/>
        </p:nvSpPr>
        <p:spPr bwMode="auto">
          <a:xfrm>
            <a:off x="7543800" y="3962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72" name="Line 34"/>
          <p:cNvSpPr>
            <a:spLocks noChangeShapeType="1"/>
          </p:cNvSpPr>
          <p:nvPr/>
        </p:nvSpPr>
        <p:spPr bwMode="auto">
          <a:xfrm>
            <a:off x="7543800" y="52578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73" name="Line 35"/>
          <p:cNvSpPr>
            <a:spLocks noChangeShapeType="1"/>
          </p:cNvSpPr>
          <p:nvPr/>
        </p:nvSpPr>
        <p:spPr bwMode="auto">
          <a:xfrm>
            <a:off x="4800600" y="3962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74" name="Line 36"/>
          <p:cNvSpPr>
            <a:spLocks noChangeShapeType="1"/>
          </p:cNvSpPr>
          <p:nvPr/>
        </p:nvSpPr>
        <p:spPr bwMode="auto">
          <a:xfrm flipV="1">
            <a:off x="4800600" y="4876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75" name="Text Box 37"/>
          <p:cNvSpPr txBox="1">
            <a:spLocks noChangeArrowheads="1"/>
          </p:cNvSpPr>
          <p:nvPr/>
        </p:nvSpPr>
        <p:spPr bwMode="auto">
          <a:xfrm>
            <a:off x="9067800" y="4419601"/>
            <a:ext cx="1143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V</a:t>
            </a:r>
            <a:r>
              <a:rPr lang="en-US" altLang="en-US" sz="2000" baseline="-25000"/>
              <a:t>out</a:t>
            </a:r>
            <a:r>
              <a:rPr lang="en-US" altLang="en-US" sz="2000"/>
              <a:t>(</a:t>
            </a:r>
            <a:r>
              <a:rPr lang="en-US" altLang="en-US" sz="2000">
                <a:latin typeface="Symbol" panose="05050102010706020507" pitchFamily="18" charset="2"/>
              </a:rPr>
              <a:t>w</a:t>
            </a:r>
            <a:r>
              <a:rPr lang="en-US" altLang="en-US" sz="2000"/>
              <a:t>)</a:t>
            </a:r>
            <a:endParaRPr lang="en-US" altLang="en-US" sz="2000" baseline="30000"/>
          </a:p>
        </p:txBody>
      </p:sp>
      <p:graphicFrame>
        <p:nvGraphicFramePr>
          <p:cNvPr id="10276" name="Object 38"/>
          <p:cNvGraphicFramePr>
            <a:graphicFrameLocks noChangeAspect="1"/>
          </p:cNvGraphicFramePr>
          <p:nvPr/>
        </p:nvGraphicFramePr>
        <p:xfrm>
          <a:off x="7315201" y="5257801"/>
          <a:ext cx="2155825" cy="1344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5" name="Equation" r:id="rId5" imgW="1346200" imgH="838200" progId="Equation.2">
                  <p:embed/>
                </p:oleObj>
              </mc:Choice>
              <mc:Fallback>
                <p:oleObj name="Equation" r:id="rId5" imgW="1346200" imgH="838200" progId="Equation.2">
                  <p:embed/>
                  <p:pic>
                    <p:nvPicPr>
                      <p:cNvPr id="10276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1" y="5257801"/>
                        <a:ext cx="2155825" cy="1344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7" name="Oval 39"/>
          <p:cNvSpPr>
            <a:spLocks noChangeArrowheads="1"/>
          </p:cNvSpPr>
          <p:nvPr/>
        </p:nvSpPr>
        <p:spPr bwMode="auto">
          <a:xfrm>
            <a:off x="7391400" y="3886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278" name="Oval 40"/>
          <p:cNvSpPr>
            <a:spLocks noChangeArrowheads="1"/>
          </p:cNvSpPr>
          <p:nvPr/>
        </p:nvSpPr>
        <p:spPr bwMode="auto">
          <a:xfrm>
            <a:off x="7391400" y="5181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279" name="Oval 41"/>
          <p:cNvSpPr>
            <a:spLocks noChangeArrowheads="1"/>
          </p:cNvSpPr>
          <p:nvPr/>
        </p:nvSpPr>
        <p:spPr bwMode="auto">
          <a:xfrm>
            <a:off x="9372600" y="3886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280" name="Oval 42"/>
          <p:cNvSpPr>
            <a:spLocks noChangeArrowheads="1"/>
          </p:cNvSpPr>
          <p:nvPr/>
        </p:nvSpPr>
        <p:spPr bwMode="auto">
          <a:xfrm>
            <a:off x="9372600" y="5181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281" name="Text Box 43"/>
          <p:cNvSpPr txBox="1">
            <a:spLocks noChangeArrowheads="1"/>
          </p:cNvSpPr>
          <p:nvPr/>
        </p:nvSpPr>
        <p:spPr bwMode="auto">
          <a:xfrm>
            <a:off x="8001000" y="3352801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R</a:t>
            </a:r>
            <a:endParaRPr lang="en-US" altLang="en-US" sz="2000" baseline="30000"/>
          </a:p>
        </p:txBody>
      </p:sp>
      <p:sp>
        <p:nvSpPr>
          <p:cNvPr id="10282" name="Text Box 44"/>
          <p:cNvSpPr txBox="1">
            <a:spLocks noChangeArrowheads="1"/>
          </p:cNvSpPr>
          <p:nvPr/>
        </p:nvSpPr>
        <p:spPr bwMode="auto">
          <a:xfrm>
            <a:off x="4191000" y="4419601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R</a:t>
            </a:r>
            <a:endParaRPr lang="en-US" altLang="en-US" sz="2000" baseline="30000"/>
          </a:p>
        </p:txBody>
      </p:sp>
      <p:sp>
        <p:nvSpPr>
          <p:cNvPr id="10283" name="Line 45"/>
          <p:cNvSpPr>
            <a:spLocks noChangeShapeType="1"/>
          </p:cNvSpPr>
          <p:nvPr/>
        </p:nvSpPr>
        <p:spPr bwMode="auto">
          <a:xfrm flipH="1">
            <a:off x="4648200" y="4419600"/>
            <a:ext cx="152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84" name="Line 46"/>
          <p:cNvSpPr>
            <a:spLocks noChangeShapeType="1"/>
          </p:cNvSpPr>
          <p:nvPr/>
        </p:nvSpPr>
        <p:spPr bwMode="auto">
          <a:xfrm>
            <a:off x="4648200" y="4495800"/>
            <a:ext cx="304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85" name="Line 47"/>
          <p:cNvSpPr>
            <a:spLocks noChangeShapeType="1"/>
          </p:cNvSpPr>
          <p:nvPr/>
        </p:nvSpPr>
        <p:spPr bwMode="auto">
          <a:xfrm flipH="1">
            <a:off x="4648200" y="4572000"/>
            <a:ext cx="304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86" name="Line 48"/>
          <p:cNvSpPr>
            <a:spLocks noChangeShapeType="1"/>
          </p:cNvSpPr>
          <p:nvPr/>
        </p:nvSpPr>
        <p:spPr bwMode="auto">
          <a:xfrm>
            <a:off x="4648200" y="4648200"/>
            <a:ext cx="304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87" name="Line 49"/>
          <p:cNvSpPr>
            <a:spLocks noChangeShapeType="1"/>
          </p:cNvSpPr>
          <p:nvPr/>
        </p:nvSpPr>
        <p:spPr bwMode="auto">
          <a:xfrm flipH="1">
            <a:off x="4648200" y="4724400"/>
            <a:ext cx="304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88" name="Line 50"/>
          <p:cNvSpPr>
            <a:spLocks noChangeShapeType="1"/>
          </p:cNvSpPr>
          <p:nvPr/>
        </p:nvSpPr>
        <p:spPr bwMode="auto">
          <a:xfrm>
            <a:off x="4648200" y="4800600"/>
            <a:ext cx="152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329649" y="5773947"/>
            <a:ext cx="87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TF =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520649" y="5693972"/>
            <a:ext cx="87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TF =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419600" y="2991302"/>
                <a:ext cx="918457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𝑅𝐶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2991302"/>
                <a:ext cx="918457" cy="5203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8595400" y="2883680"/>
                <a:ext cx="777200" cy="5167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5400" y="2883680"/>
                <a:ext cx="777200" cy="51674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780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3087</TotalTime>
  <Words>518</Words>
  <Application>Microsoft Office PowerPoint</Application>
  <PresentationFormat>Widescreen</PresentationFormat>
  <Paragraphs>193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Calibri</vt:lpstr>
      <vt:lpstr>Cambria Math</vt:lpstr>
      <vt:lpstr>Century Gothic</vt:lpstr>
      <vt:lpstr>Symbol</vt:lpstr>
      <vt:lpstr>Times New Roman</vt:lpstr>
      <vt:lpstr>Wingdings</vt:lpstr>
      <vt:lpstr>Wingdings 3</vt:lpstr>
      <vt:lpstr>Wisp</vt:lpstr>
      <vt:lpstr>Equation</vt:lpstr>
      <vt:lpstr>Examples  Resonance, Gain &amp; Filters</vt:lpstr>
      <vt:lpstr>Resonance Circuit</vt:lpstr>
      <vt:lpstr>Resonance Circuit</vt:lpstr>
      <vt:lpstr>Resonance Circuit</vt:lpstr>
      <vt:lpstr>Gain</vt:lpstr>
      <vt:lpstr>Gain</vt:lpstr>
      <vt:lpstr>Low Pass Filter</vt:lpstr>
      <vt:lpstr>Low Pass Filters</vt:lpstr>
      <vt:lpstr>High Pass Filter</vt:lpstr>
      <vt:lpstr>High Pass Filters</vt:lpstr>
      <vt:lpstr>Resonance Circuit Formulas</vt:lpstr>
      <vt:lpstr>Gain Formulas</vt:lpstr>
      <vt:lpstr>Filters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Examples</dc:title>
  <dc:creator>Leach, Mary K.</dc:creator>
  <cp:lastModifiedBy>Leach, Mary K.</cp:lastModifiedBy>
  <cp:revision>34</cp:revision>
  <dcterms:created xsi:type="dcterms:W3CDTF">2019-04-07T19:48:42Z</dcterms:created>
  <dcterms:modified xsi:type="dcterms:W3CDTF">2019-04-09T23:22:25Z</dcterms:modified>
</cp:coreProperties>
</file>