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6" autoAdjust="0"/>
    <p:restoredTop sz="94660"/>
  </p:normalViewPr>
  <p:slideViewPr>
    <p:cSldViewPr snapToGrid="0" showGuides="1">
      <p:cViewPr>
        <p:scale>
          <a:sx n="85" d="100"/>
          <a:sy n="85" d="100"/>
        </p:scale>
        <p:origin x="48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10T18:05:31.3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17738 6919 160 0,'-11'0'60'0,"11"0"-47"0,0 3-5 0,0-3-7 16,7 0 2-16,0 0 3 15,0 0 3-15,0 0 2 0,0-3-5 16,4-4-2-16,0 4 0 0,-1-3 0 16,1-3 2-16,-1-7-8 15,1 6 0-15,-1-8 0 16,1-1 3-16,0 0 6 15,-1 0 4-15,-3-6-4 16,0 6 1-16,0 0-3 16,0-6 0-16,0 10 3 15,-3-4 5-15,0 6-3 16,-4-2 2-16,0 8 2 16,0-2 1-16,0 0 0 15,0 5 1-15,0-2-8 16,0 16-5-16,0-1 0 15,3 10 0-15,1 6-1 16,-1 0-2-16,1 9 1 0,-1 4-1 16,1 0 2-16,-1 6 1 15,1-4-4-15,-1-2 1 16,-3 0 0-16,4-4 2 16,-1 4-3-16,1-7 0 15,3-3-10-15,-4-9-5 16,1 0-19-16,-1 0-7 15,-3 3-49 1,-3 0-38-16,-1-3 49 16</inkml:trace>
  <inkml:trace contextRef="#ctx0" brushRef="#br0" timeOffset="149.9396">17604 7251 4 0,'-4'0'0'0</inkml:trace>
  <inkml:trace contextRef="#ctx0" brushRef="#br0" timeOffset="391.3876">17593 7248 220 0,'0'-6'82'0,"4"6"-64"0,-1 9-2 16,1-9-5-16,3 0-6 15,0 0 0-15,3 0 3 16,4 6 5-16,1-3-7 16,-1-3 1-16,3 0 0 0,4 0 1 0,4 0 0 15,3-3-2-15,4-3-1 16,7-3-1-16,3-1 0 16,1 1-5-16,-1 3 1 15,-3-4-2-15,0 1 0 16,-8 9 0-16,-2-10 0 15,-8 10-18-15,-7 0-9 16,-4 0-21-16,-3 0-8 16,-7 0-31-1</inkml:trace>
  <inkml:trace contextRef="#ctx0" brushRef="#br0" timeOffset="977.0154">18461 6812 200 0,'3'-6'77'0,"-3"6"-60"0,-3-3-9 0,3 3-7 16,0-7 1-16,0 4 6 15,0-3 5-15,-4 6 4 16,1-3-9-16,-1-3 9 16,-3 6 3-16,-3 0-4 0,-4 9 1 15,-8 0-4-15,-2 1 2 16,-1-4-2-16,4 10 0 15,3-7-3-15,4 4-1 16,7-7-10-16,7-3-1 16,4 3-2-16,10-3 2 15,3-3 1-15,1 0 1 16,3 0-3-16,0 7 2 16,0 8 1-16,1-2 0 15,-5 6 0-15,1-4 0 0,-4 4-3 16,-3 0 2-1,-1-10 3-15,-3 7 1 0,-7-6 7 16,-3-1 4-16,-8 0-3 16,-3 1-1-16,-4-4-4 15,1 3-1-15,-8-9-12 16,4 0-5-16,3 0-8 16,4 0 0-16,14-9-49 15,7-7-21 1,7-6-51-1,0-9 38-15</inkml:trace>
  <inkml:trace contextRef="#ctx0" brushRef="#br0" timeOffset="1246.3613">18687 6511 196 0,'-11'-3'74'0,"15"6"-58"0,-1 6-4 0,1-2-4 15,3 2 4-15,0 10 7 16,0 6-4-16,3 3 0 16,1 0-9-16,0 7-2 0,-1 6 2 15,-3-1-1-15,-3 1 2 16,-4-6-4-16,0-4 0 16,0 0-3-16,-4-9-3 15,1-6-12-15,-1 0-2 16,-3-7-23-16,0-6-9 0,-4-3-38 15,-3 0-19 1,0 0 55-16</inkml:trace>
  <inkml:trace contextRef="#ctx0" brushRef="#br0" timeOffset="1431.3543">18588 6894 196 0,'0'0'74'0,"0"0"-58"0,3 0 5 16,-3 0-1-16,7-4 3 15,4-2 3-15,3 0-2 16,4 3-3-16,6-7-11 15,5 1-6-15,2-7-3 0,1 7-1 16,0 6 0-16,-4-4-3 16,-3-2 2-16,-4 3-12 0,-3 3-7 15,-4-4-29-15,-4 7-13 16,-3 0-34 0</inkml:trace>
  <inkml:trace contextRef="#ctx0" brushRef="#br0" timeOffset="2221.6737">19248 6596 108 0,'-4'-13'44'0,"8"10"-35"0,-1-3 7 15,-3 6 0-15,4 0 10 16,-1 0 9-16,1 0-4 15,3 0 2-15,0 6-19 16,7-6 3-16,4 0 1 0,3-6-4 16,7 6 2-16,0 0-11 15,4-3-6-15,0-4 1 16,-1-2-1-16,5 9-4 0,-8-10 1 16,0 7-9-16,-3-3-4 15,-4 0-29-15,-3 3-10 16,-4-4-31-1</inkml:trace>
  <inkml:trace contextRef="#ctx0" brushRef="#br0" timeOffset="2464.6302">19519 6574 260 0,'-25'15'96'15,"25"10"-75"-15,4 4-8 0,3-14-7 0,0 4 0 0,0 0 4 0,4 9-1 16,-4 0 0-16,0-2-5 16,0 2-1-16,0-3 3 0,-3 3-3 15,-4-12-2-15,-4 3-5 16,-3-10-2-16,0 0-28 16,0 1-10-16,0-10-13 15,0 0-3-15,7 0-22 16</inkml:trace>
  <inkml:trace contextRef="#ctx0" brushRef="#br0" timeOffset="2763.695">19576 6931 240 0,'-4'16'90'0,"1"-16"-70"0,-1 9 10 0,4-9 2 16,0 0-9-16,0 7 1 16,0-7-2-16,0 0-2 15,0 0-10-15,0 0 0 0,0 0 1 16,0 0-4-16,4 0 1 15,-1-7-7-15,1-2-1 16,-1-10 0-16,1 3 2 16,-1-6-3-16,4-3 0 15,0 0-1-15,4 0 0 16,3 6 0-16,0 1 0 16,0-1 0-16,4 3-2 15,0 3-2-15,-1-2 1 16,1 5-13-16,3 1-5 0,0 9-17 15,4-6-7-15,3 6-41 16,4 0-52 0,3 0 44-16</inkml:trace>
  <inkml:trace contextRef="#ctx0" brushRef="#br0" timeOffset="3213.0604">20175 6668 216 0,'-14'-10'82'0,"7"4"-64"0,0 6-18 16,4-6-11-16,-1 3 16 16,1 3 10-16,-4-7 11 15,-4 7 5-15,0 0-17 16,-3 7 1-16,0-4 1 0,-4 3-2 0,-3 10 0 16,0 3-2-16,0-1 0 15,3 11-2-15,4-4-1 16,4 3-5-16,3-3-1 15,7-6-8-15,0 6-2 16,3-13-5-16,4 4-3 16,0-10 0-16,4-6 1 15,-1-6 1-15,4-3 1 16,-3-7 11-16,0-3 5 16,-1 0 3-16,-3 4 3 15,0 2 6-15,-3-2 4 16,-4 5-1-16,0 10 0 15,0 0-8 1,0 10-4-16,0-1-2 0,3 0-1 16,1 1 0-16,-1-4-2 15,5 3 1-15,-1 1-7 16,0-1 1-16,3 1-21 16,1-10-7-16,3 0-19 15,4 0-7-15,-1-10-59 16</inkml:trace>
  <inkml:trace contextRef="#ctx0" brushRef="#br0" timeOffset="3561.851">20271 6821 288 0,'-7'0'107'0,"3"7"-83"0,-7-4 6 16,8-3-1-16,-1 6-3 16,1-3 4-16,3-3-12 0,0 0-3 15,0 0-9-15,0 0 0 0,0 0 1 16,0 0-6-16,0 0 0 15,0 0-8-15,0 0 0 16,0-9-2-16,0-1 1 16,0 1 0-16,3-7 0 15,4 4-2-15,4-4-1 16,0 0-3-16,-1 4 1 16,1-4 2-16,-4 13 5 15,0-3 7-15,0 3 5 16,0-4 3-16,0 7 2 15,0 7-3-15,0-4-3 16,4 6-5-16,3 7-2 16,4-4-4-16,-1-2-1 0,1 6-23 15,3-7-8-15,-3-3-37 16,-4-3-15-16,0 4-8 16</inkml:trace>
  <inkml:trace contextRef="#ctx0" brushRef="#br0" timeOffset="3963.9303">20690 6677 232 0,'4'-9'88'0,"-1"3"-69"0,1-4-11 16,0 10-9-16,-1-6-1 16,-3 3 3-16,-3-4 16 15,-1 4 6-15,-3-3-11 0,-4 6 4 16,-3 0 4-16,-3 6-2 0,-5-3-1 15,1 4-3-15,0-4-1 16,0 3-5-16,3 4 0 16,4-1-5-16,4-3-2 15,6-3-11 1,4 7 0-16,4-4 3 16,6-3-1-16,4 3 3 15,4 4-2-15,3-1 0 16,4 1 1-16,-4 5 4 15,0-5 1-15,-3 5 3 16,-4-2 3-16,-7-4 4 16,-4 1 5-16,-3-4 3 15,-7-3-7-15,-3 3-3 0,-4-6-9 16,-4 0-3-16,0 0-14 16,4 7-5-16,4-4-40 15,10-3-89 1</inkml:trace>
  <inkml:trace contextRef="#ctx0" brushRef="#br0" timeOffset="4369.2051">21153 6455 132 0,'-7'-19'52'0,"7"12"-41"0,0-8 13 0,0 12 2 16,0 3 16-16,-4-7 11 15,0 4-13-15,-3-3-3 16,0 6-22-16,0 0-5 0,-3 0 1 16,-1 9-3-16,4-2 3 15,-4 2 0-15,4 7 1 16,4-4-4-16,-4 7 0 15,3 3-1-15,1 0 1 16,3 9-4-16,-4-2-1 0,1-1-3 16,-1 0-1-1,1 3 3-15,-1-2 1 16,1-1-4-16,-1-3 1 0,1-6-5 16,-1 0-1-16,0-1-17 15,4-8-5-15,0-4-17 16,0-6-4-16,0 0-9 15,-3-6-2-15,-1-4-27 16</inkml:trace>
  <inkml:trace contextRef="#ctx0" brushRef="#br0" timeOffset="4658.6309">20722 6662 228 0,'0'-4'88'0,"4"4"-69"0,3 0 6 0,0 0 0 16,3 0-5-16,8 0 0 16,3 4-8-16,7-4-5 15,4 0-4-15,11 0-5 0,-1 0 1 16,0-4-1-16,0-2 0 15,1 6-9-15,-8-6-5 16,-3 3-19-16,-7 3-7 16,-8 0-62-1,-13 0-25-15,-8 9 67 0</inkml:trace>
  <inkml:trace contextRef="#ctx0" brushRef="#br0" timeOffset="5078.0447">21244 6658 228 0,'-3'-6'85'0,"3"6"-66"0,7 0-72 16,0 0-36-16,0 0 93 15,0 0 49-15,-7 0 8 0,0 0 0 16,-4 10-29-16,1-4-10 15,-1 3-13-15,1 1-8 16,-4-1-2-16,0 0 1 0,3 7 2 16,1-3 5-16,3-4 4 15,0 0-9-15,7-2 0 16,3-4-2-16,4 3 0 16,4-6 2-16,3-6 1 15,4 3-4-15,0-4 1 16,-1-2 2-16,-6 0 1 15,-4-1 3 1,-17-2 17 0,-8-10-13-16,-7 12-2 15,-6-2-10-15,-1 2-1 16,4-2-21-16,0 2-7 0,3 7-57 16,7-3-25-16,8 3 15 15</inkml:trace>
  <inkml:trace contextRef="#ctx0" brushRef="#br0" timeOffset="5435.1677">21594 6796 308 0,'-15'10'115'0,"15"-4"-89"0,0-6-19 16,0 0-14-16,0 0 27 15,-3 0 20-15,-1 0-8 0,1 0-3 16,-1 0-17-16,1-6-10 16,3-4-2-16,-4 1 0 0,1 0 0 15,3-10-3-15,0 3 0 16,0 7-1-16,0-4 3 16,0-3-5-16,3 7 0 15,1-7 0-15,-1 7 4 16,4 0-1-16,0-7 1 15,4 6 2-15,3 1 0 16,0 6-5-16,4-3 1 16,3 2-9-16,0-2-2 15,0 3-14-15,-3 3-7 16,0 0-35-16,-4 3-15 16,-4-3-17-16</inkml:trace>
  <inkml:trace contextRef="#ctx0" brushRef="#br0" timeOffset="6620.5185">21855 6699 336 0,'0'6'126'0,"-4"4"-98"0,-3-1-27 16,7 1-19-16,4 5 5 15,-1-5 6-15,4 5 23 16,-3-2 12-16,-4 3-14 15,0-7 4-15,0 0 0 0,-4 1-4 0,1-1 2 16,-1 1-7-16,1-10-1 16,-1 0-4-16,0 0-3 15,1-13-7-15,-1-3-1 16,1 1-2-16,3 2 3 16,3-6-1-16,4-3 0 15,4 10-3-15,0-4 1 16,-1 4 3-16,1-1 1 15,-1 4 5-15,1 6 2 16,3-4 0-16,0 7 1 16,-3-3 2-16,-1 6 2 15,1 4 1-15,0 2 0 16,-4 0-2-16,0 1-1 16,0 5-1-16,0-2 0 0,0-4-5 15,0 1 1-15,-4 2 2 16,4-8-1-1,4 2-3-15,0-6-3 16,-1-6-2-16,-3-4-1 16,4 1 0-16,-1-1 2 15,1-5 4-15,0 5-1 16,-1 1 1-16,-3 6 0 16,4-4-2-16,-4 7 5 15,0 7 1-15,0-4 4 16,0 6 3-16,0 7-4 15,4-4-1-15,-4-2-7 16,3 2 0-16,1-2-19 0,3-7-8 16,0 6-24-16,0-9-11 15,0 0-7-15,-3 0-3 16,-4 0-1 0,0 0 66-16,4 0 72 15,-4 0-3-15,-4 0-1 16,4 0-24-16,0 0-9 15,0 0-15-15,0 0 5 0,4 0 2 16,3-9-5-16,0 6-2 16,4-13-5-16,0 7-2 15,-4-7 1-15,0-3 2 16,-4 0-1-16,-3 4 0 16,-3 5-3-16,3 1 1 15,-7 0 2-15,-4 5 2 0,-3 4-3 16,-3 4-1-16,-4-4 5 15,-4 9 3-15,0 0 0 16,1 1 1-16,3 5-6 16,3-5-4-16,4 5-4 15,7-2 1-15,7 3-8 16,7-7-2-16,4 1-10 16,3-1-4-16,4-9-4 15,-1 6 0-15,-2-3 0 16,-1-3 1-16,-4 10 16 15,-3-4 8-15,1-3 17 16,-1 3 9-16,-4 4 2 16,-3-4 3-16,0-3 5 15,-3-3-7-15,-4 0-2 16,3 0-7-16,-3-3-2 16,0-6-2-16,-3-7 0 15,-4 0-4-15,0 4-3 16,0-4-2-16,3 0 0 15,1-2-4-15,3 8 0 16,7-9-8-16,3 4-2 16,1-4 1-16,3 0 4 15,0 3 3-15,0 7 2 16,0 0 1-16,4-1 0 16,3 7-3-16,4-3 2 0,-4 6-1 15,0 0-2-15,-3 0-13 16,-4 0-6-16,-4 0-19 15,-2 0-6-15,-8 0-79 16</inkml:trace>
  <inkml:trace contextRef="#ctx0" brushRef="#br0" timeOffset="8677.0538">24059 6489 212 0,'-7'-6'79'0,"4"6"-61"0,-1 0-7 15,4 0-9-15,0 0-6 16,4 0 3-16,-1 0 9 16,4 0 4-16,0 6-5 15,1-3 5-15,-1 7 1 0,-4-1 0 16,1 0 0-16,-1 7-1 15,1 3 0-15,-4 0-2 16,0 6 1-16,0 3-4 16,0 7-2-16,-4-1 0 15,1 4-1-15,3-4 0 16,0 10 2-16,-4 3-1 0,4-3 2 16,-3 6-2-16,-1-3 2 15,1-3-2-15,-1 3 0 16,0 6-3-16,1-2 1 15,-1 2 0-15,1 0 3 16,-1 1-1-16,1 2 0 16,3-3-1-16,0 1 2 15,0-1-5-15,0 0-1 16,0 4 0-16,0 2 2 16,-4 4 3-16,1 0 2 15,-1-10-6-15,1 10 0 16,-1-4-1-16,1-2 0 15,-1 5 0-15,1 1 0 0,3 6 0 16,0-6 2-16,0-7 1 16,0 13 3-16,0-6-5 15,0 0-3-15,0 3 1 16,-4 12 2-16,1-6-2 16,-1 0-2-16,1-3-1 15,-1 0 3-15,0-6 0 16,1 0 1-16,-1-1 0 15,1 1 0-15,3 0 0 16,0-1 0-16,0-5-3 16,0 2 0-16,3 4 2 15,1-6 0-15,-4 2-2 16,0 4 2-16,0 0 3 0,0 6 1 16,-4-7-4-1,1-5 1-15,-1 6 0 0,1-1 2 16,-1-8-1-16,4 8-1 15,0-2 3-15,4 3 0 16,-1-1-1-16,4-5-2 16,-3 2 1-16,-1-2 1 15,1 2-1-15,0-2 2 16,-4 5-7-16,0 7-1 16,0 4 4-16,0-1 2 15,0-10-2-15,0 1-1 16,3 6 3-16,1-12 1 0,3 5-5 15,-4 1 0 1,1-3 1-16,-1 2 3 0,-3-8 2 16,-7 18 1-16,-3-10-2 15,-1 11-2-15,0-11 3 16,1-2 2-16,3 3 0 16,3-7 0-16,4 4-6 15,4-7-1-15,-4-6-4 16,0 3 1-16,0-3 5 15,-4 6 4-15,1-5-3 16,-4 5-3-16,0 0-4 16,3 0 1-16,1-9-8 15,-1 0-4-15,4-9-20 16,7-10-6-16,0-13-90 16</inkml:trace>
  <inkml:trace contextRef="#ctx0" brushRef="#br0" timeOffset="11050.6031">26719 6687 152 0,'0'0'57'0,"0"-7"-44"0,4 14-6 0,-4-7-4 15,7 0 1-15,0-7 2 16,4 7 11-16,3-9 4 15,3 6-11-15,8-13 1 0,3 7 0 16,8-7-6-16,-1 3-1 16,0-2-2-16,4 5-2 15,-7 1 3-15,-1 3 2 16,-6 6 4-16,-4 0 2 0,-10 15 12 16,-8 4-6-1,-6 0 0-15,-11 12-9 16,-7 1-3-16,-4 2 1 15,-7 1 3-15,-3-1 0 16,-4 1 0-16,4-4-5 16,3 0-1-16,7-9 3 15,4-3 1-15,4-3-1 16,9 0 1 0,12-13-4-16,0 6-4 15,20-9-2-15,8 0 2 16,7-3 2-16,3-3 0 0,11 3-1 15,0-4-4-15,0-2 0 16,-7-1-9-16,-7 4-4 16,-8 3-13-16,-6-3-4 15,-4-4-42 1,-10 10-55-16,-8-3 30 16</inkml:trace>
  <inkml:trace contextRef="#ctx0" brushRef="#br0" timeOffset="11528.9625">27640 6734 232 0,'-3'-4'88'0,"-4"8"-69"0,0 5-16 16,3-3-12-16,0 4 3 15,1-1 7-15,-1 1 12 16,1 8 4-16,-1-2-8 16,1 0 3-16,3-4 2 0,0 7-7 15,-4-3-2-15,1-7-1 16,-1 1 2-16,1-1-1 16,-4-9 2-16,0 0-2 15,0 0 0-15,-1-9-8 16,5-7 0-16,3-3-1 15,0-9-1-15,3 9 4 0,5-6 0 16,2 6-2 0,1 3 0-16,3 4-7 0,3-4-2 15,1 7 2-15,3-1 4 16,4 1 3-16,0 3 2 16,-1 6 3-16,-2 0 3 15,-5 9 2-15,-3 13 1 16,-3 0-7-16,-4 3 0 15,-7 10 3-15,0-7 2 16,0 0-7-16,0-9-4 16,0-3-35-16,3-1-16 15,-3-15-42 1</inkml:trace>
  <inkml:trace contextRef="#ctx0" brushRef="#br0" timeOffset="12056.9226">28254 6680 72 0,'-7'-18'27'0,"3"18"-21"0,-6 0 36 16,6 0 14-16,-3 0 9 15,-3 0 3-15,-4 0-29 16,-1 0-10-16,-2 0-18 15,-4 9-5-15,-4 0-2 0,-3 1 2 16,-4 5 3-16,4 4 0 0,0 6 2 16,6 0-6-16,8 4-3 15,7-1-6-15,7 0-2 16,7-3-2-16,11-6 0 16,3-10-4-16,7-2 0 15,0-14 1-15,4-2 2 16,0-10 1-16,0-6 2 15,-8-6 6-15,-2-1 4 16,-5-5 8-16,-6-7 2 16,-4 0 4-16,-4 6 1 15,-3 4 5-15,0 6 2 16,0 2-9-16,0 8-5 16,0 2-5-16,0 7-2 15,0 9-1-15,0 6 0 0,0 6 4 16,4 20 5-16,-1-4-5 15,1 16 0-15,3 0-17 16,0 0-7-16,4-4 17 16,-1 4 7-16,4-9-31 15,0-7-15-15,4-12-51 16,3-16-20-16,4-7-5 16</inkml:trace>
  <inkml:trace contextRef="#ctx0" brushRef="#br0" timeOffset="12597.0896">28878 6564 220 0,'-7'-3'85'0,"7"3"-66"0,4-6-6 15,6 6-6-15,8 0-1 16,7-10 6-16,10 7 0 0,11-9 1 16,3 9-7-1,4-4-4-15,4 4 1 0,-1 3 2 0,-3-6 2 16,-7 6-10-16,3 0-5 16,-13 0-14-16,-1 0-4 15,-10 0-147 1,-15-3 75-1</inkml:trace>
  <inkml:trace contextRef="#ctx0" brushRef="#br0" timeOffset="12807.0898">29118 6596 300 0,'-21'12'112'0,"7"13"-87"0,3-6-15 0,8-3-15 0,3 3-4 16,7-1 5-16,0 7 5 15,7-3 2-15,0 4-1 16,0 2-2-16,0-3 1 0,1-6-8 16,-5-1-3-16,-3-2-23 15,0-6-11-15,0-4-19 16,0-3-50 0,0-3 19-16</inkml:trace>
  <inkml:trace contextRef="#ctx0" brushRef="#br0" timeOffset="13077.2508">29238 6894 220 0,'0'0'85'0,"0"0"-66"0,0 9 8 0,0-9-2 16,0 0 0 0,0 0 4-16,0 0-2 0,0 0 1 15,0 0-16-15,0 0 2 0,0 0 0 16,7-3-5-16,-7-3-1 16,0-4 0-16,0 1 0 15,0-7-7-15,0-3-2 16,4-6-5-16,3 6-1 15,0-3-1-15,11 0 2 16,-1 10-1-16,1-4 0 16,-1 4-3-16,5-4 1 15,-1 10-4-15,0-4 1 16,0 1-5-16,4 9 0 16,0-3-23-16,6 3-12 15,-2 3-56-15</inkml:trace>
  <inkml:trace contextRef="#ctx0" brushRef="#br0" timeOffset="13811.2154">29838 6646 244 0,'-4'-13'93'0,"-3"13"-72"0,7-6-6 15,0 3-6-15,-3-3 7 16,-4 2 7-16,-7-2-9 15,3 6-3-15,-7 10-7 16,-13-1 2-16,6 7 0 0,-10 3 0 16,10-1 1-16,0 7-6 15,8 4-3-15,6-4 1 0,4-6 2 16,7-1-11-16,11-2-3 16,3-7-3-16,10-2 2 15,-2-14 3-15,2-2 5 16,1 0 3-16,0-7 4 15,-1-3 4-15,-6 3 2 16,-4 4 10-16,-3-4 6 16,-4 7-3-16,-4 9-2 15,-3 6-13-15,0 3-2 16,0 4-1-16,4-4 1 16,-1 7-4-16,-3 0-1 15,7-7 1-15,-3 1 2 16,-4-7-11-16,11 3-6 0,-4-6-7 15,0-6-1-15,10 3 4 16,-3-4 4-16,4 7 8 16,-7 0 2-16,6 0 6 15,-3 0 2-15,-3 7 13 16,-4-7 7-16,4 3 2 16,-11-3 1-16,0 0-8 15,0 0 0-15,7-3-8 16,-7-4-3-16,0-2 5 15,-7 0-8 1,3-10-4-16,-3 3-4 16,-7-3-2-16,3 0-1 15,8 1 2-15,-1-1 2 0,4-3 2 16,7 9-4-16,11-2 0 16,0 5 0-1,13 7 4-15,8 3-6 0,0 3 1 16,-4 7 3-16,8 5 4 15,-8-2 1-15,-3 9 2 16,-4 0-2-16,-3 3 2 16,-8 0-7-16,1-3 1 15,-11 0-19-15,3-10-8 16,-3 4-42-16,-3-7-18 16,3-9-2-1</inkml:trace>
  <inkml:trace contextRef="#ctx0" brushRef="#br0" timeOffset="14307.88">30865 6545 184 0,'-11'-9'68'0,"0"0"-52"0,-3 2-1 16,7 7-1-16,-3-3 10 16,6-3 9-16,-6 6-4 15,-5-3 0-15,1 3-16 16,-3 0-3-16,-8 3 0 0,-3 3-2 0,-15 4 3 16,12-1-2-16,-12 7 0 15,8-4-1-15,7-2 0 16,3-4-4-16,7 3-3 15,15 1-9 1,10-1-1-16,11 1 3 16,6-4-2-16,8 3 3 15,7 1-2-15,0-1 2 16,-4 1-2-16,0-1 2 16,-10 7 3-16,-7-7 1 15,-11-6 9-15,0 10 7 16,-14-4-1-16,-18-6 2 15,0 7-5-15,-14-4-1 16,1-3-4-16,-5-3 1 0,8 0-9 16,-4 0 0-16,4 0-24 15,7-3-8-15,3-3-21 16,7 6-5-16,18-10-52 16</inkml:trace>
  <inkml:trace contextRef="#ctx0" brushRef="#br0" timeOffset="14698.2747">31351 6188 104 0,'-10'-16'41'0,"-4"13"-32"0,3-6 42 0,4 3 16 15,0 6-20-15,-4-4-9 16,1-2-14-16,3 6-5 16,-4-3-11-16,1 3-3 0,-1 3-1 15,0 3 2-15,1 4 3 16,3-1 0-16,0 4 2 16,-4 12-2-16,11 0 0 15,0 3-1-15,0 7 0 16,11 2-2-16,-1-2 1 15,4 2-4-15,-3 7 0 16,0-3-1-16,-8-3 1 0,-3-1-4 16,-3-2 0-16,-8-7-1 15,-10-3 0-15,7 0-20 16,-4-12-8-16,0-4-27 16,1-3-9-16,-4-6-42 15</inkml:trace>
  <inkml:trace contextRef="#ctx0" brushRef="#br0" timeOffset="15106.4204">30967 6467 296 0,'-4'-9'112'0,"4"6"-87"0,4 3-7 16,3 3-7-16,7-3-8 16,7 0 3-16,11 0-3 0,10 0 0 15,8 0-1 1,-1 0-6-16,0 6-2 0,1-6-8 0,-4 3-2 15,-11 3 0-15,-3 4 2 16,-15-4 6-16,1-3 2 16,-11 7 10-16,-7-1 7 15,-3 0-1-15,-8 1 2 16,7 5-7-16,-3 4-3 16,-3-3-1-16,6 0-1 15,-6-4 2-15,10 4 1 16,-4-4-1-16,-3-5 1 15,7 2-2-15,7-3 2 0,-3-6-2 16,10 0-1 0,-4-6 7-16,8 0 5 0,-11 3-4 15,4-7-2-15,-1-5-3 16,-6-4 0-16,-4 0-15 16,0 0-5-16,-4 0-13 15,1-3-6-15,3 10-21 16,3-4-9-16,1-3-26 15</inkml:trace>
  <inkml:trace contextRef="#ctx0" brushRef="#br0" timeOffset="15192.6842">31542 6426 140 0,'0'13'52'0,"0"-4"-41"0,10 7-62 0,-6-7-29 15</inkml:trace>
  <inkml:trace contextRef="#ctx0" brushRef="#br0" timeOffset="15463.6099">31662 6580 240 0,'0'3'90'0,"0"-3"-70"0,-4 0 13 0,-3 0 1 15,7 0-9-15,-3 0 0 16,-4-3-3-16,7 3-2 16,-4 0-10-16,4-6 0 0,-3 6 1 15,-4-10-4-15,7 7 1 16,0-6-5-16,-4-1-2 15,-3-2 0-15,3 2-1 16,1-2-3-16,-4-4 2 16,7 7-4-16,7-1-1 15,7-5 3-15,4 5-6 16,-1-2-1-16,1 2-5 16,17-2-2-16,-3 9-25 15,-4-4-13-15,-3 4-68 16</inkml:trace>
  <inkml:trace contextRef="#ctx0" brushRef="#br0" timeOffset="16319.2535">31993 6508 316 0,'0'3'118'0,"-7"-3"-92"0,4 9-9 0,-4-9-12 16,7 7-4-16,-4-7 3 15,-6 3 3-15,6 3 3 16,-6-6-5-16,3 0-3 0,-1 0 1 16,1 0-4-16,4-6 0 15,-4 3-1-15,7-4-2 16,0-2-2-16,0 0 1 16,7-4-4-16,-4-3 1 15,12-2-1-15,-5-1 3 16,4 3 2-16,4 0-1 15,-4 4 1-15,0 2 3 16,-3 4 0-16,3 3 1 16,-4 3 4-16,4 3 2 15,4 7-2-15,-4 5-1 16,0-2 1-16,0 2 0 0,-3 4-2 16,3-9-2-16,4-1 1 15,-8 4-1-15,-3-10 0 16,0 3 2-16,-3-3-6 15,3-6 1-15,0-3-12 16,11-4-6-16,-1 1-2 16,8-7 2-16,7 7 11 15,-7-4 6-15,-4 7 7 16,-4-3 6-16,-6 9 6 16,-1 3 5-16,5 3-6 15,-5 3-3-15,1 1-11 16,-1 6-2-16,4-7-16 15,1 0-3-15,-1 1-13 0,7-1-7 16,-7 1 3-16,7-4 0 16,-7-3 15-16,4 6 8 15,-11-2 19-15,4-7 7 16,-11 3-1-16,0-3 2 16,0 0-1-16,0 0 3 15,7 0-1-15,-4 0 2 16,11-3-6-16,-3-4-3 15,10 4-1-15,-7-6-1 16,11-7 2-16,-4 7 1 0,-3-10 1 16,3 3 2-1,0-6-5-15,-7 0-3 0,-3 4-1 16,-8-1-1-16,-6 0 4 16,-8 10 2-16,0-1 0 15,1 4 1-15,-8 6 5 16,-3 0 4-16,7 9 1 15,-7 7-1-15,10 3-6 16,-3 0-2-16,14 6-4 16,0-7-1-16,4 8-8 15,13-14-4-15,1 4-17 16,3-7-7-16,11 1-31 16,-4-10-13-16,11 0-18 15</inkml:trace>
  <inkml:trace contextRef="#ctx0" brushRef="#br0" timeOffset="16560.3524">33066 6561 264 0,'0'0'101'0,"0"3"-78"0,10 4-2 0,-10-7-5 16,4-7 3-16,-4 7 8 16,0-9-5-16,0-1-3 15,-4-8-11-15,-6-1-5 0,-1-6 0 16,-10-3-9-16,3-7-1 15,-3 10 6-15,11-3 2 16,6 3 1-16,8 6-2 16,17-6-10-16,14 15-4 15,11 1 0-15,7 6 1 16,7-3-17-16,0 6-7 0,-11 9-83 16</inkml:trace>
  <inkml:trace contextRef="#ctx0" brushRef="#br0" timeOffset="32022.4135">8562 7508 196 0,'-14'0'74'0,"14"0"-58"0,-4 10 7 0,8-1-1 0,-1 0 1 15,1 10 6-15,3 13-7 16,0-1-3-16,4 13-11 16,-4 15-3-16,0 7 1 0,-4 13-5 15,-3 2-1-15,0 1 2 16,0 2 1-16,0-11-1 15,0-11-2-15,0-8-6 16,0-17-4-16,0-2-30 16,-10-32-95-1</inkml:trace>
  <inkml:trace contextRef="#ctx0" brushRef="#br0" timeOffset="32367.7216">8438 7376 256 0,'-10'-62'96'0,"10"40"-75"0,0-10-5 0,7 20-9 16,4-10-5-16,10-6 1 15,7 0 10-15,7 2 6 16,11 4-10-16,7 7-5 0,7 15 0 16,3 3-3-16,1 19-1 15,-4 6 5-15,-11 10 1 16,-3 15 6-16,-14 0 5 15,-14 16-3-15,-11 3 2 16,-11-6 0-16,-10-3 2 0,-7-3 5 16,-11-7 3-16,-7-6-2 15,-7-3-1-15,-7-10-10 16,-7-5-5-16,-7-11-8 16,-7-2 0-16,-7-7-9 15,4 1-4-15,3-10-11 16,10 6-5-16,4-6-24 15,18 0-9-15,10 0-86 16</inkml:trace>
  <inkml:trace contextRef="#ctx0" brushRef="#br0" timeOffset="32908.6893">8939 7809 276 0,'7'-6'104'0,"-7"6"-81"0,4 0-19 0,-4 0-14 0,7 9 4 15,-3-2 5-15,3 2 15 16,0 4 6-16,-4 12-10 16,-3 3-1-16,0 6-2 0,4 10-3 15,-1-6-1-15,1-4-1 16,-1 4-2-16,1-3-2 15,3-7-1-15,0-6-14 16,4-10-4-16,3-12 4 16,7-3 3-16,0-13 5 15,4-2 6-15,-1-1 11 16,-2-6 6-16,-8 9 5 16,0-3 3-16,-4 10 1 15,-3 6 3-15,0 3-5 16,1 3-3-16,-1 6-13 0,3 1-2 15,1 5-3-15,6-5 0 16,-3 5-5-16,4-5 1 16,0-7-20-16,-1 3-7 15,5-12-26-15,-1 3-11 16</inkml:trace>
  <inkml:trace contextRef="#ctx0" brushRef="#br0" timeOffset="33193.2409">9705 7207 308 0,'-18'-28'115'0,"4"34"-89"0,-7-12-25 16,10 12-19-16,1-3 12 16,-1 7 9-16,4-1 18 15,0 10 9-15,4 15-15 16,-1 26 1-16,4 12 0 0,0 19-8 15,0 0-2-15,0 13-6 16,0-4-3-16,0-12 2 16,0 3 0-16,0-22-2 15,4-7 0-15,-4-15-25 16,0-6-11-16,-4-13-40 16,-3-18-17-16,-4-10-9 15</inkml:trace>
  <inkml:trace contextRef="#ctx0" brushRef="#br0" timeOffset="33405.1903">9394 7831 356 0,'-14'0'132'0,"18"0"-103"0,10 0-10 0,-3 6-11 16,6-6 1-16,11 0 3 15,8-6-5-15,6 6-4 16,7-9-2-16,4 6-6 0,4-4-1 15,-1 4-8-15,-3-3-4 16,-7 6-21-16,-7 0-8 16,-7 6-26-16,-11-3-9 0,-11 7-20 15</inkml:trace>
  <inkml:trace contextRef="#ctx0" brushRef="#br0" timeOffset="33586.4644">10079 7928 360 0,'-14'38'134'0,"3"-7"-104"0,1 16-2 16,10-28-8-16,3 6-9 15,4 4 3-15,0-1-12 16,0-3-5-16,0 0 1 16,0-6-37-16,-3-10-14 0,-4-9-39 15,0-9-17-15,-7-16-2 16</inkml:trace>
  <inkml:trace contextRef="#ctx0" brushRef="#br0" timeOffset="33705.5904">10079 7678 280 0,'10'-38'107'0,"-6"22"-83"0,-4 7-9 0,3 3-9 16,1 2-26-16,3-5-9 16,0 0-60-16,4 2-27 15,-1 14 35-15,4 5 21 16</inkml:trace>
  <inkml:trace contextRef="#ctx0" brushRef="#br0" timeOffset="34018.7733">10336 7997 296 0,'11'47'112'0,"-11"-31"-87"0,0 6 11 0,0-6-2 0,0-7 1 16,0 1 5-16,0-4-1 16,0-3-2-1,0-12-27-15,7-10-10 0,4-16-13 16,6-12-3-16,4-3-2 15,1-3-2-15,-1 15 5 16,0 10 1-16,0 3 11 16,0 15 6-16,0 10 8 15,-3 16 3-15,-4 3-1 16,0 6 2-16,0 3-2 16,0 0 2-16,1 1-4 15,-1-4-1-15,0-7-11 0,0 1-4 16,-3-3-15-16,-1-7-7 15,4-2-19-15,-3-7-9 16,-1-7-28-16,-3 4-10 16,1-12-25-1</inkml:trace>
  <inkml:trace contextRef="#ctx0" brushRef="#br0" timeOffset="34860.9671">11151 7828 172 0,'-7'-9'66'0,"11"2"-52"0,-4-2-12 0,3 9-8 16,1-9 21-16,-1 9 13 16,1-7 22-16,-1 7 9 15,-3-3-31-15,0 3-7 0,0 3-3 0,0 13-6 16,0 12-2-16,-3 0-3 16,3 7-2-16,0-1-6 15,3 4-1-15,4-13 1 16,4 0 2-16,3-6-2 15,-3-10 0-15,3 1-6 16,-4-4 0-16,5-12 3 16,-1-4 4-16,-4 1 1 15,1-7-1-15,-1 4 1 16,-3 2 1-16,1 4 8 16,-5 6 3-16,1 19-6 15,-4 0-4-15,3 6-2 16,1 3 1-16,-1-6-1 0,1 0-1 15,3-6 1-15,0-7-1 16,0 7-3 0,3-16 2-16,1-7 7 0,-4-11 6 15,0 2 3-15,0-12 0 16,0-7-3-16,0-2-2 16,0 2-11-16,-3 10-4 15,-1-3-13-15,-3 0-4 16,0 2-37-16,0 8-16 15,0-1-56 1</inkml:trace>
  <inkml:trace contextRef="#ctx0" brushRef="#br0" timeOffset="35310.4564">11539 7301 344 0,'-7'-15'129'0,"4"15"-100"0,6 0-40 16,4 9-22-16,4 0 14 16,3 16 14-16,0 13 25 15,0 12 12-15,-3 7-16 16,-1 2 0-16,-3 4 1 0,1-7-3 16,-1 7 0-16,0-10-13 15,-4 1-5-15,-3-4 10 16,0-12 8-16,0-4-3 15,0-12 2-15,0 0-10 16,0-13-4-16,0-15-5 16,4-13-1-16,3-9-3 0,3-16-1 15,4 0-1-15,4-3 2 16,0 3-5-16,-1 10-1 16,1-1 0-16,0 17 2 15,-1 2 12-15,4 13 6 16,-3 6 5-16,3 13 2 15,-3 2 3-15,0 17 4 16,-4 2-8-16,-4 7-1 16,1 0-3-16,-1 3-1 15,-3-6-19-15,1-13-7 16,-1-3-37-16,0-6-14 16,3-9-60-1</inkml:trace>
  <inkml:trace contextRef="#ctx0" brushRef="#br0" timeOffset="35970.8386">12231 7678 364 0,'-7'-7'137'0,"3"-2"-106"0,-10-1-38 16,7 7-22-16,-4 6 20 15,-3 4 15-15,-3 2 13 16,-4 4 4-16,-4 12-12 15,-3 12-2-15,3 7-2 0,0 0-3 16,8 0-3-16,3 0-5 0,3-10 0 16,7-5-9-16,4-11-2 15,4-2-1-15,7-13 2 16,3-6 3-16,3-13 2 16,8-12 3-16,-4 0 4 15,-3-6 7-15,-4 5 7 16,0 4 9-16,-3 10 5 15,-4 2 1-15,-4 7 1 16,-3 6-13-16,0 9-4 16,0 7-3-16,0 3 2 15,4-1-10-15,3 1-2 16,3-3-10-16,8-7-5 16,7 1-11-16,10-10-5 15,4-10-2-15,3-8-1 0,0 2-2 16,-3-12 1-16,-4-1 7 15,-3-11 3-15,-4-7 20 16,-3-16 9-16,-7-15 11 16,-4-13 6-16,0 0 2 15,-3-16 2-15,-1-6-4 16,1 3-2-16,-1 13 6 16,-3 16 3-16,0 18 1 15,-3 13 3-15,-4 22-10 16,-4 28-2-16,1 34 3 15,-1 38 1-15,1 19-11 16,3 25-4-16,3 6-3 16,8-6 0-16,3-6-2 0,0-13 1 15,4-9-4-15,-1-16-2 16,1-9-27-16,-7-19-12 16,-1-25-67-1,-6-29 10-15,-8-15 4 16,-3-12-9-1</inkml:trace>
  <inkml:trace contextRef="#ctx0" brushRef="#br0" timeOffset="36169.396">12520 7348 308 0,'-56'-6'115'0,"31"19"-89"0,-7-4 14 0,22-6 3 16,-5 6-2-16,5 1 3 0,6 6-16 16,8-7-6-16,6 10-13 15,12-4-2-15,13 4 3 0,11 0-6 16,10-10-2-16,8-2-6 15,6-7-2-15,-3 3-11 16,-3-3-3-16,-4 0-23 16,-11 0-10-16,-10-3-25 15,-4 3-11-15</inkml:trace>
  <inkml:trace contextRef="#ctx0" brushRef="#br0" timeOffset="36800.833">13349 7721 260 0,'-14'-31'99'0,"7"19"-77"0,0-7-20 0,7 12-12 0,0-2 19 15,0 9 13-15,0 0 3 16,0 6 3-16,0 7-16 15,0 3 4-15,3 9 2 0,1 3-10 16,-1 0-2-16,5 7-4 16,6-7 1-16,0-3-2 15,7-6 2-15,4-1-7 16,3-8-1-16,0-13-3 16,4-7 0-16,-4-5 2 15,0-10 2-15,-3 3 8 16,-7-3 5-16,-4 9 11 15,-7 3 5-15,-11 7-5 16,-3 15 1-16,-3 7-14 16,3 3-5-16,3 0-1 15,4 9-1-15,7-6-5 16,11-3 1-16,3-7-5 16,4-5-1-16,3-7 11 0,4-7 6 15,-4-5 0-15,0-4 1 16,-7-9 8-16,-3 3 7 15,-4-12-3-15,-4 5 0 16,-2-2-13-16,-8 3-5 16,0 3-19-16,-4 6-9 15,-3 0-44-15,0 3-19 16,-4 7-67 0</inkml:trace>
  <inkml:trace contextRef="#ctx0" brushRef="#br0" timeOffset="37128.4028">14030 7794 352 0,'11'0'132'0,"-4"-7"-103"0,14-2-10 15,-7-1-11-15,7-2 1 16,4-10 5-16,-1 3 0 16,1-9 0-16,-7-7-8 15,-4 1-11-15,-7 3-1 0,-11-4 2 16,-10 10 2-16,-14 6 6 15,-7 13 2-15,-4 12 4 16,0 10 4-16,7 6 5 16,8 6 3-16,13 7-9 15,11 5-3-15,11-2-4 16,10 0 1-16,11-4-4 0,6 1-2 16,8-7 0-1,4 0-1-15,3-12-5 0,-4-7-1 16,-3-3-11-16,-4-6-1 15,-6-6-26-15,-8-3-12 16,-14-1-80 0</inkml:trace>
  <inkml:trace contextRef="#ctx0" brushRef="#br0" timeOffset="38420.3078">8534 8581 276 0,'-11'0'104'0,"4"0"-81"0,4 0-19 0,3 9-16 15,3 0 18-15,1 1 12 16,3 15 9-16,0 9 7 16,0 10-19-16,-7 13 1 0,-4 5 0 15,-3 1-4-15,-3 6 1 16,-5 0 1-16,-6-12 1 15,0 5-8-15,-4-11-4 16,1-11-22-16,3-5-10 0,-1-10-23 16,5-9-7-16,3-13-18 15,3-3-6-15,8-16-13 16</inkml:trace>
  <inkml:trace contextRef="#ctx0" brushRef="#br0" timeOffset="38807.7672">8894 8712 356 0,'-18'10'134'0,"0"9"-104"0,-10 9-26 16,14-13-17-16,-4 11 5 0,-3 2 9 15,-4 0 16-15,-3 6 9 16,0-5-13-16,-7-1 2 0,-1-3 1 15,1-6-10-15,3-4-6 16,4 4-11-16,3-9-4 16,4-4 8-16,7-3 6 15,4 7-1-15,6-4 1 16,8-3 1-16,6 9 2 16,8 1 1-16,7 6 1 15,3 6 0-15,3 0 0 16,1 3 2-16,0 0 1 15,0-2-3-15,0 2-3 16,-1-3 0-16,1-6-1 0,-4-4-5 16,4-2 1-16,-7-4-27 15,6-12-9-15,5-13-33 16,-1-2-14-16,-7-11-33 16</inkml:trace>
  <inkml:trace contextRef="#ctx0" brushRef="#br0" timeOffset="39200.0872">9059 9220 352 0,'-17'19'132'0,"13"-9"-103"0,15 15-23 16,-8-16-19-16,4 0 15 15,-3 1 14-15,-1-1 4 0,1 1 1 16,-4-4-11-16,3-3-4 15,-3-3 0-15,-3 0-10 0,-1-12-2 16,-3-14-2-16,0-8 0 16,0-10 5-16,0-9 1 15,4-1-1-15,3 11 2 16,3-5-4-16,4 14 1 16,4 6-5-16,6 9 1 15,8 0 6-15,-4 7 6 16,4 8 4-16,-4 8 3 15,0 11 3-15,1 14 4 16,-1 11-8-16,-4 4-1 16,1-6-10-16,-7 9-1 15,-4-6-7-15,0-10-1 16,-4 3-15-16,1-15-6 0,-1-3-33 16,4-7-13-16,0-2-48 15</inkml:trace>
  <inkml:trace contextRef="#ctx0" brushRef="#br0" timeOffset="39515.0408">9610 8885 368 0,'-11'0'140'0,"-3"6"-109"0,-7-3-35 0,14 7-24 15,-4 12 13-15,-3 0 12 16,0 9 19-16,3 0 10 15,1 4-13-15,3-10-3 16,7 3 1-16,3-9-16 0,8-3-6 16,3-7-1-16,0-3 1 15,4-6 7-15,3-6 4 16,-4-3 1-16,5-7 2 16,-5 3 0-16,1-12 3 15,-7 0-1-15,-4 3 2 16,-4-12-6-16,-3-1-3 15,-7 10-15-15,-4-3-6 16,-3 3-32-16,0 3-15 16,-3-3-54-1</inkml:trace>
  <inkml:trace contextRef="#ctx0" brushRef="#br0" timeOffset="40162.2206">9761 8885 4 0,'4'-3'0'0,"3"-13"187"31,4 13-95-31,-1-3-13 16,1 2-36-16,3 4-17 15,-4 4-6-15,1 5-1 16,0 16-10-16,-1 3 3 0,1 7 2 15,3 2-5-15,0-2-3 16,4-7-3-16,-1-9-3 16,4-3-4-16,4-7 0 15,3-9-3-15,1-9 0 16,-8 5-1-16,7-17 2 16,0-8 8-16,-7 4 6 0,-3 3 0 15,-4 3 1-15,-3 4 8 16,-1 9 6-16,-3 12-12 15,0 3-4-15,4 10-6 16,3 0-4-16,4 6-1 16,6-6 3-16,5 0-9 15,-1-4-1-15,4-5 4 16,-1-10 3-16,-2 0 5 16,-5-10 2-16,-3-5 12 15,-3-7 5-15,-7-10 1 16,-4 1 2-16,-7 0-4 15,-7-1 0-15,-4 1-8 16,0 9-2-16,-3-3-18 16,0 6-7-16,0 0-32 0,0-3-11 15,7 10-89 1</inkml:trace>
  <inkml:trace contextRef="#ctx0" brushRef="#br0" timeOffset="52260.4261">11585 8421 164 0,'4'-29'63'0,"-4"20"-49"0,0-7 7 15,0 7 2-15,-4 0-5 0,-3-1-1 16,-3 1-9-16,-8-1-3 16,-7 1-3-16,-6 3-2 0,-8 3 3 15,-4 3-4-15,5 3-2 16,2-3 4-16,5 9 1 16,-1-3 0-16,4 10-2 15,3 3 3-15,-3 3 0 16,3 12 3-16,4 10 3 15,3 0-2-15,4 9-2 16,3-6-2-16,11 4 0 16,4-7-2-16,7-1 2 15,-1-2 2-15,1-6 2 16,-1 5-3-16,-3-2-1 16,0 0-1-16,-7-4-2 15,-3 4 1-15,-4 6-1 0,-4-10 2 16,1 1 1-16,-1-13-19 15,-3 0-9-15,3-13-47 16,1-6-56 0,-4-12 32-16</inkml:trace>
  <inkml:trace contextRef="#ctx0" brushRef="#br0" timeOffset="52517.9996">10834 8838 212 0,'0'-19'79'0,"-4"13"-61"0,4 12-5 0,0-12-7 15,4 6 7-15,6 0 6 16,8-3-5-16,10-4-3 16,11 7-6-16,10-9-4 0,1 9 2 15,10-10-2-15,-4 10-1 16,-3-6-2-16,-7-3-1 15,-7 9-1-15,-7 6 0 16,-8-3-30-16,-6 7-13 16,-8 5-49-1</inkml:trace>
  <inkml:trace contextRef="#ctx0" brushRef="#br0" timeOffset="52877.3248">11434 8900 156 0,'3'0'60'0,"-3"4"-47"0,0 8-3 15,4-9-5-15,-1 7 3 16,1-1 5-16,-1 1 7 16,4-4 2-16,0-3-11 15,0 3 2-15,0-6 1 0,-3 0 4 16,-1-6 1-16,-3 3-4 16,0-3 1-16,-3-4-7 15,-1 1-1-15,1-4 0 16,-4-3 0-16,0 7-2 15,-4-7 1-15,1 4-2 16,3-4 0-16,-1 0 1 16,1 4 1-16,7-4-3 0,4-3-1 15,7 1-3-15,6-1-1 16,8-3 1-16,7 9 0 16,3-2 0-16,0-4 2 15,-3 9-3-15,-4 4-2 16,-7 3-29-16,-7 6-12 15,-7 3-78 1,-3 10-38-16,-4 3 82 16</inkml:trace>
  <inkml:trace contextRef="#ctx0" brushRef="#br0" timeOffset="53235.6015">11910 8694 128 0,'0'-7'49'0,"0"7"-38"0,0-9-3 15,0 9-2-15,0 0 10 16,-4 0 7-16,1 0-7 16,-4 6-4-16,0 7-7 15,-4-4 7-15,0 10 5 0,-6 6-5 16,-1 0 1-16,1 3-6 16,2 0-2-16,1 7-5 15,7-1-2-15,4 4 1 16,3-7 2-16,7-2 2 15,7-11 1-15,0 1-2 16,4-19 1-16,3-3-2 16,0-13 2-16,0-9-2 15,0 3-1-15,-3-9 14 16,-4 3 5-16,-7 0-3 0,-7-7-1 16,-3 10-9-16,-1-3-2 15,-7 3-4-15,1 6-3 16,-1 0-25-16,1 10-9 15,3-1-71 1</inkml:trace>
  <inkml:trace contextRef="#ctx0" brushRef="#br0" timeOffset="53836.6225">12086 8841 200 0,'11'12'74'0,"-1"-8"-58"0,4 5 1 0,-3-3-3 0,-4-3 1 16,0-3 5-16,0 7-8 16,0-7-4-16,-7 0-5 15,0 0 6-15,0-7 4 0,0 7-2 16,-3-9-1-16,-4 0-11 16,0-1-1-16,0-6 0 15,-1-2 1-15,1 5 3 16,0-3 3-16,0 1-2 15,4 2 0-15,3-2-3 16,7 5-3-16,7 1 2 16,7 2 2-16,7 7-2 15,8-3 0-15,6 3 1 16,-3 3 0-16,0 7-3 0,-4 2 0 16,-3 1 2-16,-4 3 2 15,-7-4-2-15,-3 10-2 16,-8-9 2-16,-3 5 2 15,-3-8 6-15,-8 2 4 16,1-8-2-16,-4 2 0 16,0-6-5-16,0-6-3 15,3-4-3-15,4-6 1 16,7-2-10-16,4-11-5 16,6-5 5-16,5 6 4 15,2 0 2-15,1 2 1 16,0 11 0-16,3 12 0 15,0 3 3-15,0 3 2 0,4 12 0 16,0 4 2-16,3 0 4 16,-3 6 4-16,0-6-2 15,-8 6 0-15,-3-6-8 16,-3 0 0-16,-7-1 1 16,-8-2 1-16,-6 0-39 15,-8-4-17-15,-3-2-58 16</inkml:trace>
  <inkml:trace contextRef="#ctx0" brushRef="#br0" timeOffset="54411.8011">13529 8411 196 0,'7'-28'74'0,"-7"19"-58"0,4-7 9 0,-1 13 2 16,1-3-14-16,-1-4-2 16,1 10-9-16,3 0-4 15,0 6 1-15,0 7-2 0,3 6 1 16,1 12 2-16,3 7 2 15,4 6-1-15,-1 3-1 16,1 6 1-16,0-9-1 16,-4 0-18-16,-4-7-8 15,-3-5-68 1</inkml:trace>
  <inkml:trace contextRef="#ctx0" brushRef="#br0" timeOffset="54649.9925">13473 8625 228 0,'-11'-19'88'0,"15"19"-69"0,3 9-5 16,0-3-5-16,3-2-10 16,8 2 0-16,7-3 1 15,6-3 2-15,8 0-1 16,7 0 2-16,3 0 0 0,1-9-1 15,3-1-2-15,-4 1-17 16,-7-10-9-16,-3-6-13 16,-11-3-6-16,-6-7-33 15</inkml:trace>
  <inkml:trace contextRef="#ctx0" brushRef="#br0" timeOffset="55008.24">13892 8233 176 0,'-14'-4'66'0,"18"-2"-52"0,-1 12 6 0,-3-6 10 15,7 13-6 1,0 6-6-16,8 6-3 16,-1 9-9-16,0 1 0 0,0 2 4 15,0 1-4-15,0-3-1 16,-3-1 0-16,-1-9 1 16,1-3-1-16,-4-6 0 15,0-7 1-15,-3 1 3 16,3-10 2-1,3-10-5-15,1-9-2 0,3 4-11 16,3-4-3-16,1 0-2 16,3 10 0-16,-3-1 7 15,0 1 4-15,-1 9-3 16,1 9 1-16,-1 1-1 16,1 8 2-16,3 1 5 15,4 0 6-15,0 3-10 16,-1-3-3-16,-2-7-18 15,-1 4-9-15,0-6-21 16,-3-1-9-16,-4-9-19 16</inkml:trace>
  <inkml:trace contextRef="#ctx0" brushRef="#br0" timeOffset="55353.6908">14467 8615 192 0,'0'-6'74'0,"4"3"-58"0,10 3 7 0,-7-7 1 15,7 7-4-15,0-9 3 16,8 0-7-16,2-1-1 15,4-9-9-15,4-6-4 0,0 3-1 16,-4-3-1-16,-3-3 0 16,-4 3 0-16,-7 0 0 15,-7 6-3-15,-10 3 2 16,-11 7 1-16,-4 0 0 16,-7-1 2-16,1 10 3 15,-1 10 0-15,0-1 0 16,4 7 1-16,3 2 3 15,8 11-2-15,6 5 1 16,8 10-1-16,6-6 3 16,4-4-5-16,11 1-1 0,10-1 0 15,11-12 0-15,4-12-5 16,10-4 1-16,7-6-16 16,0-10-6-16,-7-5-16 15,-7-4-4-15,-15 0-19 16,-13 3-7-16,-21 7-16 15</inkml:trace>
  <inkml:trace contextRef="#ctx0" brushRef="#br0" timeOffset="56573.0748">8213 10321 192 0,'-11'-9'74'0,"11"9"-58"0,7 0 3 0,0 0-2 15,7-4-5-15,7-2 1 16,8 3-7-16,6-10-4 16,11 4-1-16,0-10-1 0,7-6 0 15,0-3 2-15,-1 0 1 16,1-10-1-16,-3-6-2 16,-8 3 1-16,-7 4-1 15,-10 2 2-15,-7 7 1 16,-11 0-1-16,-11 3 1 15,-10 9-2-15,-4 7 2 16,-6-1-2-16,-4 10 2 16,-8 10 0-16,1-1 1 0,0 13-2 15,-1 6-2 1,1 10 3-16,3 6 0 0,8 6-4 16,6-3-1-16,11-3 1 15,7-6 2-15,11-10 2 16,10-3 3-16,11-6 1 15,3-10 3-15,7-3-5 16,8-12-3-16,-1-3-1 16,0-1-1-16,-6 1-7 15,-8 6-3-15,-7-4-3 16,-7-2 0-16,-3 9-13 16,-7 0-3-16</inkml:trace>
  <inkml:trace contextRef="#ctx0" brushRef="#br0" timeOffset="57242.7752">9366 9901 160 0,'-3'-25'63'0,"-1"25"-49"0,-6-10 9 0,6 10 1 0,-7 0-3 16,-3 0 2-16,-7 0-7 15,-3 0 1-15,-8 10-10 16,-3-4-4-16,-1 10 0 0,-3-4 2 15,4 4 2-15,3 3-1 16,8 0-1-16,3 6-6 16,10 0 1-16,7-3 2 15,8 3 1-15,3 0-1 16,7-6-2-16,7-7-13 16,11-6-6-16,0-6 3 15,7-15 4-15,-1-4 5 16,1 0 4-16,0 0 13 15,-11 0 6-15,-7 4 3 16,-3 5 3-16,-11 10-10 16,-7 16-6-16,-7 12-2 15,-4 10-3-15,-3 15-1 16,-3 7-2-16,-1-4 1 16,4-2 3-16,3-1 1 15,1-3-4-15,13-9 1 16,11 0 0-16,4-13 2 15,10-9-3-15,11-13-2 16,3-12-1-16,1-4 0 16,-1-15 5-16,0-3 1 0,-6 0 0 15,-15-16-2-15,-11 0 1 16,-13 0 1-16,-11 0-3 16,-11 6 0-16,-7 4-10 15,-6 6-3-15,-1 9-15 16,0 0-4-16,4 3-43 15,3 1-42 1,7 5 38-16</inkml:trace>
  <inkml:trace contextRef="#ctx0" brushRef="#br0" timeOffset="57634.1435">9666 9857 220 0,'4'-10'82'0,"-4"17"-64"0,-4-7 0 0,4 3-6 16,0 6-2-16,0 1 1 15,-3 12-3-15,-4 0 0 16,3 3-5-16,4 3-4 0,4 6-2 16,3-5 4-16,3-4 3 15,4-6-1-15,7-10 0 16,1-3-1-16,2-12-2 15,5-3 1-15,-1-10 1 16,-4-6 1-16,1 3 1 16,-4 0 2-16,-3 0 1 15,-4 0 3-15,-3 9 4 16,-4 4-6-16,0-1 0 0,0 4-6 16,0 6-4-16,0 0 1 15,4 10 0-15,3-1 3 16,3 0 1-16,4 7-10 15,4 3-5-15,7-10-34 16,3 7-13-16,0-13-51 16</inkml:trace>
  <inkml:trace contextRef="#ctx0" brushRef="#br0" timeOffset="58041.9873">10534 9822 188 0,'11'-28'71'0,"-11"16"-55"0,-4-20 17 0,0 29 7 15,-3-6-17-15,-3-1-2 16,-4 4-11-16,-7 0-4 16,-4 6-3-16,-3 6 2 0,-1 3 1 15,1 7 2-15,3 3 0 16,1 0-2-16,-1 9 1 16,7-3-6-16,4 3-1 15,7-3 0-15,7 4 2 16,4-11-1-16,6 4 2 15,5-9-7-15,6-13 1 16,7 0-10-16,0-9-2 16,0-10 10-16,-3 3 5 15,-4 3 1-15,-7-2-1 0,-3-1 7 16,-4 7 3 0,-3 6-5-16,-4-4-1 0,0 7-2 15,0 0-2-15,3 7-2 16,8-4-1-16,3 6 4 15,7 4 1-15,4-4-7 16,6-6-2-16,5 7-27 16,-1-10-10-16,0-4-22 15,4-5-7-15,-4-7-4 16</inkml:trace>
  <inkml:trace contextRef="#ctx0" brushRef="#br0" timeOffset="58252.1914">10911 9418 220 0,'-7'-60'82'0,"7"32"-64"0,0 3 20 0,0 16 3 16,0-1-19-16,0 1-7 16,0 9-12-16,0 0-4 15,-3 15 0-15,-4 4 11 0,3 9 6 16,1 16-8-16,-1 19-4 16,4 0-3-16,0 9 1 15,4-9-1-15,-1-4-1 16,1-5 3-16,-4-7 0 15,0-4-23-15,-4-5-12 16,1-3-96 0</inkml:trace>
  <inkml:trace contextRef="#ctx0" brushRef="#br0" timeOffset="58520.1034">10693 9644 292 0,'0'-10'110'0,"10"10"-86"0,15-3-6 16,-11 3-10-16,7 3-6 16,7-3 1-16,8 10-4 15,3 5 1-15,3-5 0 16,-3 9 0-16,-8 6 0 0,-2 0-3 16,-8-3 2-16,-7 3 1 15,-7-6 2-15,0 6-1 16,-7-7 2-16,0 1-4 15,-3-3 0-15,-1 0-12 16,-3-7-5-16,0-6-39 16,0-3-15-16,0 0-29 15</inkml:trace>
  <inkml:trace contextRef="#ctx0" brushRef="#br0" timeOffset="58612.0168">11067 9506 176 0,'7'-16'68'0,"3"10"-52"0,1 6-80 0,-4 6-40 16</inkml:trace>
  <inkml:trace contextRef="#ctx0" brushRef="#br0" timeOffset="58956.8501">11366 9750 228 0,'-3'-9'85'0,"3"9"-66"0,-4 0-6 15,4 0-4-15,-3 0-2 16,-1 6 4-16,-6-3-4 16,3 4-2-16,-7 2-2 15,3 0 0-15,0 10 0 0,4 0 5 16,0 6 3-16,11 0-6 16,3 3-3-16,7-3 1 15,4-6 0-15,6 0-1 16,5-3-2-16,-1-13 3 15,4-3 0-15,-4-3-1 16,-3-13 1-16,-8-3 0 0,-6-6 1 16,-11-3 0-16,-7 0 2 15,-11-7-3-15,-7 7 0 16,-6 3-1-16,-5 9-2 16,1 7-30-16,3 6-13 15,8 6-75 1</inkml:trace>
  <inkml:trace contextRef="#ctx0" brushRef="#br0" timeOffset="59300.6344">11564 9964 264 0,'0'0'99'0,"4"6"-77"0,3-3 4 0,-7-3-2 0,0 0 3 15,3 0 6-15,1 0-15 16,-1-9-8-16,1-1-6 15,-1 1-4-15,1-7 3 0,3-3-4 16,0 0-2-16,3-15-5 16,1-1 0-16,3 4 2 15,0 0 1-15,-3 2 0 16,-1 11 4-16,1-1-2 16,3 3 1-16,0 13 0 15,4-3-2-15,3 12 3 16,-3-3 0-16,3 13 1 15,-3 3 2-15,-1-1-3 16,1 11 0-16,-4-4-1 16,0 3 0-16,0-3 2 15,-3 3 2-15,3-9-39 0,3-3-14 16,5-7-43 0</inkml:trace>
  <inkml:trace contextRef="#ctx0" brushRef="#br0" timeOffset="59617.2069">12308 9634 236 0,'11'-47'90'0,"-15"32"-70"0,-10-14 13 0,7 20 1 15,-7 3-16-15,-7-7-4 16,-7 4-7-16,-4-1-2 16,0 4-3-16,4 0 3 0,7 12 1 15,3 3-5-15,8 10 0 16,6 6-1-16,11 13 0 15,7-4 0-15,7 1 2 0,8 9-3 16,6-10 0-16,0 4-1 16,1-10-2-16,-8 7 3 15,-4-10 0-15,-6-3 7 16,-4-7 6-16,-7 4 11 16,-10-9 8-16,-11-1-7 15,-8-9-2-15,-6 0-11 16,-7 0-2-16,0-9-5 15,6 5-3-15,5-2-29 16,6 3-11-16</inkml:trace>
  <inkml:trace contextRef="#ctx0" brushRef="#br0" timeOffset="61253.3303">13406 9757 160 0,'17'-51'60'0,"-20"48"-47"0,-1-6-18 0,4 3-11 15,-3-4 19-15,-1-2 11 16,-3-10 12-16,-4 3 7 16,-3-9-9-16,0 3-5 15,-3-4-10-15,-5 4 0 0,-2 6 2 16,-8 10-2-16,-7 3 0 15,-7 18-3-15,-7 7 1 16,-3 3-4-16,3 13 0 16,4-1 1-16,10 4 0 0,11-4-5 15,10 1 1-15,11-1 0 16,7-6 0-16,10-9 0 16,8 0 0-16,7-3-5 15,3-16 1-15,11 0-5 16,0-7 1-16,-1-2 4 15,-2-4 2-15,-4-2 2 16,-8 5 0-16,-3 1 4 16,-7 3 5-16,-6-4-3 15,-5 10 2-15,-3 0-5 16,0 10-2-16,0-1 2 0,0 4 0 16,4-4-6-1,3 4 0-15,3-4 1 0,8-3 3 16,0 4-27-16,10-10-9 15,3 0-34 1,1-16-49-16,0-6 30 16</inkml:trace>
  <inkml:trace contextRef="#ctx0" brushRef="#br0" timeOffset="61734.9492">13557 9311 200 0,'-7'-62'74'0,"0"43"-58"0,0-6 16 0,4 15 4 16,-1 4-18-16,1 6-5 15,-5 13-8-15,1-1-2 16,-3 16-1-16,3-3 3 0,0 10 4 16,3 9-3-16,4 3-1 0,7 3-2 15,0-3-3-15,4 6 1 16,-4-9-1-16,0-6 0 16,0-4 2-16,-3-15 1 15,-1 0 1-15,-3-10 2 16,0-2 3-16,0-7-4 15,0 0-3-15,0-10-1 16,0-5-1-16,0 2-3 16,4-12 2-16,3 0-4 15,3-3 1-15,8 3-5 16,3-4 1-16,7 14-3 16,8-4 2-16,2 9 3 15,5 10 3-15,-1 7 0 16,-3 5-1-16,-4 13 3 0,-7 10 0 15,1 2 1-15,-15-2 0 16,-11 3 4-16,-10-4 2 16,-10-6 9-16,-12-9 4 15,-6 3 2-15,-11-9 2 16,-7-4-11-16,-3-9-2 16,3 0-6-16,3 0-1 15,5-3-14-15,13-7-6 16,14-5-62-16,18-1-27 15,18-6-4 1</inkml:trace>
  <inkml:trace contextRef="#ctx0" brushRef="#br0" timeOffset="62079.3698">14411 9358 220 0,'0'0'85'0,"0"0"-66"0,-4 7 3 16,1 2-3-16,-8 0-4 15,-6 10 4-15,-4 6-16 16,-4 10-5-16,0 2 0 16,4 7 0-16,3 0 2 0,4-6-3 15,7 3 2-15,4-10 10 0,3-12 3 16,7 3-5-16,3-13-2 15,4-6-3-15,4-12 1 16,3-1 0-16,-3-15 1 16,-4-3-2-16,-7-6-2 15,-3 2-2-15,-8 1-1 16,-7-7-7-16,-6 13-4 16,-4 6-30-16,-1 4-11 15,5 12-45 1</inkml:trace>
  <inkml:trace contextRef="#ctx0" brushRef="#br0" timeOffset="62440.7685">14439 9418 216 0,'14'-16'82'15,"-10"16"-64"-15,-4 0-7 0,3 6-8 0,1-2 13 16,3 5 9-16,0 7-8 15,4 3-2-15,3 6-9 16,7 3-2-16,0 13 2 0,4-1 1 16,-1 1 1-16,1-3-7 15,-4-10 0-15,-3 3 3 16,0-12 2-16,-4-6 6 16,-4 2 5-16,-3-8 0 15,0-14 1-15,-3-8-7 16,-1-14-4-16,1-5 2 0,-1-4 4 15,1-6-7 1,3 1-1-16,0-1-1 0,0 6 0 16,0 4-5-16,0 12 1 15,0 0-16-15,0 12-4 16,0 1-43-16,1 9-17 16,-1 6-48-1</inkml:trace>
  <inkml:trace contextRef="#ctx0" brushRef="#br0" timeOffset="62801.9821">14859 9578 232 0,'4'-6'88'0,"-1"6"-69"0,8 0 8 0,-4 0 1 0,3-4-4 16,8-11 1-16,3 5-17 16,4 1-6-16,7-10-2 15,-1 0-1-15,1-3 3 0,-4-6-1 16,-3 3-1-16,-4 3 1 15,-7-3-1-15,-10 9-3 16,-8-3 2-16,-10 16 1 16,-11 3 0-16,-3 3 2 15,0 7 1-15,0 6 1 16,0 2 2-16,6 7 1 16,8 4 1-16,7-1 0 15,11 13 2-15,10-4-3 16,14 1 1-16,7-4-3 15,4-5 0-15,3-7-1 0,4-4 0 16,0-5-5-16,0-4 1 16,0-2-16-16,-4-7-6 15,-3-7-25-15,-7-2-7 16,-11 0-69 0</inkml:trace>
  <inkml:trace contextRef="#ctx0" brushRef="#br0" timeOffset="65218.5611">15603 9804 196 0,'-10'-10'74'0,"10"10"-58"0,-4 0-6 0,4 0-6 16,0 0 0-16,0 0 2 15,0 0-40-15,7 6-19 0,-7-6-22 16,4 0-9-16</inkml:trace>
  <inkml:trace contextRef="#ctx0" brushRef="#br0" timeOffset="67485.2923">18344 7740 152 0,'-3'10'57'0,"6"5"-44"0,-3 7-4 0,0-6-2 16,4 12-2-16,0 7 2 16,-1 9 8-16,-3 18 2 15,0 10-8-15,-3 10 6 0,-8 15 4 16,-3 10-10-16,-4-1-2 16,1 4-5-16,-1-3-2 15,0-10-2-15,4-9-1 16,4-16-12-16,6-9-5 15,0-20-69 1</inkml:trace>
  <inkml:trace contextRef="#ctx0" brushRef="#br0" timeOffset="68728.7334">18471 7524 160 0,'4'-16'63'0,"-1"10"-49"0,8 3 5 0,-4-4-2 16,4 7-8-16,-1-9-1 15,4 0-6-15,8-1-2 16,6 1 0-16,0-7 2 0,0 4 1 16,8-7-1-16,2-3 1 0,8 3-2 15,0-6-1-15,0 6 1 16,0 0-1-16,3 1 4 16,1 2 2-16,-1 3 0 15,4-2 1-15,7-1-6 16,3 3-1-16,4-2 0 15,4 2 0-15,-1-2 0 16,8-1 0-16,-4 3-3 16,4-2 2-16,-4 5 3 15,-4 1 1-15,-3-7-1 16,-3 7-2-16,-4 6 3 16,-4-4 2-16,1-2 0 15,-4 6 2-15,0-4-4 16,0-2-2-16,-1 3-3 0,-2 6 1 15,-1-3 1-15,-3 3 2 16,-7 0-1-16,-7 0 2 16,-4 3 2-16,-3-3 4 15,-4 6 0-15,-4-3 0 16,-2 3-5-16,-5 4-1 16,1-1-1-16,-1 10-2 15,4 6 3-15,-3 0 2 16,3 4-2-16,-3-1-2 15,-1 12-5-15,1 1 0 16,-8 9 8-16,-3 7 5 16,0 12-2-16,-3 0-2 0,-1-3-2 15,1 6-3 1,3 6 1-16,0 1 1 0,0-4-1 16,3-3-1-16,-3-3 1 15,0-6-1-15,0-10 0 16,-3 3 2-16,-1 4 1 15,-3-7 1-15,-3 4-2 16,-5 2 1-16,1-2-2 16,4-4-1-16,-1 0 1 15,4-9 1-15,0 0-1 16,0 0-1-16,4 3 1 16,-1-6-1-16,0-3 0 15,1-1 2-15,3-5-1 16,0-4-1-16,0-3 1 15,0-3-1-15,3-7 0 0,1 4 0 16,0 0 4-16,-1-9 2 16,1-1-2-16,-4 3-1 15,0-2 1-15,0-1 0 16,-4-6-2-16,-3 7 1 16,-7-4 0-16,-4-3 3 15,-10 4-3-15,-14 2-2 16,-18 0-3-16,-25 1 1 15,-14-1 1-15,-21-3 0 16,-21-2 0-16,-14 2 2 16,-11-6 10-16,-7 0 7 15,-3 0-4-15,7-6 0 16,3-13-9-16,14-6-2 0,11-4-13 16,14 1-7-16,14-6-16 15,21 5-5-15,22 4-29 16,17 13-10-16,18 6-37 15</inkml:trace>
  <inkml:trace contextRef="#ctx0" brushRef="#br0" timeOffset="69823.297">26420 7480 156 0,'0'-16'60'0,"7"16"-47"0,-11 7 13 0,4-4 3 16,4 6-2-16,-4 16 2 16,3 3-10-16,1 10-4 15,3 12-8-15,3-3 2 0,-3 16 1 16,0 6 1-16,0 3 1 15,-7 19-4-15,-3 6-3 16,-4 0 0-16,0 10-1 16,-4 0-5-16,1-10 1 15,3-6 0-15,3-3 2 16,1-16-6-16,3-10-1 16,3-8-36-16,4-20-15 0,4-21-53 15</inkml:trace>
  <inkml:trace contextRef="#ctx0" brushRef="#br0" timeOffset="71026.1604">26638 7392 176 0,'-3'-6'66'0,"3"6"-52"0,3 6 3 0,1-3-2 16,3 4-4-16,3-7 1 16,5 6-2-16,6-3-1 15,3-3-5-15,12 0-3 0,2 0 0 16,8-3-1-16,7-10 2 16,7 4-3-16,11-4-2 0,3 4-1 15,3-7 3-15,5 7 0 16,-1-7 1-16,3-3 0 15,1 10 0-15,0-7 0 16,-1 7 0-16,5-10-3 16,-1 6 0-16,4-2 2 15,-8-10 2-15,1 6 0 16,-4 0 2-16,0 3-4 16,-3-2 0-16,-8 8 1 15,1 1 2-15,-8 3-1 16,-3-4-1-16,-7 7 5 15,-7-3 1-15,-4 6 2 16,-6 0 0-16,-5-3 0 16,-13 3 0-16,3 0 2 15,-7 0 1-15,-3 3-5 0,0 3-4 16,-8-3 3-16,8 7 1 16,-1-4-5-16,-3 3 0 15,0 1-1 1,4 5 2-16,-4-2 1 15,-3 9 1-15,-1 0 0 16,-3 12-2-16,0 13 1 16,0 13-2-16,0 12-1 15,-7 0 1-15,3 0-1 16,1 7-3-16,3 2 2 16,0-2 1-16,3-1 2 15,5-3-1-15,2-3-1 0,4-9 3 16,0 6 0-16,0-6-4 15,-3 6-1-15,0-7 1 16,-8 1 0-16,1-6 5 16,-4 5 5-16,-4-8-1 15,1-1 3-15,-1-9-6 16,-3 3-1-16,0 3-2 16,0-3 1-16,-4-3-2 15,11 6 2-15,-3-9-2 16,-1 0-1-16,1-4 1 15,-1-8-1-15,1-4 0 16,-1-7 0-16,1 1 2 16,-1-3 1-16,4 0-4 15,0-7 1-15,0-6-5 16,0 7 1-16,4-4 2 0,-4-6 1 16,3 3 1-16,-3-3 2 15,0 6-1-15,0-6 2 16,-3 0-4-16,-8 0-2 15,-3 10-1-15,-18-10 0 16,-14 0-2-16,-17 0-1 16,-18-3 10-16,-22-10 5 15,-9 0 5-15,-23-5 3 16,-13-7 8-16,-10-4 7 16,-19-5-12-16,-13-4-3 15,-1-3-8-15,-10-2-3 16,4 11 0-16,2 1-1 0,19-1-5 15,21 7 1-15,24 0-22 16,29 6-8-16,31 1-42 16,26 2-17-16,23 13-43 15</inkml:trace>
  <inkml:trace contextRef="#ctx0" brushRef="#br0" timeOffset="77616.9086">16482 8857 160 0,'-18'-10'63'0,"11"10"-49"0,-7 0-11 0,10 0-8 16,1 0 16-16,-1-6 11 15,1 3 7-15,-1 3 5 16,4-7-18-16,0 7-7 0,4-3-2 16,6-3-6-16,8 6-1 15,7-3 2-15,10-3 3 16,14-4-2-16,8 1-2 0,6-7 2 15,11-3 0 1,4 1-4-16,0-1 1 0,-1 0 0 16,-6 0 2-16,-8 3-1 15,-6 1-1-15,-8 5 1 16,-6 1 1-16,-8 0-1 16,-7 5-1-16,-3-2-4 15,-4 0 0-15,0 3-11 16,0 3-3-16,-3-7-37 15,-1 7-17-15,-2-3-6 16</inkml:trace>
  <inkml:trace contextRef="#ctx0" brushRef="#br0" timeOffset="78112.5394">17149 8374 216 0,'-25'-7'82'0,"14"7"-64"0,-3-9-15 0,11 9-13 0,-1 0 6 15,1 0 9-15,-1 0 4 16,1 0 5-16,3 0-7 16,7 9-4-16,0-2-2 0,7-4-1 15,7 3 2-15,0 3-1 16,7 1 2-16,4 6-2 16,0-4-1-16,0 4 1 15,3-1-1-15,4 4 0 16,-1-9 2-16,1-1 3 15,0 0 2-15,-4-2-1 16,-3-4 1-16,-4-3 0 16,-7 0 1-16,-6 0 4 15,-5 0 5-15,-10 9-5 16,-10 1 1-16,-12 5-6 0,-6 4-2 16,-7-3 0-16,0 3 1 15,-1-10-3-15,5 10-2 16,6-10-11-16,4 7-4 15,3-7-50-15,11 7-23 16</inkml:trace>
  <inkml:trace contextRef="#ctx0" brushRef="#br0" timeOffset="78819.9883">16517 8875 112 0,'-7'-9'44'0,"11"9"-35"0,-4 0 29 0,0 0 10 15,0 0-6-15,0 0-2 16,0 0-18-16,3 6-8 15,4-3-9-15,4 7 1 0,3-4 3 0,0-3-1 16,4 3 3-16,3 4-4 16,3-1-2-16,-2 1-2 15,6 9-3-15,4 2 1 16,-1 1 1-16,8 13-1 16,3-7-1-16,1 7 1 15,3 2 1-15,3 4-1 16,7-3-1-16,8 6 1 15,3-1-1-15,7 1 0 16,7 0 2-16,4-3-1 16,0 3-1-16,-8 0-2 15,-10-10-1-15,-3 4-12 16,-15-4-5-16,-10-5-20 16,-11-4-8-16,-7 3-49 15</inkml:trace>
  <inkml:trace contextRef="#ctx0" brushRef="#br0" timeOffset="79628.3618">17547 9481 156 0,'-7'-7'57'0,"4"4"-44"0,3 3-1 0,0 0-5 16,3 0 10-1,4 3 6-15,0-3 2 0,4 7 0 16,-1 2-14-16,1 0-2 0,0 1 1 15,-4-1-2-15,3 7 3 16,1 9-4-16,3-3-2 16,0 9-2-16,4-9 0 15,3 10-2-15,7-4-1 16,4-6 3-16,0 0 0 16,3-3-4-16,0-7-1 15,0 4 3-15,-3-10 1 16,-4-3-5-16,-7-3 0 15,-3 0 12-15,-4 0 6 16,-3 0-5-16,-4-9-1 0,0-1-5 16,-4 1-1-1,-3 3-1-15,0-4-2 0,-3 7 1 16,-1-3 1-16,4 3-1 16,-3-4-1-16,3 7 3 15,0-3 0-15,-4 3 1 16,4 0 0-16,0 3-2 15,-3-3 1-15,-1 0-2 16,1 0 2-16,-4 10 2 16,-7-1 2-16,-4-2-3 15,-7-4-1-15,-3 6 5 16,-11-3 3-16,-7 4-2 16,-10-4 0-16,-4-3-1 15,-4-3 0-15,-6 6 0 0,10-12 0 16,0 6-22-16,4-9-10 15,-1-1-54-15,1-8-25 16,6-8-21 0</inkml:trace>
  <inkml:trace contextRef="#ctx0" brushRef="#br0" timeOffset="80335.7614">17685 9390 184 0,'0'-10'71'0,"-4"4"-55"0,-3 0-2 0,4 3-6 16,3 3 16-16,-4 0 8 0,4 0-2 15,0 0-3-15,0 0-15 16,7 3-5-16,4 3-1 0,6 3 1 16,5 1 3-16,-5 5-3 15,4-5 1-15,-3 6-3 16,0-4 2-16,-4 7 2 15,0-3 2-15,0 9-3 16,0-3-3-16,0 9-2 16,0-3 0-16,4 0-2 15,0 1-1-15,3-4-2 16,-4-6-1-16,1-4-16 16,0-2-5-16,-4 2-37 15,-11-18-90 1</inkml:trace>
  <inkml:trace contextRef="#ctx0" brushRef="#br0" timeOffset="81927.4873">17558 8562 180 0,'0'0'68'0,"0"0"-52"0,0 0-5 15,0 0-4-15,0 6 5 16,-4-3 7-16,1 7 1 16,-4-1 0-16,-4 0-10 15,-3 7-2-15,0 0 2 0,-4-4-4 16,-3 7 2-16,0 3 1 16,-4 0 5-16,0-6-8 15,4 3-3-15,0-1-2 16,4 1 1-16,2-3-1 0,1-7-1 15,7 1-2 1,0-1 1-16,4 0 1 0,-1-2 0 16,1 2 0-16,3-3 0 15,0-6-3-15,7 0 0 16,3-6-3-16,4 6-1 16,0-9-1-16,4 2 2 15,0-5 2-15,-1-4-1 16,1 1 6-16,0 2 1 15,-4-3 0-15,0-2-2 16,0-1 3-16,0 0 0 16,0 0-1-16,0-3-2 15,0 3 1-15,-3 7-1 16,0-4-3-16,-4 0 0 16,0 7-1-16,-4 0 0 0,-3 5 5 15,-3-2 3-15,-1 6 3 16,1-3 1-16,-4 3-9 15,0 0-1-15,-1 0 2 16,1 0 4-16,-3 0-1 16,-1 0-2-16,-3-6 0 15,0 6-1-15,-4-6 0 16,1 2 0-16,-4-2 4 16,-4-3 5-16,0-1-7 15,1 1-1-15,-5-1-1 16,1 1 2-16,0 0 1 15,0 2 1-15,-1-5-2 16,5 2 1-16,3 4-2 0,3-3 2 16,4 3 0-16,3 2 3 15,8 4-5-15,3 0-1 16,7 0 0-16,3 4 0 16,4 2 0-16,8 3 2 15,-1-3-1-15,3-2-1 16,5 5 1-16,2 0-1 15,5-2 0-15,3-4 0 16,-1 3 0-16,5-6 2 16,-5 6-3-16,1-3 0 15,-3-3 1-15,-8 0 0 16,-4 0 0-16,-6 0 2 16,0 0 1-16,-8 0 1 0,1 0 0 15,-4 0 0-15,-4 0-2 16,1 0 1-16,-4 0 0 15,-4-3 3-15,1 3-1 16,-4 0 2-16,-4 0-4 16,1 3-2-16,-1 4-3 15,1 2 1-15,-1 1 1 16,0 2 0-16,-3 4-3 16,4 3 0-16,-4-1 2 15,-4 8 2-15,-3-1 0 16,-7-3 2-16,-1 9-2 15,-2-9 2-15,-1 3-2 16,0 0-1-16,4-6 1 0,7-10 1 16,3 7-17-16,7-13-6 15,4 3-21-15,11-12-9 16,7 3-67 0</inkml:trace>
  <inkml:trace contextRef="#ctx0" brushRef="#br0" timeOffset="82708.438">16450 8794 156 0,'0'0'57'0,"4"0"-44"0,-1-6 10 0,-3 6 0 16,0 0-5-16,0 0 2 16,0 0-2-16,4 0 0 15,-4 0-9-15,0 0 3 0,-4 0 2 16,-3 6-7-16,-4 0-4 0,-3-3 0 15,0 7 0-15,4-4 5 16,-1-3 3-16,4-3-6 16,0 6-3-16,3-6-8 15,8 0-4-15,7-6 10 16,6 3 6-16,11-3-2 16,8-4-2-16,13-9-4 15,8 10 1-15,2-7 1 16,5-2 2-16,10-1-1 15,-3 3 2-15,3 4-2 16,0-4-1-16,-4 6 1 16,1 1 1-16,-4 3-1 0,-7 6-1 15,-7-3 1-15,-7 3-1 16,-8 0-18 0,-9 0-5-16,-8-7-53 15,-14 7-58-15,-11 0 33 16</inkml:trace>
  <inkml:trace contextRef="#ctx0" brushRef="#br0" timeOffset="83607.9343">17678 9412 208 0,'-7'-13'79'0,"7"13"-61"0,-4-6-3 16,1 3-4-16,3-4-2 16,0 7 5-16,0-3 1 15,0-3 0-15,0 6-7 16,0-6 1-16,0 3 2 0,0 3 2 15,3 0 3-15,-3 0-1 16,4-7 1-16,-1 7-4 16,-3 0-2-16,7 0-2 15,0 7 0-15,0 2 0 0,4 0 0 16,-1 10-7 0,5-3 0-16,-1 12 1 0,0-3 1 15,3 3-1-15,5 7-2 16,2-1 1-16,1-5-1 15,0-4 0-15,-1-3 2 16,-2-7-1-16,-5 4-1 16,-3-3 1-16,-3-7 1 15,-4 4-6-15,0 2 1 16,-3-5-6-16,-1-4 1 16,1-3-23-1,-4 7-7-15,0-10-2 0,0 0-10 16,0 0-3-16,0-3-44 15</inkml:trace>
  <inkml:trace contextRef="#ctx0" brushRef="#br0" timeOffset="83997.2529">17854 9738 192 0,'0'-7'74'0,"-10"14"-58"0,6-7-4 16,0 0-22-16,1 3 12 15,3-3 9-15,0-3 6 16,-4-4-8-16,1 7-1 0,-4 0 2 16,-4 0 0-16,-6 0 4 15,-12 7 4-15,-2-4 1 16,-12-3-2-16,-6 6 0 16,-11-3-5-16,-4-3 0 15,1 10-3-15,-1-10 0 16,8 6-5-16,7-3-3 15,10 3-38-15,11 1-15 0,20-4-71 16</inkml:trace>
  <inkml:trace contextRef="#ctx0" brushRef="#br0" timeOffset="87631.1782">20295 11785 168 0,'-7'-12'66'0,"4"6"-52"0,3 6 10 0,0 0 2 0,7-4-9 15,7-2 1-15,7 3-7 16,14-3-1-16,15-10-6 15,17 7-5-15,10-1 0 0,19 1 1 16,13-1 2-16,22-5-1 16,17 5-1-16,14 1-2 15,21-4 1-15,8-2-6 16,3 5-3-16,0 1 6 16,-11 0 1-16,-3-1 5 15,-14 4 1-15,-18 3 3 16,-14-4 1-16,-21 7-3 15,-14 0-3-15,-18 0-44 16,-10 0-19-16,-11 7-24 16</inkml:trace>
  <inkml:trace contextRef="#ctx0" brushRef="#br0" timeOffset="91175.3989">28134 11604 140 0,'0'-16'52'0,"0"16"-41"0,7 0-2 16,4 0-5-16,3 0 4 15,7 0 7-15,14 0-5 0,11 6-3 16,14-3-4-16,11-3-3 0,6-3 1 15,11-3-1-15,11 6 0 16,4-10 0-16,6 1 2 16,-7 0-6-16,-7 2 1 15,-6-2 3-15,-15 0 2 16,-14 9-44 0</inkml:trace>
  <inkml:trace contextRef="#ctx0" brushRef="#br0" timeOffset="93561.346">26162 744 64 0,'-7'0'24'0,"7"0"-18"0,0 7 20 0,0-7 8 15,0 0-18-15,3 0-8 16,1 0 5-16,0-7 5 15,3 1 2-15,-4 3 3 16,1-3-7-16,-1 2-1 16,1-2-9-16,-4 6-2 0,0-9 2 15,0 9 1-15,0 0 3 16,-4 0-5-16,1 9-1 16,-1-3-4-16,1 4-1 0,-1-1 3 15,1 7 1-15,3 3 1 16,0 9 2-16,0 10-1 15,0 24 2-15,0 14-4 16,0-1 0-16,0 6-1 16,0 7-2-16,0 0 3 15,-4-7 0-15,0-2 7 16,1-16 4-16,-1-10-10 16,1-6-1-16,-4-6 1 15,0-10 2-15,0-6-5 16,-4 3-2-16,1-12 0 15,-1 3 0-15,0 0 1 16,4-4 2-16,0-11-1 0,4 8 2 16,-1-9-2-16,1-3-1 15,-1 6-2-15,4-6 1 16,0 0 1-16,4-6-3 16,3 3 2-1,0-9 1-15,0 8 0 16,0-11 0-16,0 15 0 15,0-10 0-15,0 7 0 16,0-3 0-16,4 6 2 16,-1 0-6-16,1 0 1 15,7-3-19-15,-1-4-8 16,4-2-15-16,1 0-5 16,2-7-33-16</inkml:trace>
  <inkml:trace contextRef="#ctx0" brushRef="#br0" timeOffset="94160.5291">26236 1745 144 0,'-7'0'55'0,"4"0"-43"0,3 0 5 0,0 6 0 16,0-3-10-16,0 6-4 16,0 1 6-16,0-1 4 15,0-3-6-15,0 4 5 0,0-4 3 16,0-6 4-16,0 0 3 0,0 0-3 15,0 0 0-15,0 3-10 16,7 7-3-16,0-4-6 16,3 3-1-16,8 1 3 15,7-1 1-15,6-3-4 16,1-2 1-16,3-8 0 16,4-2 0-16,0-3-3 15,3-1 0-15,1 1 2 16,-5 3 0-16,-2-4 5 15,-8 1 5-15,-3 9-3 16,-4 0-1-16,-4 0-2 16,-6 6 0-16,0-3-42 0,-4-3-16 15,0 10-51 1</inkml:trace>
  <inkml:trace contextRef="#ctx0" brushRef="#br0" timeOffset="94717.7024">26571 1603 140 0,'-17'0'52'0,"13"7"-41"0,1-7 20 16,3 0 7-16,0 6-12 15,0-6-3-15,0 0-13 16,0 0-4-16,0 0-4 16,7 0 3-16,3 3 1 0,1 3 2 15,3 4 2-15,4 2-3 16,-1-2 1-16,4 5-5 15,0 4 0-15,4-9-1 16,0 5 1-16,3-5-4 16,0-1 0-16,4-3 3 15,0-6 1-15,0 0-1 16,-4-6-2-16,-4 6 1 16,-2-3 1-16,-1 3-1 0,-7 0 2 15,-3 0-2-15,-4 0 2 16,-4 3 0-16,-3 7 1 15,-3-1-2-15,-4 0-2 16,-4 7 3-16,-17 0 2 16,-1 6 2-16,-6-3 1 15,-4 12-2-15,-3-3-1 16,3 0-1-16,8-3 0 16,6-6-5-16,14-9-56 15,8-14-22 1,3-5-31-16</inkml:trace>
  <inkml:trace contextRef="#ctx0" brushRef="#br0" timeOffset="95797.343">26561 647 168 0,'-4'-9'63'0,"4"5"-49"0,0-8 11 0,4 12 2 15,-4 0-2-15,0 0 2 16,0 0-13-16,3 0-5 16,1 0-6-16,3 0-5 0,3 0 1 15,4 0 1-15,4-3 2 16,7-3-1-16,3-4 2 16,7-12-4-16,4 0 0 15,0 3 1-15,-4 1 2 16,-3 8-1-16,-7 1-1 15,-8 3 3-15,-3 12 4 16,-3-3 1-16,-4 13-4 16,-3 2-2-16,-4-2 3 15,0 12 4-15,-4-3-1 16,-3 4 1-16,-4 5-3 16,-6 13 1-16,-4-6-2 15,-8 12 0-15,-2 13-6 16,-5-3-1-16,1 0 7 15,3-13 4-15,4-3-2 16,3-13-2-16,8 4-2 16,3-10-3-16,3-3-2 15,8-6-1-15,3-3 2 16,7-7 0-16,7 0 1 16,7 1 0-16,7-10 0 15,4-10 2-15,7 1-1 0,-1 0-1 16,1-7 1-16,-7-3 1 15,-4 7-1-15,-7-1 2 16,-3 4-4-16,-4 6-2 16,-3-7-23-16,3 4-10 15,-7 6-23-15,-4-10-9 16,1 10-29 0</inkml:trace>
  <inkml:trace contextRef="#ctx0" brushRef="#br0" timeOffset="96144.0856">26501 1048 116 0,'-7'-9'44'0,"14"0"-35"0,3-7 23 16,-3 7 8-16,4-4-8 15,3-3-3-15,4 1-9 16,6-4 0-16,5 9-11 16,-1-5-1-16,0 2 2 0,0 7-4 15,0-4-1-15,-3 1-5 0,0 0 0 16,0-1 4-16,3 1 2 15,0-7-2-15,0-3-3 16,-3 1-5-16,0 2-2 16,-1 6-101-1</inkml:trace>
  <inkml:trace contextRef="#ctx0" brushRef="#br0" timeOffset="96400.0871">27153 826 184 0,'-3'9'71'0,"6"-3"-55"0,1 4 0 15,-1-7-5-15,4 13-5 16,0-7-1-16,1 10-1 16,-1-3 2-16,0 2-3 15,-4 1 3-15,1 0 3 0,-4-3-5 16,0 3 0-16,0-4-2 15,0 4 1-15,0-3-2 16,0-4-1-16,0-2-24 16,-4-1-11-16,1-3-55 15</inkml:trace>
  <inkml:trace contextRef="#ctx0" brushRef="#br0" timeOffset="97103.577">27361 851 176 0,'-3'-6'68'0,"6"6"-52"0,1 0 3 15,0 9-1-15,-1-3-3 16,1 13 1-16,-1-10 0 16,1 7 3-16,3-3-11 15,0-1 0-15,0 1 2 0,-4 2-6 16,1-5 0-16,-1-1-2 16,1 1 1-16,-4-4-4 15,-4-3 0-15,-3-3 7 0,0 0 4 16,-3-9-8-16,-1-7 0 15,1 3-9-15,-1-2 0 16,4-4 5-16,0 10 6 16,3-7-2-16,4 6-1 15,4-18-3-15,6 13 1 16,1-7-1-16,3 0 0 16,4 3 2-16,-1 0 2 15,5 10-3-15,-5-1-2 16,1 4 2-16,-1 6 0 15,1 13 1-15,-4-1 0 16,0 7 0-16,-3 0 2 16,-1 6-1-16,-2 3 2 0,-1 6-2 15,-4-8 2-15,1 2-2 16,-1-3-1-16,1-6 1 16,-1 6 1-16,1-6-25 15,-4-10-12-15,3 0-46 16,4-12-47-1,0-6 43-15</inkml:trace>
  <inkml:trace contextRef="#ctx0" brushRef="#br0" timeOffset="97854.787">27619 729 184 0,'-4'-4'71'0,"8"4"-55"16,0-6 4-16,-1-3 0 0,4 9-1 15,4-10 3-15,-1 1-3 16,4 3-2-16,4-4-9 15,3 7-1-15,0-6 3 0,4 2-4 16,3 7 2-16,0 0-5 16,1 0 0-16,-5 0-1 15,-2 0 1-15,2 7-2 16,-6-4-1-16,-4 3 7 16,0-3 12-1,-7 7-4-15,-3 5-7 16,-4 10-3-16,-4-12-1 0,-3 12 2 15,0 0-1 1,0 3 2-16,-4-3 0 0,1 4 3 16,-1 5-3-16,1-15-2 15,-4 9 0-15,7-9-1 16,-1 6-2-16,1-6 1 16,0-3-2-16,4-1-1 15,-1-2 1-15,1-4-1 16,-1 1 0-16,1-4 0 15,3-6 0-15,0 0 0 16,7-6 0-16,3 3 0 16,8-4 0-16,7-5 0 15,-1 2-3-15,5 4 0 16,-1 3 2-16,0-3 2 0,0-4 0 16,-3 10 2-16,0-9-2 15,-4 3 2-15,0-4-4 16,-3 7 0-16,-1-6-45 15,-3 2-22-15</inkml:trace>
  <inkml:trace contextRef="#ctx0" brushRef="#br0" timeOffset="135073.6049">6470 12482 160 0,'0'-19'60'0,"7"19"-47"0,-3 0 21 0,-4 0 8 15,0 0-12-15,3 0-3 16,4 9-4-16,0 1 0 16,0-1-13-16,0 7 3 0,0 9 1 15,0 3-1-15,0 10 2 16,1 15-2-16,-5 0 2 0,-3 10-6 15,0 6-1-15,0-6-2 16,0 6 1-16,0-4-4 16,0-5 0-16,-3-4-1 15,3-12 1-15,-4-6-4 16,0-7 0-16,1-9-21 16,-1-12-10-16,4-13-55 15,7-16-21-15</inkml:trace>
  <inkml:trace contextRef="#ctx0" brushRef="#br0" timeOffset="135492.3102">6346 12337 44 0,'-10'7'16'0,"6"-4"-12"0,1 6 45 0,3-9 21 16,0 6-9-16,0-6-5 15,0 4-10-15,0-4-5 16,7 0-9-16,3 6-3 15,1-6-10-15,3 0-1 16,4-6-5-16,3 6 2 0,4 0-8 16,10-4-2-16,7-2-3 15,4 3 1-15,7-6-2 16,7-7-1-16,0 6 1 16,0-5-1-16,-7 2 0 15,-4-2 0-15,-10 5-14 16,-7 1-3-16,-7 9-29 15,-11 0-12-15,-11 9-67 16</inkml:trace>
  <inkml:trace contextRef="#ctx0" brushRef="#br0" timeOffset="135945.2157">6449 12845 280 0,'-4'0'104'0,"11"7"-81"0,7-14-2 16,-7 7-7-16,4 0-6 15,3 0 2-15,4-6-1 16,7 3 0-16,3 3-5 15,7-10-1-15,0 4 3 0,1-3-5 16,-1 6-3-16,4-4 1 16,-8-2 2-16,-2 9-9 15,-1-3-2-15,0-3-17 16,-7 6-6-16,0 0-33 16,-6 6-15-16,-15-6-12 15</inkml:trace>
  <inkml:trace contextRef="#ctx0" brushRef="#br0" timeOffset="136171.8448">7063 12811 316 0,'0'9'118'0,"-4"23"-92"0,4-4-9 0,4-19-10 15,-4 16 4-15,0-3 7 16,0 3-11-16,0 4-4 15,0-4-2-15,3 0-1 0,-3-3 2 16,0-7-6-16,0 4-1 16,0-9-29-16,-3-10-10 0,-1 0-68 15,1-10-50 1,-1 1 65-16</inkml:trace>
  <inkml:trace contextRef="#ctx0" brushRef="#br0" timeOffset="136304.0158">7003 12585 172 0,'-4'-28'66'0,"11"15"-52"0,0 4-3 16,-3 9-4-16,-4 0-81 16,3 6-32-16</inkml:trace>
  <inkml:trace contextRef="#ctx0" brushRef="#br0" timeOffset="136722.9049">7123 12874 232 0,'0'15'88'0,"3"-5"-69"0,1 5 6 0,-1-12-2 16,1 7-7-16,-4-1 3 16,3-2-8-16,-3-7-4 15,4 3-4-15,-1 3 4 0,1-3 3 16,-4-3-1-16,3 6 0 15,1 1 1-15,-1-4 4 16,-3-3-6-16,0 0-2 16,0 0 3-16,0 0 4 15,0 0 2-15,0 0 0 0,0 0-3 16,-3 0 0-16,-1 0-9 16,1-10-2-16,-1 1 1 15,4 0 1-15,0-10-1 16,4-13-2-16,3-5-2 15,3-7-1-15,8 0 2 16,0 6 2-16,-1 1 0 16,1 2-1-16,0 16-2 15,-1 4 1-15,4 5-4 16,1 4-1-16,2 12 3 16,-3 1 1-16,8 2-3 0,-5 0-1 15,-2 4-41-15,-1-7-19 16,-4 10-76-1</inkml:trace>
  <inkml:trace contextRef="#ctx0" brushRef="#br0" timeOffset="137188.7789">7870 12453 260 0,'-3'-12'96'0,"3"12"-75"0,0 0-5 0,-14 3 52 15,-11 13-40-15,-10-4-7 16,-4 7-6-16,0 6-11 16,0-6 2-16,8 6 1 0,2-6-3 15,5 0-1-15,3-4 1 16,7-5 0-16,10 5-2 15,4-2-2-15,11-7 1 16,6 4 1-16,15-4-8 16,7-3-1-16,3 6-1 15,0 1 2-15,1-1-1 16,-4 7 2-16,-8-7 3 16,-6 10 1-16,-7 0 12 15,-8-3 5-15,-13 2 5 0,-11 7 4 16,-15 1 0-16,-9-4 0 15,-5-7-3-15,1 4-2 16,0-3-8-16,6-7-5 16,5-6-9-16,9 7-1 15,8-10-37-15,11 0-13 16,10-10-28-16,10-9-12 16,15-9-49-1</inkml:trace>
  <inkml:trace contextRef="#ctx0" brushRef="#br0" timeOffset="137489.1939">8156 12068 296 0,'-3'-19'110'0,"3"22"-86"0,3-3 7 16,-3 0-2-16,7 9-7 15,0 7-1-15,0 12-7 16,4 16-4-16,0 9-5 16,3 10-2-16,0 0 3 0,0 9-3 15,-4 0 0-15,1-3-1 16,-4-6 1-16,0-7-2 16,-3-6 2-16,-1-12-11 15,1-3-4-15,-4-17-16 16,3 1-8-16,-3-13-22 15,0-6-11-15,0-9-51 16</inkml:trace>
  <inkml:trace contextRef="#ctx0" brushRef="#br0" timeOffset="137717.1371">8033 12641 272 0,'-32'-9'104'0,"25"6"-81"0,3-3 29 0,4 3 7 16,4-4-25-16,10 1-6 15,7-3-13-15,7-1-2 16,11 1-8-16,11-1-3 0,3 1-1 16,-1 6-1-16,-2-3 0 15,-1 6-5-15,-3-7-1 16,-7 4-13-16,-4 3-3 0,-3 0-15 16,-11 0-4-16,-3 0-33 15,-29 3-83 1</inkml:trace>
  <inkml:trace contextRef="#ctx0" brushRef="#br0" timeOffset="138706.0827">9334 12416 160 0,'4'-29'60'0,"0"17"-47"0,3 3 6 0,-4 5 0 16,1-2 15-16,-1 6 8 16,1-3-17-16,-4 3-7 15,0 0-11-15,3 3 8 0,1 13 7 16,-4-1-2-16,-4 7-2 15,1 13-8-15,-1 3-2 16,1 12-6-16,6-3-2 16,4-3 0-16,7 0 2 15,8-1-3-15,2-14-2 16,4-4-9-16,1-13-5 16,-1-5 4-16,0-7 5 0,0-7 7 15,-3-2 5-15,-4-10 3 16,-3 7 1-16,-4-4 4 15,-3 0 5-15,-4 7 2 16,0 6 1-16,0-4-11 16,0 7-3-16,3 0-4 15,4 10-2-15,8-4 1 16,6-3-1-16,4 7 0 16,3-10 2-16,0 0-1 15,0 0-1-15,-3-10 1 16,-4 7-1-16,-3-6 4 15,-7-7 5-15,-4-3 6 0,-7 0 3 16,-4-6-3-16,-3 0-1 16,-3-3-13-16,-4-7-3 15,3 1-19-15,1-4-7 16,3 4-16-16,0-4-5 16,3 13-16-16,1 3-4 15,-1 6-45 1</inkml:trace>
  <inkml:trace contextRef="#ctx0" brushRef="#br0" timeOffset="139096.9739">10149 12629 208 0,'18'12'77'0,"3"-2"-60"0,7-10 17 0,-13 0 6 0,2-3-17 15,4-13-2-15,4 4-9 16,0-10 0-16,3-7-7 15,0 1-1-15,0-6 0 0,-3-1 2 16,-4-2 1-16,-10 2 5 16,-8 7 3-16,-10 9-6 15,-10 10-1-15,-12 9-2 16,-6 12 1-16,-4 7-2 16,4 15 0-16,3 1-3 15,8 3 1-15,10 5 2 16,7 1 2-16,14 0 5 15,7 0 3-15,10-6-6 16,12-4-1-16,9-5-2 16,8-14-1-16,4-5-3 0,-1-4-2 15,-3-6-4-15,-3-6-2 16,-5-4-13-16,-9 4-3 16,-8-3-15-16,-7-1-4 15,-10 1-75 1,-11 9-60-16,-21 0 65 15</inkml:trace>
  <inkml:trace contextRef="#ctx0" brushRef="#br0" timeOffset="141363.7417">11490 12143 76 0,'0'0'30'0,"0"0"-24"0,0 6 10 0,0-6 5 16,0 0-1-16,0 0 3 15,0 0-9-15,0 0-1 16,0 0 4-16,0 0 1 15,0 0-9-15,0 0-5 0,0 0-1 16,0 0 4-16,0 0 6 16,0 0-3-16,0 0 0 15,0 0-4-15,0 6-1 16,0-6-1-16,0 0 2 16,0 0-3-16,0 0 0 15,0 0 5-15,0 0 3 16,0 0-2-16,0 0 0 15,0 0-1-15,0 0 0 16,0 0-4-16,0 0-1 0,0 0-1 16,0 0-2-16,0 0 1 15,0 0-1-15,0 0-3 16,0 0 2-16,0 0 1 16,0 0 0-16,0 0 0 15,0 0 2-15,0 0-1 16,0 0-1-16,0 0 1 15,0 0-1-15,0 0-3 16,0 0 2-16,0 0-1 16,0 0 0-16,0 0 13 15,0 0 7-15,0 0-9 16,0 0-2-16,0 0-5 0,0 4-2 16,0 5 3-1,-4 10 2-15,1 6 2 0,-1 13 3 16,-3 5-5-16,0 8-1 15,4-4-2-15,-1-3-2 16,1 3-2-16,-1-4-1 16,1 1 4-16,-1-9 1 15,1-10 2-15,-1-6 0 16,-3-10 2-16,0-6 3 16,0-6-2-16,0-13 1 15,0-2-3-15,0-1 0 16,3-6-1-16,1 6 0 15,-1 0-2-15,4 3 1 16,0 4-4-16,4-4 0 0,3 1 1 16,0-4 0-16,3 0-3 15,4-6 0-15,4 6 4 16,0-6 1-16,-1 6-3 16,1-3-1-16,0-3 1 15,-1 6 0-15,1-6 1 16,0 10 0-16,3 2 0 15,-4 4 0-15,1 2-3 16,0 7 2-16,-1 10 3 16,1 5 3-16,3 4-2 15,-3 9-2-15,3 7 0 16,-7-7-1-16,-3 7 0 0,-4-1 2 16,-7-6-1-16,-7 7-1 15,-4 2-17-15,0-5-6 16,-3-4-31-16,4-9-10 15,-1 0-57 1</inkml:trace>
  <inkml:trace contextRef="#ctx0" brushRef="#br0" timeOffset="141738.8868">11786 12588 284 0,'7'-9'107'0,"0"9"-83"0,11-10-16 0,-11 10-11 0,4-3 4 15,-1-3 9-15,4-3-3 16,0-1-1-16,1 1-3 16,2-7-3-16,1 4 1 0,3-10-4 15,0 0 2-15,0-3 1 16,-3-1 2-16,-4-2-3 16,-3 3 0-16,-8 6-4 15,-3 0 1-15,-7 4 2 16,-7 12 1-16,-7 3 1 15,-4 3 2-15,-3 12 5 16,-4 4 4-16,0 10 2 16,8 5 5-16,3-6-1 15,10 7-1-15,11-1-6 16,11 4-4-16,10-7-1 16,7-9-1-16,11 3-5 0,7-9 1 15,7-13-22-15,3 3-8 16,-7-12-67-16,-6 6-26 15,-11-3 17 1</inkml:trace>
  <inkml:trace contextRef="#ctx0" brushRef="#br0" timeOffset="142564.5948">12231 12641 312 0,'7'-18'118'0,"-7"15"-92"0,10-13-14 0,-2 10-10 15,2 2 9-15,8-5 10 16,3-7-13-16,7-2-3 16,4-1-4-16,3-6-1 0,0-4 0 0,-3-5-9 15,-4-1-2-15,-6 7-1 16,-8 0 2-16,-11 3 8 16,-10 9 3-16,-10 7 5 15,-8 9 1-15,-7 0 1 16,-3 15 0-16,-1 4 2 15,1 10 4-15,3 2-2 16,4-3 3-16,7 10-4 16,7-4 1-16,7 4-7 15,7 3-1-15,7-4-7 16,7-9 0-16,7 4-12 0,7-13-6 16,8-10-13-1,10-9-6-15,7-9-14 0,7-7-3 16,-1-3-16-1,5-6-33-15,-1 6 33 16,-3-6 86-16,-7 6 47 16,0-6-4-16,-7 6-4 15,-4 1-13-15,-3 2-2 16,-10 3-21-16,-8-2 11 0,-7-4 5 16,-7 0-5-16,-11-6-3 15,-10 6-8-15,-7-6 0 16,-14 6-7-16,-15 0-1 15,-3 10 2-15,-3 3 4 16,0 12 1-16,3 3 3 16,3 10-6-16,8 16-2 0,10-1-5 15,11 4-4-15,10 6 0 16,15 3 1-16,14-3-8 16,10-10-3-16,7-6-13 15,7-12-6-15,4-13-3 16,4-12 1-16,-4-10 4 15,-1-15 3-15,-2-20 13 16,-4-8 8-16,-1-29 6 16,-2 0 3-16,-5-7 23 15,-9 17 12-15,-8 9 1 16,-4 3-1-16,-6 16-19 16,-4 9-6-16,-4 9 0 15,1 16 3-15,-1 10-8 0,-3 18-2 16,0 16 5-16,0 19 2 15,3 13-6-15,4 12-4 16,0 12-2-16,4-2-1 16,3-7-13-16,0 0-7 15,0-3-11-15,0-13-6 16,4-2-62-16,-4-17-25 16,0-12-39-1</inkml:trace>
  <inkml:trace contextRef="#ctx0" brushRef="#br0" timeOffset="143118.2814">13984 11952 204 0,'0'-10'77'0,"-3"4"-60"0,3 6 19 0,0 0 7 15,0 0-11-15,0 0 10 16,0 19-11 0,-7 6-17-16,3 19-3 0,-3 9-1 0,0 3-2 15,0 4 3-15,3 3-4 16,1-1-2-16,-1-8-5 16,1-1-2-16,-1 0 3 15,4-9 1-15,0-6-29 16,-3 0-14-16,-1-13-43 15,-3 3-19-15,-11-19-6 16</inkml:trace>
  <inkml:trace contextRef="#ctx0" brushRef="#br0" timeOffset="143523.4732">13617 12409 280 0,'-14'-22'107'0,"21"16"-83"0,7-3 4 0,-3 3-2 16,7 2-17-16,6-2-2 16,15-3-5-16,10-1-2 15,11 1 1-15,-14 6-1 0,25-4 0 16,-11 14-3-16,-4-4 2 16,-6 6 1-16,-8 10 0 15,-10 0 8-15,-8 6 7 16,-6-6 2-16,-7 6-1 15,-4-6-6-15,0 6-4 16,-4-6-1-16,1 6-1 16,-1-13-7-16,4 4 0 15,4-7 3-15,3-2 2 0,4-7-7 16,-1-7-2-16,1-5 2 16,0-4 0-16,-4-9 3 15,-7-3 1-15,-7 3 3 16,-11-3 1-16,-6 2-4 15,-8 4 1-15,-7 1-7 16,0 2 0-16,4 6-24 16,3 4-9-16,4 2-94 15</inkml:trace>
  <inkml:trace contextRef="#ctx0" brushRef="#br0" timeOffset="144304.3715">15025 12641 260 0,'-14'-12'99'0,"17"6"-77"0,-3-4 2 0,4 4-4 16,-1 3-2-16,1-7 1 16,3-5-8-16,0 2-2 15,0-12-5-15,0-3 4 0,-3-13 4 16,-4-6-4-16,0-6-2 0,-4-7-6 16,1-2 0-16,-1-1-2 15,0 0 0 1,1 0 2-16,6 1 2 0,12 5-3 15,2-2-2-15,8 12-1 16,7-4 0-16,3 14 3 16,7 2 0-16,-10 7-6 15,14 12 0-15,-7 13-28 16,-8 3-9-16,-9 10-82 16</inkml:trace>
  <inkml:trace contextRef="#ctx0" brushRef="#br0" timeOffset="144622.0939">14707 12202 324 0,'-24'-9'123'0,"31"9"-95"0,3-6 0 0,4 6-4 15,15-10-14-15,13 7-3 16,18-3-7-16,7 6 0 15,0 0 0-15,4 6 0 0,-4 4 0 16,-7 2 2-16,-11 13 1 16,-10 0 1-16,-11 0 2 15,-7 4 8-15,-7-4 5 16,-3-3-5-16,-4-3-3 16,-4 2-4-16,-3-8-2 0,-3 3-3 15,-4-7 1-15,-4-6-35 16,-6-3-13-16,-1-3-51 15,-3-13-19-15,3-2-10 16</inkml:trace>
  <inkml:trace contextRef="#ctx0" brushRef="#br0" timeOffset="144741.4205">15212 12068 240 0,'7'-16'90'0,"10"13"-70"0,12-3-9 16,-15 6-11-16,3 0-47 15,5 0-17-15,2 9-22 0,-3 7-7 16</inkml:trace>
  <inkml:trace contextRef="#ctx0" brushRef="#br0" timeOffset="145055.7706">15448 12312 220 0,'0'35'85'0,"0"-26"-66"0,0 16 19 0,0-15 5 16,0-1 0-16,0 0 2 15,0 1-6-15,0-4-1 16,0-3-21-16,0-3 5 0,0 0 2 15,0 0-10-15,4-3-3 16,-1-6-9-16,4-7-4 16,4-12-6-16,6 0-2 15,5-7-6-15,2-9-1 16,1 10 3-16,0 5 3 16,-1 11 2-16,1 2 3 15,3 3 2-15,4 7 2 0,0 6 1 16,0 10 1-16,3 5 0 15,-7 7 0-15,-7 13 2 16,-7-1 3-16,-3 4 0 16,-8 6 0-16,-3-10-14 15,-3 4-4-15,3 3-47 16,0-13-18-16,0 6-57 16</inkml:trace>
  <inkml:trace contextRef="#ctx0" brushRef="#br0" timeOffset="145535.0814">16334 12366 324 0,'21'-29'123'0,"-11"20"-95"0,4-10 9 0,-6 13 0 16,-5-7-10-16,-3-6-1 16,-7-2-14-16,-7 2-5 15,-7 0-5-15,-7 9-4 0,-11 4 1 16,-11 12 3-16,-3 13 1 15,-3 0 3-15,3 16 3 16,7-1-4-16,14 4-1 16,11-4-4-16,11 4-1 15,10-4-4-15,10-5 1 16,11-4-14-16,8-10-5 16,9-12-15-16,5-12-6 15,3-10 6-15,0-15 5 0,-1-10 14 16,-2-22 9-16,-1-12 9 15,-3-4 3-15,-7-6 15 16,-4 7 8-16,-7 2 21 16,-7 17 8-16,-3 15-17 15,-4 3-9-15,0 19-13 16,-7 25 6 0,-7 18 0-16,-4 26-1 15,4 10 3-15,0 24-7 16,3 4 1-16,4 5-10 15,4-5-2-15,3-1-5 16,4-8-1-16,-1-11-26 0,-3-2-11 16,0-16-50-16,-7-16-20 15,-7-9-61 1</inkml:trace>
  <inkml:trace contextRef="#ctx0" brushRef="#br0" timeOffset="148659.243">6459 13959 252 0,'4'-16'96'0,"-4"16"-75"0,3 0-8 0,4 0-9 16,4-6 3-16,7 2 8 15,6-2-8-15,15-3-3 16,11-10-3-16,6 0-1 0,8-6 0 15,-1 6-3-15,1-6 2 16,-1 3-6-16,-7 0 0 16,-10 13 9-16,-10 6 6 0,-12 12 1 15,-17 16 2-15,-17 19-2 16,-18 6 2-16,-15 19 0 16,-6 0 1-16,-8 6 2 15,-6 4 4-15,-4-1-4 16,0-2 0-16,0-4-4 15,3-3-1-15,8-7 3 16,6-8 3-16,12-10-6 16,13-7-3-16,11-5-3 15,14-10-3-15,18-4-2 16,17-18 1-16,21-9-6 16,15 0 0-16,13-10-2 15,5 0 1-15,-1 3-2 16,-3-3 1-16,-8 1-4 0,-6 2 1 15,-8 6-3-15,-10 1 0 16,-7 0-12-16,-11-1-5 16,-7 1-32-16,-6 3-13 15</inkml:trace>
  <inkml:trace contextRef="#ctx0" brushRef="#br0" timeOffset="148988.0017">6308 14344 280 0,'-14'0'104'0,"14"3"-81"0,10 4 1 15,1-7-5-15,6 0 7 16,12 0 5-16,9 0-11 16,12 0-6-16,17-10-9 15,3-5 3-15,1-4 2 0,3 0-5 16,0 3-3-16,-7-6-4 16,-3 0-1-16,-8 4-7 15,-7 5-4-15,-6 4-10 0,-11-1-5 16,-8 4-26-16,-10 6-12 15,-7 9-51 1</inkml:trace>
  <inkml:trace contextRef="#ctx0" brushRef="#br0" timeOffset="149202.6017">7482 14382 316 0,'-10'19'121'0,"6"3"-95"0,4 0 7 0,4-7-5 16,-1 1-14-16,1-4-1 0,3 4-9 15,-4-6-3-15,5 5-1 16,-1-2-20-16,-4-4-7 0,1-9-35 16,-4 0-12-16</inkml:trace>
  <inkml:trace contextRef="#ctx0" brushRef="#br0" timeOffset="149634.8762">7546 14068 260 0,'0'-19'96'0,"3"13"-75"0,12-3-5 0,-8 9-7 15,0 6-21-15,0 3-5 16,0 10-13-16,0 9-6 15,0 13 19-15,0 6 4 0,0 7 7 16,0-7 4-16,0 3 3 16,0-3 24-16,-3-6 11 15,-1-10 6-15,1 0 4 16,-1-9-10-16,-3-6-2 16,0-7-2-16,4 1 2 15,-4-10-12-15,7-10-5 16,0-5-10-16,7-7-5 15,7-19-10-15,11-6-3 16,3 3-5-16,4 0-1 16,-7 16 8-16,-4 12 4 0,-3 7 10 15,-8 9 5-15,-3 16-1 16,-3 12 2-16,-7-3-2 16,-1 3 2-16,1 0-4 15,-1 7-2-15,1-10-5 16,-1 3-2-16,4-9-21 15,4-3-8-15,3-13-66 16,7-6-26-16,0-13-1 16</inkml:trace>
  <inkml:trace contextRef="#ctx0" brushRef="#br0" timeOffset="150582.9009">8093 14247 240 0,'-4'-9'90'0,"4"2"-70"0,4-2 13 0,-1 6 1 16,1 3 6-16,3-6 8 15,0-4-22-15,3 7-7 16,5-3-12-16,2-4-1 0,4 1 1 16,8-1-3-16,2 1-3 15,8 3 0-15,0-4-1 0,3 7 0 16,-6-3 0-16,-5 3 4 16,-9 3 2-16,-12 9 22 15,-6 10-7 1,-11 6 1-16,-11 7-12 15,-7 11-4-15,-3-2-2 16,0-3 0-16,0-4 2 16,-4-2 3-16,7 2 0 15,4-6 2-15,3-3-4 16,4-6-2-16,4-3 0 16,-1-7 1-16,4 1-1 15,7-1 2-15,11-3-4 16,10-6-2-16,14-6 0 15,7-3-1-15,11-1 0 0,-3 1 2 16,-1 0-1-16,-7 2-1 16,-3 7 1-16,-7 0-1 15,-4 0-3-15,-7 0 0 16,-3 0-27-16,-7 0-10 16,-4-3-59-16,-7 3-24 15,-4-9-37 1</inkml:trace>
  <inkml:trace contextRef="#ctx0" brushRef="#br0" timeOffset="159797.7192">9472 13739 164 0,'14'-19'63'0,"-7"16"-49"0,-3-3 18 0,-4 6 7 15,0 0-7-15,0 0 1 16,0 9-12-16,-4 10-3 16,-3 0-10-16,0 12 1 0,-3-3 4 15,-5 10-3-15,5 6 2 16,-1 0-7-16,1-7-1 15,6 7-2-15,1-3-2 16,3-3 1-16,3-10 1 16,4 0-3-16,4-3 0 0,3-15-1 15,4-4-2-15,3-12 0 16,0-7 0-16,4-9 3 16,-1 0 0-16,1-3 3 15,-7 6 1-15,-4 4 5 16,-4 5 5-16,-3 7 2 15,-7 6 0-15,0 16-5 16,4-3-4-16,3 9-1 16,4-3 1-16,3-3-8 15,3 3 0-15,4-10 0 16,1-2 3-16,-1-10-2 16,3-10-2-16,1-2 4 15,-4-14 1-15,-3 1 8 16,-4-3 4-16,-3-6-3 0,-1-4 1 15,-3 4-1-15,-3 5 1 16,-1 4-9-16,1 0-1 16,-1-3-18-16,1 9-4 15,-1 3-30-15,5-2-10 16,-1-1-86 0</inkml:trace>
  <inkml:trace contextRef="#ctx0" brushRef="#br0" timeOffset="160323.8414">10075 13444 248 0,'-7'-9'93'0,"7"9"-72"0,0 0 14 15,0 0 0-15,0 9-12 16,4 1 0-16,-1 15-10 15,-3 3 0-15,4 6-8 16,3 10-1-16,0 10 0 0,0-7-2 16,4 6 1-16,-1-9-2 15,-3 0 2-15,0-7-2 16,0 4 2-16,-3-3 4 16,-4-10 4-16,-4-9 0 15,1 3 1-15,-1-10-6 0,-3 4-4 16,4-7 1-16,-1-5 0 15,1 2-6-15,-1-6 0 16,4-10-4-16,4-5 0 16,6-4-1-16,1-9 0 15,6-7 0-15,5 7 2 16,6-6 4-16,-3 8 1 16,-1 4 1-16,1 7 2 15,0 5 1-15,-1 4 1 16,1 12 4-16,-4 13 5 15,0 0-7-15,-3 9-1 16,0 16-3-16,-4-9 1 16,-4 2 0-16,-3 4 1 15,0-6-7-15,-3-7-2 0,-4 0-31 16,-4-9-12-16,1-10-87 16,3-3-53-1,0-6 86-15</inkml:trace>
  <inkml:trace contextRef="#ctx0" brushRef="#br0" timeOffset="160505.6603">10583 13827 336 0,'-7'0'126'0,"14"6"-98"0,0 7 1 16,-3-4-5-16,3 0-12 16,0 7 1-16,4 3-13 15,-1 9-2-15,1-6 1 0,-4 0-5 16,0-3 2-16,-4-3-36 0,-6 2-13 15,-4-2-35-15,-7-7-14 16,-4 7 1 0</inkml:trace>
  <inkml:trace contextRef="#ctx0" brushRef="#br0" timeOffset="160660.0093">10615 13683 212 0,'11'-79'79'0,"-4"54"-61"0,0-13 26 0,-4 29 8 15,1-7-24-15,-1-2-7 16,4 8-23-16,-3-6-9 16,-1 7 6-16,1 6-38 0,0 3-16 0,-4 9-49 15</inkml:trace>
  <inkml:trace contextRef="#ctx0" brushRef="#br0" timeOffset="161390.275">11134 13711 248 0,'-7'-25'93'0,"3"15"-72"0,-10 1 25 0,7-1 5 16,-7 4-26-16,-7 3-9 15,-4-3-4-15,0 6 2 16,-3 6-8-16,3 10 8 0,-3 6 5 16,0 12-4-16,7 4 2 15,3 6-8-15,7 0-3 16,8 0-6-16,10-1 0 15,7-14-16-15,11-1-4 16,7-12-10-16,6-7-4 16,5-12-8-16,3-13-1 15,-1-12 1-15,5-13 3 0,-8-15-5 16,-7-7 1-16,-3-6 18 16,-7-3 12-16,-7 0 51 15,-4 9 21-15,-4 10 2 16,-6 9-1-16,-1 6-16 15,1 4-7-15,-1 15-10 16,-3 3-3-16,0 16 0 16,-3 25 0-16,3 13 0 15,-4 15 2-15,4 7-8 16,4 6 0-16,-1-4-7 16,4 1-1-16,0 0-2 15,0-10 2-15,1-3-10 16,-1-12-4-16,0-10-3 15,0-6 1-15,3-19-7 0,4-12-2 16,8-10 6 0,6-31 2-16,7-7 5 0,7 4 1 15,-3 9-2-15,-4 16 2 16,-6 3 7-16,-8 22 6 16,-3 12 3-16,-8 19 0 15,-3 10-1-15,-3 3-1 16,-1 0-5-16,1 2-3 15,3 1-9-15,3-9-5 16,8-1-42-16,7-15-18 16,6-3-124-1</inkml:trace>
  <inkml:trace contextRef="#ctx0" brushRef="#br0" timeOffset="161915.6268">12121 13256 216 0,'18'-3'82'0,"-7"3"-64"0,13-6 22 0,-10 6 7 0,11 0-5 16,10 0 2-16,11 0-20 15,11 0-7-15,10 0-10 16,7 0-5-16,3-10 1 0,5 4-4 15,-8-7 0-15,-4-2-6 16,-10 5 0-16,-10 1-21 16,-12 3-7-16,-9-4-22 15,-12 10-6-15,-17 0-49 16</inkml:trace>
  <inkml:trace contextRef="#ctx0" brushRef="#br0" timeOffset="162095.7608">12760 13203 220 0,'-39'6'82'0,"22"-3"-64"0,-8 16 18 0,14-10 4 15,-3 17 1-15,-4 8 5 16,-3 10-16-16,-3 12-8 16,-1 7-13-16,0 9-4 0,4 13 1 15,0-4-3-15,3-2-2 16,4-7-14-16,0-6-4 16,0-13-20-16,0-3-9 15,3-18-158 1,-13-7 69-1</inkml:trace>
  <inkml:trace contextRef="#ctx0" brushRef="#br0" timeOffset="162336.2016">12107 13990 340 0,'-24'-13'126'0,"17"16"-98"0,-8-6 1 0,15 3-5 0,0 0 6 16,0 0 8-16,8 3-16 15,6 4-5-15,7 2-10 16,11-6-3-16,13 13 2 0,8-7-1 15,7 1 2-15,4-1-6 16,3-3-3-16,3-6 1 16,1 0 0-16,-4 0-6 15,-4 0 0-15,-6-6-13 16,-8 3-2-16,-10-6-21 16,-7-7-8-16,-7 0-48 15,-8 7-21-15,-10-4 3 16</inkml:trace>
  <inkml:trace contextRef="#ctx0" brushRef="#br0" timeOffset="163460.821">13903 13604 208 0,'11'-19'77'0,"-4"4"-60"0,-7 2-3 0,3 7-5 16,-3-4 21-16,-3-5 13 15,-11-4-16-15,-4 0-7 16,-10 0-12-16,-4 13 1 0,-10 3 1 16,-4 12 1-16,-4 10 1 15,-3 19 9-15,-7 12 6 16,8 6-8-16,6 7-3 15,14 0-7-15,11-4-4 16,7-2-5-16,10-7-2 16,11-12-13-16,7-13-2 15,4-16 6-15,3-9 3 16,4-16 6-16,-1-5 1 16,1-20 3-16,0-3 1 0,-4 3 5 15,-7 7 5 1,-3 9 13-16,-1 6 8 0,-3 3-16 15,-3 16-5-15,-1 9-6 16,1 7-2-16,3 3-1 16,0 9 0-16,4-3-2 15,3 0-2-15,0-6-6 16,3 0-4-16,5 0-27 16,2-4-14-16,5-11-22 15,2 2-7-15,8-16-56 16</inkml:trace>
  <inkml:trace contextRef="#ctx0" brushRef="#br0" timeOffset="163896.2036">14242 13739 236 0,'31'-44'90'0,"-13"25"-70"0,3-15 28 0,-10 24 7 16,-1-2-9-16,-3-4-2 16,-3-3-14-16,-4 10-6 15,-4-7-14-15,-10 13-4 0,-7 3-2 16,-14 10-2-16,-4 8-2 15,-3 11 5-15,3-1 1 16,7 13-2-16,4-4-1 16,7 1-3-16,7-7-3 15,10-9-9-15,8 3-3 16,10-9-12-16,10-13-3 16,12-12-11-16,6-10-1 15,7-16 4-15,4-9 6 0,0-3 13 16,-3-12 9-16,-4-4 11 15,-8-9 7-15,-6-3 11 16,-7-1 6-16,-8 20 9 16,-6 12 5-16,-11 10-7 15,-3 5-2-15,-5 20-8 16,-6 3-4-16,0 21 3 16,0 14 1-16,0 15-5 15,3 15-2-15,4 7-7 16,4 6 0-16,6 6-10 15,4-5-3-15,8-1-30 16,2-3-15-16,4-13-21 16,4-12-6-16,3-9-64 15</inkml:trace>
  <inkml:trace contextRef="#ctx0" brushRef="#br0" timeOffset="164662.603">14901 13736 292 0,'25'-35'110'0,"-21"20"-86"0,6-4 16 0,-3 16 0 15,0-10-16-15,0 4-3 16,0-4-12-16,0-2-4 16,0-4-3-16,-3 3 7 0,-8-3 4 15,-3 7-4-15,-7-4-3 16,-3 7-1-16,-8 2 1 16,-7 14 3-16,-7 2 2 15,-6 16-1-15,6 13 1 16,3 9-4-16,8 3-2 15,7 3-5-15,7-6-2 0,7 7-10 16,7-17-5-16,11-2-18 16,6-10-7-16,8-16-5 15,7-18 1-15,6-7 10 16,1-28 5-16,7-6 22 16,0-19 12-16,3-19 11 15,-6-9 6 1,-8 3 18-16,-7 16 9 0,-7 9 3 15,-7 22 4-15,-3 3-23 16,-4 15-8-16,0 4-8 16,-7 10-2-16,0 15-3 15,-3 9 1-15,-1 22-2 16,1 7 2-16,-5 15-6 0,1 10-3 16,0 6-8-16,0-3-1 15,4-3-26-15,3-1-10 16,0-8-11-16,3-10-3 15,4-7 8-15,0-12 4 16,4-6 19-16,0-13 11 16,3-6 24-16,0-6 14 15,3-13 4-15,5-9 2 16,2 3-1-16,1-3 0 16,3-7-2-16,4 7-1 15,0-6-3-15,-1-1-2 16,5-3-6-16,-8 4-4 0,-7-4-3 15,-3 13-2 1,-8-3 3-16,-6 12 5 0,-11 7-7 16,-11 9-3-16,-6 9 0 15,-8 7 2-15,-4 12 7 16,5 0 4-16,3 7-2 16,6 9 0-16,5 0-4 15,10 0-1-15,10 0-5 16,11-7-3-16,7 1-7 15,11-13-4-15,11-6-12 16,6-10-6-16,7-9-14 16,1-3-6-16,-1-13-27 15,-6 4-10-15,-8-4-72 16</inkml:trace>
  <inkml:trace contextRef="#ctx0" brushRef="#br0" timeOffset="165232.7383">16401 13548 260 0,'-18'-32'96'0,"7"14"-75"0,-13-1 12 0,10 9 0 0,-11 4-12 16,-7-3-1-16,-10-1 1 15,-8 10 3-15,-2 7-12 16,-5-4 13-16,-3 12 7 0,0 4-1 16,0 9-1-16,4 13-10 15,10 3-2-15,7 3-9 16,14 0-3-16,11-3-10 15,14 0-3-15,11-6-14 16,14-7-6-16,13-19-11 16,5-5-1-16,3-23 1 15,3-12 3-15,0-16 18 16,1-13 7-16,-4-21 11 16,-4-19 7-16,-7-3 11 0,-7-4 6 15,-10 10 6-15,-4 16 6 16,-7 9-9-16,-3 15-2 15,-1 17-4-15,1 2 1 16,-4 16-9-16,0 10-3 16,0 18 7-16,0 20 5 15,-4 21-6-15,1 22-2 16,-1 3-8-16,1 10-5 16,3-4-8-16,0 1-4 15,3-10-38-15,1 0-17 16,3-19-63-16,0-9-28 15,0-15 7 1</inkml:trace>
  <inkml:trace contextRef="#ctx0" brushRef="#br0" timeOffset="168657.2512">17226 12905 296 0,'-3'-22'110'0,"6"22"-86"0,-10 0-15 0,7 0-14 15,-3 6 12-15,-1 4 11 16,-3 8-6-16,0 11-1 16,0 5-7-16,0 16 6 0,0 7 3 15,-4 2-4-15,4-2-3 16,0 6-3-16,4-10 0 15,3-3-4-15,0-3-2 16,0-9-25-16,3-7-9 16,1-9-36-16,-4-3-16 15,0-4-17 1</inkml:trace>
  <inkml:trace contextRef="#ctx0" brushRef="#br0" timeOffset="169121.4366">16859 13300 312 0,'-24'-25'115'0,"27"22"-89"0,4-3 3 16,0 2-2-16,7-2-18 15,7-3-2-15,11 2-5 16,11 4 1-16,13-3-2 15,4-3-7-15,3 5-1 0,1-2-10 16,-4 3-4-16,-4-3 4 16,-6 6 3-16,-8 0 8 0,-7 0 5 15,-6 9 15-15,-12 1 6 16,-6 15 5-16,-11 3 2 16,0-3-8-16,-4 9-4 15,4-5-8-15,4 8-5 16,6-5-6-16,8-10-2 15,10 3-2-15,8-10 0 16,9-5-2-16,1-10-1 16,0-6 3-16,0-4 3 15,-4 1 0-15,-6-10 4 16,-8-6 9-16,-14-3 6 16,-7-10 9-16,-11 3 6 15,-6 1 4-15,-8 0 2 0,-6 8-17 16,-8 8-8-16,-3-1-13 15,-1 0-4-15,4 10-36 16,1 2-16-16</inkml:trace>
  <inkml:trace contextRef="#ctx0" brushRef="#br0" timeOffset="170263.1559">6481 15310 260 0,'28'-38'99'0,"-21"23"-77"0,3-4 20 16,-6 19 6-16,-4-3-15 15,0-3-1 1,-14 15-17-16,-11 0-9 15,-7 7 3-15,-13 3 1 0,-5 9 3 16,-3-3 3-16,-3-6-1 16,3 0 1-16,7 3-6 15,4-10-2-15,10 4-4 16,7-4-3-16,11-2-9 0,11 6-3 16,10-1-5-16,10 4-3 15,11 0 2-15,8 6 0 16,3-3 3-16,3 3 1 15,-10-6 10-15,-1 6 6 16,-9-6 3-16,-8 0 2 16,-7 6 13-16,-11-7 6 15,-6 8-7-15,-12 2-2 16,-6-3-6-16,-4 0 0 16,-3-6-7-16,0-7-1 15,0 4-4-15,3-10-1 16,0-6-15-16,4-6-4 0,7 3-21 15,7-13-9-15,3 0-20 16,8-2-8-16,6-1-53 16</inkml:trace>
  <inkml:trace contextRef="#ctx0" brushRef="#br0" timeOffset="172363.5058">7017 15542 228 0,'21'-19'85'0,"-18"0"-66"0,-3 4 16 0,0 12 4 16,-3-13-4-16,-4 7 2 15,-7-7-16-15,-11 6-7 16,-3 1-9-16,-7 0-4 0,-4 9 2 15,0 0 11-15,0 9 6 16,4 7-4-16,0-1-1 16,3 4-3-16,7 3 2 15,8 10-7-15,9-1-4 16,8 0-9-16,11-3-1 16,10-9-15-16,11 0-3 15,7-9-7-15,14-10 0 16,3-4 4-16,4-11 2 15,0-14-3-15,-3 4 1 0,-8-9 15 16,-7-4 9-16,-6 4 8 16,-8-10 3-16,-7 6 8 15,-7-6 2-15,-7 7 9 16,-3 9 6-16,-1-4 3 16,-3 13 0-16,0 1-10 15,0 8-2-15,0 10-8 16,4 16-3-1,3 12-3-15,0 7-3 16,3 2-1-16,-3 7 1 16,0 3 1-16,1-3-6 15,-1-10 0-15,-4 1-1 16,1-7 2-16,-4-3-1 0,0-12 2 16,0 2-7-16,3-8 1 15,1-14-6-15,6-8 1 16,8-7-1-16,7-19 1 15,10 3 0-15,-7 4 2 16,0 9 2-16,-3 6 2 16,-4 10 3-16,-3 6 2 15,3 6 3-15,-3 12 1 16,3 4-3-16,-4 0-1 16,5 6-3-16,-5 3-3 15,1 1-14-15,0-8-4 16,-1 1-9-16,1-6-2 0,-4 0 5 15,0-7 3-15,0-6 7 16,0 7 3-16,-3-10 13 16,3 0 7-16,0-3 7 15,0-4 2-15,4-12-2 16,3 4 0-16,4-7-3 16,3-3 1-16,0-10 0 15,-3 7 1-15,-4-6 2 16,-7 5 2-16,-3-5-7 15,-11 9-1-15,-7-3-2 16,-8 9-1-16,-6 9-1 16,-7 4 2-16,0 6 3 15,0 6 2-15,-1 7 8 16,5 9 2-16,3 0-4 16,6 9-2-16,8 0-7 0,7 1-3 15,11-4-9-15,10 0-3 16,11 1-9-16,7-8-3 15,3-8-6-15,0-13 1 16,1 0-3-16,-4-9 0 16,-1 5 15-16,-6-2 6 15,-7-3 9-15,-8 3 3 16,-2 6 15-16,-1-10 6 16,-4 10-13-16,1 0-8 15,-4 10-7-15,0-10 0 16,-4 0 1-16,-3 0 2 15,0 0 3-15,0 0 2 16,-3 0-6-16,-4-10-2 0,-4-2 0 16,1-4 0-16,-4-9 1 15,3-3 0-15,4 2 4 16,0-2 5-16,0 3-5 16,7 3 0-16,3-3-2 15,8 6-2-15,10 4 1 16,7 2 1-16,-7 4-3 15,22 9 0-15,10 9 1 16,-7 4 2-16,-4 5 1 16,-3 8 1-16,-4-1 0 15,-7 0 0-15,-7-3-2 16,-3-4 1-16,-4-2 0 16,-7 0 1-16,0-13-5 15,-7 6 1-15,0-9-11 16,0-9-3-16,7-10 0 0,0-15 3 15,7-4-4-15,4-6-1 16,3 0 4-16,-3 10 5 16,0 6 6-16,-4 9 5 15,0 9 5-15,-4 4 2 16,4 15-3-16,1 7-3 16,2 3 2-16,4 6 0 15,4 3-1-15,0 0-1 16,-1-2-6-16,1-1 1 15,3-13-2-15,1 4-2 16,-5-7-22-16,5-9-10 0,-1 0-28 16,0-9-9-1,-3-1-8-15,-1 1-3 0,1 0-4 16,0-7 46 0,3-3 69-16,0-6 26 15,4 6 16-15,-7-9-12 16,-1 3-8-16,-3 0-27 15,-3 6 6-15,-4-3 5 0,-3 0 5 16,-8 3 4-16,-10 7-17 16,-10 2-4-16,-8 10-11 15,-10 3-2-15,-4 13 5 16,-3 3 3-16,6 6-2 16,8 3 2-16,7 1-9 15,7-1-4-15,3-3-9 0,8 3-1 16,10-9-13-16,3-3-2 15,4-7-4-15,4-3 1 16,3-12 5-16,4-7 2 16,0-2 13-16,-1-1 5 15,1 4 12-15,-7-4 4 16,-4 6 10-16,-4 17 6 16,1 5-15-16,-1 7-5 15,5 0-5-15,2 6 0 16,1-6-9-16,7-4 0 15,6-5-20-15,5-10-6 16,2-3-16-16,8-13-7 16,0-9 2-16,-4-10 3 15,1-12 15-15,-1-12 6 0,-3-7 17 16,-7-6 7-16,-8-7 24 16,-6 7 12-16,-7 10 6 15,-11 8 3-15,-4 10-9 16,1 10-2-16,-1 12-5 15,0 0 0-15,1 13-7 16,-1 9-3-16,4 15-2 16,0 23 3-16,4 15-7 15,3 7 1-15,4 3-10 16,3 2-2-16,0 4-3 16,-4-6 0-16,1 0-16 15,-4-4-8-15,-7-12-33 16,-3-12-12-16,-8-13-60 15,-7-10-68-15,-3-18 66 16</inkml:trace>
  <inkml:trace contextRef="#ctx0" brushRef="#br0" timeOffset="172591.4674">9624 14915 396 0,'10'-6'148'0,"19"6"-115"0,13 0 17 0,-21 6-1 16,11-3-23-16,7 13-4 15,6-1-12-15,1 7-4 16,-3 3-3-16,-4 10 0 0,-11-1 2 16,-7-2-2-16,-7 2 0 15,-7 1-10-15,-3-1-5 0,-4-5-14 16,-4-11-4-16,-3-2-24 16,3-7-10-16,4-18-43 15,8-10-20-15,2-12 4 16</inkml:trace>
  <inkml:trace contextRef="#ctx0" brushRef="#br0" timeOffset="172695.8632">10174 14815 336 0,'-7'-32'126'0,"4"23"-98"0,-12-1 12 15,12 10 0-15,-1-3-26 16,1-3-10-16,-1 6-45 16,1 0-21-16,-1 6-87 15,1 7-39-15</inkml:trace>
  <inkml:trace contextRef="#ctx0" brushRef="#br0" timeOffset="173819.4595">10403 14996 72 0,'0'0'27'0,"7"-3"-21"0,1-3-32 0,-5 6-15 0,4 0 152 31,-3-9-40-15,-4 2-3-16,0 4-26 15,-4-3-12-15,1 6-17 16,-1-3-6-16,1-3-4 16,3 6-3-16,0 0 1 0,0 0 1 15,0 0 1-15,0 0 5 16,0 0 5-16,0 0-1 16,0 0 3-16,0 0-4 15,0 0-1-15,0 0-2 16,0 0 0-16,0 0-7 15,7 0-2-15,-4 0-7 16,4 0-2-16,-7 0-6 0,0 0-1 16,4 0 1-16,-4 0 2 15,0 0 8-15,0 0 3 16,0 6-4-16,0-3 0 16,0-3-10-16,0 0-2 15,0 0-14-15,0 0-7 16,0 0 8-16,3 0 4 15,-3 0 21-15,7 0 9 16,-3-3 17-16,3-3 11 16,-4-4-10-16,1 1-3 15,-1-1-8-15,1 1-1 16,-4 3-1-16,0 6 3 0,0-3 1 16,0 3 1-16,0 0 0 15,0 3 0-15,-4-3 2 16,1 6 2-16,3-6-7 15,0 3-3-15,0 3-3 16,0 1-3-16,0-7 1 16,0 0 1-16,0 0-12 15,0 0-3-15,0 0-1 16,0 0 3-16,0 0 9 16,0 0 6-16,0 3-2 15,0-3-1-15,0 0 0 16,0 6 1-16,0-6-3 15,0 0 0-15,0 0 5 0,0 0 5 16,0 0-1-16,0 0 3 16,0 0-2-16,0 0 0 15,0 0-5-15,0 0-3 16,0 3 0-16,0-3 1 16,0 0-1-16,0 0-1 15,0 0 3-15,0 0 2 16,0 0 2-16,0 0 1 15,0 0 2-15,3 0 1 16,1-3-1-16,-4-3-1 16,0-4 3-16,-4 4 3 15,-6 3 0-15,-4-3 4 16,-7 6 0-16,-4 0 1 16,0 15 6-16,0 4 4 0,1 9-5 15,3 13-3-15,3-3-6 16,11-1 0-16,10 7-5 15,15 0-1-15,10 0-13 16,8-6-5-16,9-4 4 16,1-15 3-16,0-3-5 15,-3-7-3-15,-8-3-13 16,-7-6-6-16,-7-6-38 16,-10-10-17-16,-22 4-83 15</inkml:trace>
  <inkml:trace contextRef="#ctx0" brushRef="#br0" timeOffset="175231.4977">11776 14953 212 0,'17'-29'82'0,"-17"20"-64"0,-3-7 20 0,-1 13 3 0,-6-6-15 16,-8-1-2-16,-7 4-3 16,-10 6-1-16,-4 9-11 15,-7 7-1-15,-3 6 2 0,0 13 7 16,-4 5 4-16,7-2-4 16,4 0 0-16,10-4-8 15,4-6-3-15,13 4-12 16,5-4-6-16,10-6-12 15,7 0-5-15,7-10-9 16,4-5-1-16,6-7 10 16,5-7 5-16,-1-2 14 0,0-4 6 15,0-2 14-15,1-4 8 16,-1-6 4-16,-4 6 4 16,1-6-8-16,-7 6-3 15,-4 10 3-15,-4 2 0 16,-3 7-1-16,-7 10 2 15,4 5-15-15,3 4-6 16,0-3 0-16,7 3 0 16,0 0-5-16,4-4-3 15,7-5-16-15,6-10-9 16,1-10-3-16,3-9-2 16,1-15 8-16,-1-10 5 0,-3-3 16 15,0-22 8 1,-4-3 9-16,-7 9 7 15,-3 4 6-15,-8 5 5 0,-6 17 8 16,-8 2 2-16,1 16-1 16,-4 4 0-16,0 15-5 15,3 15-3-15,4 4-13 16,4 16-5-16,3 9-3 16,3 3 2-16,1 6-3 15,-4-9 0-15,3 0-1 16,-3-7 1-16,0-2-7 15,1-10 1-15,-1-6-4 16,-4 0 2-16,4-10-2 16,0-12 0-16,7-7 4 0,4-8 1 15,7-7-7 1,3-10-2-16,4 10-1 0,-1 3 2 16,1 6 4-16,0 7 3 15,0 18 4-15,-1 7 2 16,1 15-1-16,-4 4 1 15,-3 6-2-15,-4-1 2 16,-7 4 4-16,-7 0 4 16,-7-6 5-16,-7-4 2 15,0-2 4-15,-35-10 1 16,-11-13-4-16,-14-3 1 16,-7-12-16-16,0-3-4 15,10-1-17-15,8-9-4 16,3 4-38-16,21-4-14 0,18-6-88 15</inkml:trace>
  <inkml:trace contextRef="#ctx0" brushRef="#br0" timeOffset="175606.4069">12816 14852 264 0,'-28'0'99'0,"14"13"-77"0,-14 18 9 0,14-18-2 16,-7 12-6-16,-4 12 0 15,4 7-3-15,3-3-3 16,7 0-9-16,8 3-5 0,6 0 0 15,8-10-9-15,7-6-3 16,3-12-6-16,4-7-4 16,-1-9 2-16,5-9 2 15,-5-7 15-15,-6-12 10 16,-8 3 1-16,-3-13 4 16,-7 1-6-16,-7-4-3 15,-3 3-19-15,-8 4-6 16,-3-1-24-16,0 13-10 0,3 7-67 15</inkml:trace>
  <inkml:trace contextRef="#ctx0" brushRef="#br0" timeOffset="175981.1865">12915 14924 260 0,'0'-9'96'0,"4"3"-75"0,-1 6 28 16,-3 0 6-16,7 6-23 16,0 10-5-16,4 2-5 15,3 4-2-15,7 13-11 0,0 6-3 16,1-1-2-16,-1 4-2 0,3 6-2 16,5-2 1-16,-5-5-1 15,1-8 0-15,-4-7 2 16,-3-9-3-16,-4-19 5 15,0-19 2 1,-3-15 10-16,-1-4 7 16,4-15-1-16,0-1 1 15,1 1-3-15,2 6-3 16,-3-3-18-16,0 6-7 16,-3 6-25-16,0 4-9 15,-1 6-29-15,1 12-12 16,-4 3-25-16,3 7-7 15,-3 16 9-15</inkml:trace>
  <inkml:trace contextRef="#ctx0" brushRef="#br0" timeOffset="176282.2935">13409 15025 292 0,'4'25'110'0,"10"-19"-86"0,3 3 16 16,-10-5 0-16,11-4-9 16,3-10-1-16,7 1-10 15,8-1-2-15,3-8-11 16,3-8 0-16,-3 1 3 0,-8-3-2 15,-6-6 3-15,-7 12-8 16,-15-10-2-16,-13 14 3 16,-11 5 2-16,-8 13 6 15,-6 9 3-15,3 10 5 16,8 9 4-16,2 7-6 16,8 9 0-16,7-7-5 0,11 7 0 15,6-6-10-15,12-4-3 16,6 1-10-16,7-16-2 15,4 0-9-15,3-10-1 16,1 0-16-16,-5-9-3 16,-6 0-31-16,-7-3-12 15,-22-3-74 1</inkml:trace>
  <inkml:trace contextRef="#ctx0" brushRef="#br0" timeOffset="176629.5823">14337 15288 400 0,'-11'-6'148'0,"8"6"-115"0,3-3-20 0,0 3-18 16,-4-7-162-16,-6 7-65 16</inkml:trace>
  <inkml:trace contextRef="#ctx0" brushRef="#br0" timeOffset="194747.7738">14961 14764 132 0,'14'-9'52'15,"4"3"-41"-15,14 3-18 0,-18 3-11 0,7-7 24 16,4 7 14-16,3-9-4 16,4 6-3-16,7-3 0 15,3-4 2-15,7 7-8 16,11-3-2-16,11 3-1 0,6-10-5 16,8 4 1-16,3 5 0 15,4-2 0-15,7 6 0 16,0-9 0-16,-1 6 2 15,8-4 1-15,0-2 1 16,10 3 0-16,4-4-5 16,7 1-1-16,14-1 1 15,4-2 0-15,7-4 1 0,7 1 0 16,3 2 0-16,0-3 0 16,4 1-3-16,0 5 0 15,3 1 4-15,0-4 1 16,4 4 11-16,4-4 6 15,13 1-10-15,4 2-2 16,7-5-5-16,11 5-2 16,7 1-2-16,-1-7 1 15,1 7 3-15,-4-1 1 16,0 1-4-16,-3 0 1 16,-4-1 0-16,0 1 0 15,39-1 2-15,-3 1 1 16,-26-7-4-16,-6 7 1 15,-7 0 0-15,-4 2 2 0,-4-2-3 16,1-4 0-16,-8-2 1 16,5-1 2-16,-5 3-1 15,-7-5 2-15,-6 2-4 16,-4-3 0-16,-11 0 1 16,-3 4 0-16,-15-4 0 15,-10 0 2-15,-10 0-3 16,-15-3 0-16,-6 3 5 15,-8-6 5-15,-3 6-5 16,3-2-2-16,-11-5-1 16,1 11-1-16,-4-13 0 15,0 9 0-15,-7-6 0 0,-7 0 0 16,-3 6 0-16,-8-3 2 16,-10 0 5-16,-7 3 6 15,-7 0 2-15,-4 0 3 16,-3 1-8-16,-4 2-1 15,0-3-5-15,0 3-3 16,0 4 0-16,-3-4 1 16,0 7-1-16,-1-1 2 15,1 1 0-15,-4 0 3 16,-3-7 1-16,-1 6 1 16,-3 1-2-16,0 3 1 15,0-4-6-15,1-2-1 0,-1-4 0 16,0 13 2-1,0-10-1-15,0 4-1 16,0 0-2-16,0-4 1 0,0-3 1 16,-4 1 0-16,-3-7 0 15,0-10 2-15,-3 4-3 16,-1-6 0-16,1-4 1 16,3 0 0-16,0-5-3 15,0-1 0-15,-4-10-1 16,4 7 3-16,-3-12 0 15,-4 2 1-15,-4-12 0 16,-3-3 2-16,-4 9-3 16,1-6-2-16,-1 7 2 15,0-10 2-15,-3 6 0 16,4-9 2-16,-1 2-4 16,4 1 0-16,-4 0 1 0,4 3 0 15,0-3 2-15,3 0 3 16,-3 6-7-16,4-3 0 15,-4 0 0-15,7 6 3 16,0 7 0-16,-1-4-1 16,5 7 1-16,-1-10-1 15,-3 10 0-15,4-3 0 16,-4-4 2-16,3 4 1 16,1-7-4-16,-1 3-1 15,1 7 1-15,-1-3 2 16,1-4-2-16,-1 3 0 15,-3 4 1-15,4-6 2 0,-1 2-1 16,-3-2 2-16,0 2-2 16,0 4 2-16,0 0-4 15,-4-4-2-15,4-3 4 16,0-9 1-16,4 4-3 16,-1-4 1-16,4 3 4 15,0 6 2-15,0 16-5 16,4-3-2-16,3 3 0 15,0 0 2-15,-4 16-2 16,11-9 0-16,0 2-1 16,4-9 0-16,0 7 2 15,6-4 2-15,1 6-3 16,7 4 0-16,3 0 1 16,4 9 2-16,7-3-6 15,10 9 1-15,4 3 3 0,11-2 2 16,6 5 0-16,8 1-2 15,10-1-2-15,11 4 1 16,11-3 1-16,-1-1 2 16,7 7-6-16,4-3 1 15,0 6 5-15,-3-6 4 16,3 6-3-16,0 6-2 16,-35-6 0-16,52 9-1 15,-41-9 0-15,62 16 0 16,-6-3-3-16,0-7 2 15,-7 10 1-15,-8-4 2 16,-6-2-1-16,-4 5-1 16,-46-5 1-16,39 5-1 0,-14-2-3 15,-7 6 2-15,-7-4 1 16,3 4 2-16,-3 6-1 16,-1-6-1-16,-6 0 1 15,-7 0-1-15,-1-4 0 16,-9 4 2-16,-5 0-1 15,-6-10 2-15,-8 1 0 16,-7 2 3-16,1-2 3 16,-8-1 2-16,-3 1-3 15,0-7-3-15,-4 12-5 16,-3-5 0-16,-4-1 2 16,-3 10 1-16,6-3 1 0,-2 9 2 15,-8-3-3-15,-7 12-2 16,7 1 0-16,-7 12-1 15,7 6 0-15,-3 7 0 16,0 2 2-16,-1 4 1 16,1 13-4-16,-4 12-1 15,-3 15 1-15,-8 1 2 16,8-1 0-16,-8 10 2 16,4 7-2-16,-3-7-1 15,-4-7 1-15,10-2-1 16,-2 9-3-16,-1-9 0 15,0-1 4-15,-4-5 3 0,11-4-3 16,-3 0-1-16,-1 0-2 16,1-15 0-16,0-1 4 15,-8-12 1-15,8-6-4 16,-8-10 1-16,4-9 0 16,-7-6 2-16,-7 0-1 15,-7-7-1-15,-7-3 1 16,-18 0 1-16,-7 1-1 15,-7-4-1-15,-14-7-2 16,-17-2-1-16,-12 3 4 16,-13-10 3-16,-11-9-3 15,-25 0-3-15,-10 0 3 16,-14-9 3-16,-25-7-1 16,-11 4 0-16,-13-7-1 15,-5 3 1-15,-2-9 2 0,-5 6 4 16,-3 1-2-16,4 2 1 15,-4 3-3-15,-3-2 0 16,14 5-1-16,-1-5 2 16,8 5 1-16,4 7 3 15,17-6-7-15,14-1-2 16,56 4-1-16,-31-3 0 16,24-1-5-16,29 10 1 15,21-6-22-15,14 6-11 16,10 6-9-16,12-3-2 15,6 10-23-15,3-1-9 16,5 13-32 0</inkml:trace>
  <inkml:trace contextRef="#ctx0" brushRef="#br0" timeOffset="208230.3186">27189 13808 156 0,'0'-25'57'0,"0"16"-44"0,3-1 21 16,1 10 5-16,-1-6-10 15,1 6-2-15,-1-3-10 0,1-4-2 16,-1 7-9-16,4-3 3 16,0-3 3-16,0 6-2 0,1-3 0 15,-1 3-2-15,-4 0 2 16,4 0 1-16,-3 3 3 16,-4 6-1-16,0 10 2 15,-4 6 3-15,1 10 1 16,-4 2-4-16,0 4-1 15,3 6-4-15,0-3-1 16,4 9-5-16,0-6-1 16,0 7-1-16,4-10-2 15,-4-7 1-15,0 4 1 16,-4-13-1-16,1 1-1 16,-4-4-21-16,0 0-9 0,-4-6-20 15,1-4-7-15,-1-2-22 16,-3 6-10-16,3-4-10 15</inkml:trace>
  <inkml:trace contextRef="#ctx0" brushRef="#br0" timeOffset="208753.3877">26585 14686 244 0,'-14'-9'93'0,"7"9"-72"0,0 0-11 16,7 0-7-16,0 0 15 15,7 0 9-15,7 0-8 16,7 6-5-16,8-6-9 16,13 0 7-16,11 0 5 0,10-6-7 15,12 2-1-15,6-2-5 16,7-3-3-16,-3 6-3 16,-4-4 1-16,-4-2-6 15,-6 9 0-15,-11-9-10 16,-7 9-2-16,-11-7-10 15,-7 7-2-15,-6 0-21 0,-8 7-9 16,-7-7-31 0</inkml:trace>
  <inkml:trace contextRef="#ctx0" brushRef="#br0" timeOffset="209430.403">26882 15006 260 0,'-18'-19'96'0,"15"13"-75"0,3 3 8 16,3-4-3-16,4 7-8 15,11-3 2-15,3-3-13 16,7-3-5-16,7-1-1 16,1 7-1-16,2-6 2 0,1-4-1 0,-3 10 2 15,-5-3-4-15,-2 6 0 16,-8 0 3-16,-7 6 1 16,-7 3 5-16,-7 7 5 15,-11-3-5-15,-6 12-2 16,-5 3 5-16,-2-3 3 15,-4 3 1-15,-1 0 1 16,1 7-4-16,-4-7-2 16,4 3-4-16,0-9 1 15,10 4-4-15,-3-1 0 16,11-7-3-16,6-2-1 16,8-3-1-16,6-4-2 15,15-3 0-15,0-3 0 0,6-3 0 16,5 0 0-16,2 0-2 15,1 0 1-15,0 7-4 16,0-7-1-16,-4 3-11 16,-3 3-1-16,0 0-13 15,-4-2-3-15,4-4-33 16,-4 0-14-16,0 0-19 16</inkml:trace>
  <inkml:trace contextRef="#ctx0" brushRef="#br0" timeOffset="210045.8535">27654 13695 232 0,'0'-9'88'0,"4"9"-69"0,3 0 15 15,0 0 1-15,0 9-14 16,4-3-2-16,6 13 2 16,4 9 3-16,4 4-12 15,3-1-5-15,-3 13 0 0,3 9 2 0,-3 10 5 16,-4 15-6-16,-3 10-2 16,-11 6 1-16,-7 10 2 15,-7 6-2-15,-11 12 1 16,-7 3-3-16,-6-2 0 15,-8 5-6-15,-4-6 1 16,-2-15-7-16,-1-7 0 16,-7-9-30-16,-7-9-11 15,-4-7-46-15,-10-9-19 16,-3-13 4 0</inkml:trace>
  <inkml:trace contextRef="#ctx0" brushRef="#br0" timeOffset="210603.3665">26779 13642 220 0,'0'0'85'0,"0"6"-66"0,4 13 10 0,-4-10-1 0,-4 10 1 16,-3 3 5-16,-7 6-4 15,-3 1 0-15,-8 8-17 16,-3 7 1-16,-8 9 0 0,-2 10 8 16,-5 15 6-16,-6 4-11 15,3 15-2-15,4 4-7 16,6 15 0-16,12-29-3 16,6 39 0-16,11-10-8 15,11 0 0-15,10 0-19 16,7-19-8-16,7-9-17 15,11-16-9-15</inkml:trace>
  <inkml:trace contextRef="#ctx0" brushRef="#br0" timeOffset="211485.5873">28060 13585 256 0,'-4'-6'96'0,"4"-3"-75"0,0 6-5 0,0-4-9 16,7 7 10-16,1 0 11 16,2-9-12-16,4 6-4 15,4-4-7-15,3-2 1 0,7 0 0 16,0 2 0-16,4-2-1 15,-4 6-3-15,1-3-2 0,-5 6-2 16,-2 0-1-16,-8 6 6 16,3-3 5-16,-10 6 0 15,-3 1 1-15,-8-1-1 16,-3 7 0-16,-3 3 0 16,-4-4 0-16,-4 14 0 15,-3-4 2-15,-4 3-1 16,4-3 0-16,0 0 1 15,3-3 1-15,4-3-3 16,3-3 0-16,4 2-3 16,4-8 2-16,6-1 0 15,11-3 1-15,4-2-2 16,10-4 1-16,4 0-9 16,0 0 0-16,-4 0-7 0,0 6-1 15,1-6-13-15,-5 6-3 16,-3-3-19-16,-7-3-9 15</inkml:trace>
  <inkml:trace contextRef="#ctx0" brushRef="#br0" timeOffset="212087.3854">28681 14122 276 0,'-4'-10'104'0,"8"10"-81"0,3-6 12 0,0 6 0 0,4 0-10 16,3-3-2-16,7 3-11 15,11 0-5-15,3 0-4 16,11 0-3-16,0 0 1 0,-1 0-10 16,-2 0-4-16,-8 3-29 15,0 3-12-15,-10 4-78 16</inkml:trace>
  <inkml:trace contextRef="#ctx0" brushRef="#br0" timeOffset="212345.9325">28646 14391 288 0,'-22'-9'107'0,"19"15"-83"0,-1-3 15 0,4-3 1 15,7 7-22-15,4-4-5 16,7 9 3-16,6-2 1 16,12-1-8-16,6-6-5 0,11 3-1 15,10-2-2-15,1-4-1 16,-4 0-4-16,0 0 0 16,-7-4-25-16,-11 4-10 15,-7-6-66-15,-6 3-27 16,-12-6 24-1</inkml:trace>
  <inkml:trace contextRef="#ctx0" brushRef="#br0" timeOffset="213274.4343">30014 13175 200 0,'-7'-26'77'0,"7"17"-60"0,-3 0 21 16,6 9 9-16,4 0-18 16,4-7-6-16,7 4-12 15,17 3-3-15,11-6-4 16,10-3 4-16,11 5 2 0,4-5-8 16,3 3 0-16,-4-4-2 15,-3 1 2-15,-7 3-3 0,-7 3 0 16,-7-4 1-1,-11 4 2-15,-6 3 1 0,-12 3 1 16,-10 7 4 0,-10 12 3-16,-11 6-4 0,-11 9-2 15,-10 7 2-15,-11 10 0 16,-11 2 1-16,8 4 2 16,-4-4-3-16,0 4 1 15,4-7-1-15,10 0 3 16,-7 1-3-16,11-7 1 15,3-7-3-15,4-8 0 16,3 2 1-16,8-9 1 16,-1-6-3-16,14 0-1 15,4-3-1-15,11-7-2 0,10-6-2 16,11 4-1-16,10-7-3 16,11 0 1-16,7 0 1 15,0 0 2-15,11 0-1 16,-4 0 1-16,-4 0-5 15,1 0 0-15,-11-7-10 16,-4 7-4-16,-10-3-22 16,-11-3-8-16,-10-4-88 15</inkml:trace>
  <inkml:trace contextRef="#ctx0" brushRef="#br0" timeOffset="213649.7603">30043 13576 284 0,'-4'-19'107'0,"4"10"-83"0,0 2-7 16,11 7-36-16,-1 0 23 16,4 0 0-16,0 0 4 0,1 0-3 15,6 0 12-15,0 0 5 0,4-6-2 16,3 3-1-16,11-3-5 16,3 6 1-16,11-10-4 15,3 1 1-15,4 0-9 16,4 5-2-16,-4-2-8 15,0 3 0-15,-4-3-28 16,-6 6-12-16,-12 0-50 16,-2 9-23-16,-12-3 19 15</inkml:trace>
  <inkml:trace contextRef="#ctx0" brushRef="#br0" timeOffset="213987.3092">31207 13701 244 0,'7'4'90'0,"-7"8"-70"0,3-3 21 0,1-5 7 16,-4 5-28-16,10 0-8 15,-3 1 7-15,-3 6 4 0,7-7-11 16,-8 10-2-16,8-4-3 0,-11 1-3 16,0 3-1-16,0 0-8 15,-4-7-4-15,-3 4-37 16,0 3-15-16,-11-10-75 15</inkml:trace>
  <inkml:trace contextRef="#ctx0" brushRef="#br0" timeOffset="214490.6302">31401 13792 156 0,'0'0'57'0,"10"0"-44"0,1 10 23 0,-4-4 9 15,0 3-3-15,0 1 0 16,-3-1-6-16,6 10-2 16,-6-10-19-16,-4 1 2 0,0-4 1 15,0 4-4-15,0-1 0 16,-4-9 3-16,1 6 1 15,-4-6-7-15,3-6-2 16,-3 3-7-16,7-10-2 16,0 1-7-16,0-7 0 15,11-6 1-15,-1-3 1 16,1-4-2-16,-1 10 2 16,1-3 1-16,3 10-1 15,0 2 4-15,0-3 2 0,-3 7-2 16,10 9 0-16,-3 0 1 15,3 0 0-15,4 9 0 16,-11 1 0-16,7 5 0 16,0 4 0-16,-3 0 2 15,-8 0 3-15,4-3 0 16,-3 2 2-16,-11 1-4 16,7-3-2-16,-4-1-9 15,-3-2-3-15,0-4-27 16,0 1-13-16,0-4-24 15,8-6-11-15,-8 10-19 16</inkml:trace>
  <inkml:trace contextRef="#ctx0" brushRef="#br0" timeOffset="215046.3114">31792 13648 280 0,'-7'-16'107'0,"14"13"-83"0,7-3 10 16,-3 6 0-16,0-3-21 16,3-3-5-16,10 6-3 15,1-10-1-15,0 7-2 16,10-3-2-16,-3-1 1 0,-4 4-1 16,4 3 0-16,-7 0 0 15,-8 0 2-15,1 3 5 16,-15 4 4-16,-3 8 0 15,-3 4 1-15,-15 0-2 16,4 9 1-16,-4-3 0 16,-3 4 1-16,0-1-4 0,3-6 0 15,1-3 4-15,3-7 2 16,3 4-5-16,8-7-1 16,3 1-2-16,10-1-1 15,8-9-3-15,6 0-2 16,8 0-2-16,4-3-1 15,-1-3-1-15,-7 2 3 16,4 4-5-16,-8-6 2 16,-6 6-14-16,3 0-3 15,-7 0-49-15,-14 0-21 16,-10 0-57 0</inkml:trace>
  <inkml:trace contextRef="#ctx0" brushRef="#br0" timeOffset="215720.6653">29912 14354 244 0,'-25'-7'93'0,"22"4"-72"0,-4 3 14 15,7 0 2-15,0 0 3 16,0 0 5-16,0 0-15 16,10 0-8-16,12 0-13 15,13-6-2-15,18 3 0 0,17 3-3 16,26-6-1-16,13-4-1 15,28 1 1-15,19-10-4 16,20 3-2-16,15-12-12 16,13 3-2-16,1-3 3 15,3 3 4-15,-14 6 6 16,-25-3 2-16,-21 6 6 0,-21 0 5 16,-24 4-7-16,-22 6-3 15,-21 3-27-15,-25-4-11 16,-24 7-104-1</inkml:trace>
  <inkml:trace contextRef="#ctx0" brushRef="#br0" timeOffset="216246.1233">30653 14614 364 0,'-11'-3'137'0,"18"6"-106"0,-7 6-18 0,0 7-16 16,-7 9 3-16,4 13 7 16,-8 9 8-16,-3 12 3 15,-7-2-9-15,0 9 6 0,-4-4 2 16,0 1-7-16,1-7-1 16,-1 4-3-16,4-13-1 15,3-3-10-15,4-6-4 0,7-13-33 16,3-6-15-1,12-13-34-15,2-12-16 0,11-10-15 16</inkml:trace>
  <inkml:trace contextRef="#ctx0" brushRef="#br0" timeOffset="216638.5337">31048 14846 300 0,'4'0'112'0,"-8"0"-87"0,-3 16-4 15,3-7-8-15,-6 10 5 16,-1 0 8-16,-3 6-7 0,4 3-3 16,-5 6-9-16,1 1 4 0,7-7 4 15,4 7-9-15,3-7-4 16,3-3-10-16,15-6-3 15,0 0-3-15,6-4 1 16,4-12 0-16,4-3 3 16,-7-9 6-16,10-4 2 15,-3-5 13-15,-4-7 7 16,-3-10 2-16,-4 1 0 16,0-4-6-16,-7-12-1 15,-3 12-6-15,-8-6-2 16,-3 10-9-16,-14 6-3 0,-10 6-16 15,-8 0-5-15,-7 9-15 16,0-3-5-16,-3 7-34 16,0 9-15-16</inkml:trace>
  <inkml:trace contextRef="#ctx0" brushRef="#br0" timeOffset="217056.7458">31701 14702 304 0,'-4'-19'112'0,"8"13"-87"0,3-4 18 0,-7 10 0 16,0 0-19-16,0 0-5 15,0 0-10-15,-7 10-4 16,3-1-2-16,-6 13 2 15,-15 6 1-15,4 10 2 0,-11 3 2 16,4-1-3-16,3 1-2 16,7 3-2-16,1-6-3 15,17 6-4-15,7-16 0 16,7 0-16-16,21-12-4 16,4-7-10-16,10-9-2 15,4-9 7-15,-10-7 4 16,2-6 26-16,1-9 11 15,-7-7 17-15,-4 4 9 0,-10-4 13 16,-11 3 8-16,-3 1-8 16,-11 6-3-16,-11 0-27 15,-3 2-10-15,-11 8-50 16,1 2-19-16,-12 13-145 16</inkml:trace>
  <inkml:trace contextRef="#ctx0" brushRef="#br0" timeOffset="238780.8646">27901 15605 36 0,'7'-10'16'0,"0"1"-12"0,0 0 49 16,-3 9 22-16,3-4-16 16,-4 4-7-16,1-6-8 15,0 6-1-15,-1-6-24 16,1 3 7-16,-4 3 2 0,3 9-11 15,-3-3-4-15,0 7-2 16,-3 3 3-16,-1 2-2 16,-3 11 1-16,0-1 1 15,0 6 2-15,0 1-3 0,0-1 0 16,3 1-3-16,1-7-1 16,-1 7-5-16,1-7-3 15,-1 0 0-15,1 0-1 16,-4-3-5-16,3 0 1 15,1-6-11-15,-1 0-3 16,0 0-15-16,1-3-5 16,-1 2-21-16,1-8-8 15,-1-10-54 1</inkml:trace>
  <inkml:trace contextRef="#ctx0" brushRef="#br0" timeOffset="239231.693">27305 16282 224 0,'-18'0'85'0,"15"0"-66"0,-4 6 14 0,7-6 4 16,0 0-15-16,7 4-2 15,3-4-8-15,5 6-2 16,6-6-6-16,10 0 2 0,8-6 3 15,4 6-3-15,6-10-1 16,7 1-2-16,8-1 0 16,6 4-4-16,8 3 0 15,0-3 1-15,6-4 0 16,-2 1-9-16,-5-1-4 16,-3 10-11-16,-3-3-5 15,-11-3 7-15,-11 6 5 16,-7 0-14-16,-10 0-5 15</inkml:trace>
  <inkml:trace contextRef="#ctx0" brushRef="#br0" timeOffset="239756.8179">27584 16439 204 0,'14'-6'77'0,"-7"-1"-60"0,11-2-1 0,-8 9-1 16,1 0 6-16,-1 0 7 15,1 0-6-15,-4 6 0 16,-7 10-13-16,-4-4 6 0,-3 7 2 16,-7 6 2-16,0-6 1 15,-4 6 0-15,1 4 0 0,-1-11-5 16,4 7 1-16,3-9-9 15,4 3-2-15,7-10-8 16,11 1 0-16,7-1-4 16,10-9 0-16,11 0 1 15,7 0 4-15,3 0-6 16,4 6-2-16,0-2-5 16,0-4-4-16,-7 6 0 15,-8-3-1-15,-6-3 2 16,-4 6 1-16,-7-6-4 15,-3 0-1-15,-4 0-15 16,-7-6-6-16,-3 3-52 16</inkml:trace>
  <inkml:trace contextRef="#ctx0" brushRef="#br0" timeOffset="240001.0938">28032 16307 236 0,'-14'0'90'0,"3"0"-70"0,0 3-7 0,4 10-10 16,-3-1 26-16,-4 17 15 15,0 11-2-15,-4 4-2 16,0 3-22-16,1 7 0 0,-1 8 2 16,4-8-9-16,0 8-1 15,3-8-8-15,1-7-2 16,3-3-16-16,0-10-4 0,3-6-32 15,0-12-12-15</inkml:trace>
  <inkml:trace contextRef="#ctx0" brushRef="#br0" timeOffset="242998.9092">29023 15467 244 0,'0'-6'90'0,"0"-4"-70"0,7 10-7 16,-7 0-10-16,0 0 15 15,0 0 10-15,-7 6-9 16,0 7-5-16,-11 6-9 15,-3 6 5-15,-4 13 3 0,-3 2 2 0,-3 4 1 16,-5 9-4-16,-3 4-2 16,4 6 2-16,0-1 3 15,0 1-2-15,6 9 0 16,5-3-7-16,3 3-2 16,13 0-2-16,5 1 1 15,3-11-15-15,7 1-7 16,7-3-15-16,4-7-3 15,3-9-23-15,4-13-7 16,-1-6-52 0</inkml:trace>
  <inkml:trace contextRef="#ctx0" brushRef="#br0" timeOffset="243437.5057">28931 15881 184 0,'4'-10'71'0,"-8"1"-55"0,11 0-5 0,0 2-5 15,0 4 20-15,1 3 12 16,-5 0-5-16,8 0-4 16,-1 0-17-16,1 10 1 0,-8 8 1 15,-3 7-3-15,0 10 1 16,-3 12-1-16,-4 0 1 15,-4 13 0-15,-3 2 0 16,0 7-6-16,-4-6-4 16,4-7-4-16,0-12-1 15,4 0-12-15,2-6-5 16,1-13-33-16,7-6-14 16,7-10-53-1</inkml:trace>
  <inkml:trace contextRef="#ctx0" brushRef="#br0" timeOffset="243840.5552">29298 15943 212 0,'-3'-9'82'0,"3"6"-64"0,-4-3 22 15,4 6 7-15,0 0-25 16,-3 9-9-16,-1 0-6 0,-6 17-1 16,-5 8-3-1,-6 4 9-15,7 15 7 0,-7-9 1 0,10 3 0 16,-3-3-8-16,11-3-5 16,3-10-11-16,3 0-5 15,15-9-2-15,0-6-1 16,3-13-2-16,3-3-1 15,1-3 3-15,0-13 5 16,-1-6 10-16,-6-9 8 16,-11 0 6-16,4-4 2 15,-11-6-2-15,-4 4 0 16,-3 2-16-16,-7-2-7 16,0 8-16-16,0-2-4 0,-4 9-28 15,11-3-13-15,4 6-50 16</inkml:trace>
  <inkml:trace contextRef="#ctx0" brushRef="#br0" timeOffset="244186.3281">29658 15931 260 0,'-3'0'96'0,"3"3"-75"0,-8 13 8 16,8-4-3-16,-10 13 3 15,-8 13 5-15,-3 6-10 16,7 9-1-16,0 1-14 0,3-1-3 0,4 0-2 16,7-3-11-16,7-12-3 15,4-4-8-15,6-12-2 16,12 0 2-16,-1-19 3 16,0-3 4-16,0-9 2 15,-3-16 19-15,-7-13 7 16,3 4 19-16,-18-10 7 15,-3-3-5-15,-7 3-3 16,-14 0-15-16,0 0-5 16,-7 7-18-16,-4 8-8 15,4 4-32-15,-4 0-12 16,11 13-38-16,0-7-14 16,3 3-18-16</inkml:trace>
  <inkml:trace contextRef="#ctx0" brushRef="#br0" timeOffset="244576.4492">29767 15486 196 0,'0'-7'74'0,"0"4"-58"0,7 6 12 0,-3-3-1 16,3 10 9-16,7-1 7 16,0 13-14-16,7 10-7 15,4 2-13-15,3 10-6 0,-3 19 0 16,0 9-2-16,-8 6-1 15,-6 10 3-15,-8 6 0 16,-13 13 3-16,-11-4 3 16,-11-6 2-16,-3-12 3 15,-8 3 6-15,5-19 2 16,-8-13-22-16,7-2-12 16,7-20-34-16,7-6-13 15,18-18-82 1</inkml:trace>
  <inkml:trace contextRef="#ctx0" brushRef="#br0" timeOffset="245058.9169">30328 15925 288 0,'-3'0'110'0,"6"0"-86"0,8 0 9 0,-1 0-3 0,5 0-3 16,6 0 3-16,7 0-14 16,7 0-7-16,4 0-5 15,10 0-4-15,-3 0 3 0,4 0-20 16,-8 0-6-16,0 0-34 16,-10 0-16-16</inkml:trace>
  <inkml:trace contextRef="#ctx0" brushRef="#br0" timeOffset="245287.583">30357 16066 340 0,'-4'0'126'0,"15"0"-98"0,10 3 14 0,-7 3 2 16,11-3-16-16,10 4-1 15,11 2-21-15,7 0-7 16,7-2-1-16,-4-4-9 0,4 6-2 16,-7-3-35-16,-4-6-16 15,-6-6-91 1</inkml:trace>
  <inkml:trace contextRef="#ctx0" brushRef="#br0" timeOffset="246130.9312">31231 15702 288 0,'-10'-13'110'16,"17"1"-86"-16,7 9 9 0,-3-3 0 0,3 6-15 15,17-10-2-15,8 7-7 16,11-3-4-16,6 3-2 16,4-4-3-16,4 7 3 0,3 0-2 15,-14 0-1-15,-8 0 5 16,-6 7 1-16,-14-7 4 15,0 3 4-15,-15 6-4 16,-3 7 0-16,-14 9-4 16,-3 6 1-16,-15 13 0 15,-10 6 1-15,-8-3 4 16,-10 7 3-16,4-1-4 0,0-6 1 16,3-3-5-16,7 0 1 15,4-10-5-15,10-5 0 16,0-4-1-16,4 0 1 15,14-6-7-15,0-7 1 16,7 4-1-16,7-1-1 16,11-5 1-16,6-7 0 15,12 3 0-15,6-6 0 16,7 3-4-16,4-3 0 16,7 0-1-16,-10-3 1 15,3 3-11-15,-11-6-3 16,4-3-17-16,-7-1-7 15,-15 1-29-15,-3-7-12 16,-6 4-31 0</inkml:trace>
  <inkml:trace contextRef="#ctx0" brushRef="#br0" timeOffset="246408.7324">31207 15987 328 0,'-11'0'123'0,"18"0"-95"0,11 0 9 0,-8 0-2 15,15 0-20-15,10 0-3 16,15 7-8-16,20-4-3 15,8-3 0-15,7 0-4 0,3 6 2 16,-7-6-19-16,-10 0-7 16,-8-6-43-16,-14 6-18 15,-13-10-38 1</inkml:trace>
  <inkml:trace contextRef="#ctx0" brushRef="#br0" timeOffset="246651.1724">32251 16031 276 0,'-4'25'104'0,"-3"-12"-81"0,7 21 20 15,0-24 6-15,-3 9-16 16,-4-4-1-16,3 4-19 15,4 0-8-15,-3 3-3 16,3-3-29-16,0-7-9 0,0 4-53 16,0-7-20-16,-7-2-7 15</inkml:trace>
  <inkml:trace contextRef="#ctx0" brushRef="#br0" timeOffset="247234.2964">32456 16210 316 0,'-4'9'121'0,"8"-9"-95"0,-4 10 0 0,7-4-7 16,-4-3-6-16,-3 7 5 16,0-1-10-16,0 4-4 15,0-10-3-15,0 6 7 0,0 1 7 16,-10-4-7-16,6-3-2 15,-7-3-9-15,8-3 0 16,-4-3-1-16,-4-4 2 0,11-2-1 16,0-10 1-16,0 3-3 15,11-3 1-15,-1-3-3 16,1 0 0-16,0 0 1 16,3 6 4-16,-4 0-1 15,4 3 1-15,-3 7 4 16,0 6 1-16,-4-3 1 15,3 6 0-15,8 0 0 16,-11 0 2-16,4 9 1 16,3 0 3-16,3 13-1 15,-3-9 2-15,0 6-6 16,-3-4-1-16,3 4-4 16,7-3-1-16,-7-4 1 15,1 4 0-15,2-7 4 16,-3 1 5-16,0-1-3 15,-3 1 2-15,3-10 4 0,-3 6 4 16,-1-6-4-16,-6 0 1 16,3-6-4-16,-4-4 0 15,8-9-5-15,3 1-3 16,-3-1 2-16,-1-9 2 16,1 2-4-16,-1 1-3 15,-3-3-21-15,4 13-8 16,-11-4-59-16,-3-6-24 15,-22 3-42 1</inkml:trace>
  <inkml:trace contextRef="#ctx0" brushRef="#br0" timeOffset="247804.0613">32981 15953 304 0,'-10'6'115'0,"20"-6"-89"0,15-6-3 0,-11 6-6 16,7 6-7-16,4-6 4 16,3 3-7-16,4 4-4 15,7-7-2-15,-4 9 3 0,-3-3 2 16,-4-3-2-16,-3 7-1 15,-8-4 8-15,-10 3 4 16,0 1 6-16,-17 6 4 16,-1-4-4-16,-14 7-1 15,4 6-5-15,4-6-1 0,-5-4-4 16,1-2-1-16,7 3-3 16,0-1 1-16,4-2-6 15,10-4-3-15,10 7 3 16,4-10 1-16,7-3-3 15,8 4 1-15,6-4-5 16,0-3-1-16,0 0-11 16,-6 0-1-16,-8 0-24 15,4 0-8-15,-15 0-75 16,-10 0-34-16,-25 0 36 16</inkml:trace>
  <inkml:trace contextRef="#ctx0" brushRef="#br0" timeOffset="249425.3498">26871 17317 296 0,'7'-25'112'0,"25"15"-87"0,17-8 0 0,-24 18-7 15,10-3-11-15,11-4-2 16,11 7 0-16,3 0-1 16,3 0-2-16,-3 0 3 0,-11 0 1 15,-10 0 2-15,-7 7 2 16,-11-4 1-16,-10 12 1 16,-22 10 0-16,-14 7 2 0,-17 21-7 15,-7 0-4-15,-8 10 0 16,1 0 2-16,-1 6 4 15,-6-6 2-15,6 9-3 16,-3-10 0-16,4 1-3 16,7-10 2-16,6-15 0 15,12 3 3-15,6-13-1 16,7 0 0-16,8-3-5 16,13-6-1-16,11-3-1 15,18-4-2-15,14-5 1 16,10 2-1-16,15-9-3 15,3 9 0-15,0-9-5 16,0 0 0-16,-7 0-3 16,-7 0 0-16,-10 7-10 15,-12-7-4-15,-9-7-26 0,-8-2-10 16</inkml:trace>
  <inkml:trace contextRef="#ctx0" brushRef="#br0" timeOffset="249725.6339">26638 17693 248 0,'-28'-19'93'0,"14"7"-72"0,0-4 3 16,10 16-5-16,1 0 10 15,3 0 6-15,10 6-5 16,19-2-1-16,16 5-16 16,22-3 5-16,11-3 5 0,14 4-6 15,10-4 1-15,-3 6-5 16,3-9 0-16,-14 0-12 16,-6 7-5-16,-12-7-27 15,-13 0-12-15,-19-7-51 16,-17 7-20-16,-17 0-15 15</inkml:trace>
  <inkml:trace contextRef="#ctx0" brushRef="#br0" timeOffset="250356.3333">27654 17966 304 0,'-7'9'115'0,"11"4"-89"0,-1 12 3 0,-3-15-4 0,0 8-17 15,4-2-2-15,-1 9-4 16,1-3 1-16,-1 3-2 15,-3-6 2-15,0 0 0 0,-3 3 1 16,-1-10 0-16,1 4 6 16,-4-13 4-16,0 13-3 15,3-10 1-15,-3-3-3 16,4-3 0-16,-1 6-5 16,1-6-1-16,3 4-3 15,0-4-1-15,0-4-1 16,0-5-2-16,0-7-4 15,0-2 0-15,3 2-1 16,4-12 3-16,0 3-1 16,0-10 0-16,0 13-1 15,0-3 2-15,0 0 4 0,0 6 1 16,0 10 1-16,1-7 0 16,-5 13 2-1,1-7 1-15,-1 10-1 0,-3 0-2 16,4 0 1-16,-4 10-1 15,0-7-3-15,0 10 2 16,0-4 3-16,0-6 1 16,0 7 1-16,0-10 2 15,0 6-1-15,0-6 2 16,0 3-2-16,0-3 0 16,0 0-8-16,0 0-2 15,0 0-20-15,-4-3-7 0,1-3-29 16,-1-4-14-16,1 1-48 15</inkml:trace>
  <inkml:trace contextRef="#ctx0" brushRef="#br0" timeOffset="251242.0638">27845 17994 168 0,'-7'-6'66'0,"3"6"-52"0,8-3-10 0,3 3-6 16,0 0 13-16,3 0 12 0,5 0 0 15,2 0 1-15,-3 3-13 16,-3-3 13-16,3 13 8 0,-3-4-3 15,-1 4 0-15,-3 2-12 16,0-2-3-16,-3 2-2 16,-4 4 0-16,-4-3-2 15,1 3-1-15,-1 0-3 16,1-4-1-16,-1-5-3 16,1-1 1-16,3 7-2 15,0-13 2-15,0 3 0 16,0-6 3-16,-4 0-3 15,4 0-2-15,0-6-3 16,0-4 1-16,0 1-1 16,-3-7-2-16,3 4 0 15,0-4 3-15,7-3 0 0,0 1 1 16,0 2-5-16,3-3 1 16,1 0 4-16,-1 4 2 15,-2 2 0-15,-1 4-2 16,0-4 5-16,0 10 1 15,-4 3 2-15,1 3 0 16,-1 10-4-16,4-1-3 16,4 7-3-16,3 6 1 15,0 0 1-15,7-3 2 16,4 3-1-16,0 3 2 16,-1-12-2-16,-2 9-1 15,-1-12 1-15,-7-4 1 16,0 7 5-16,-3-10 4 15,-4-3 2-15,-7-3 3 0,-4-3-7 16,1-13-3-16,-5 7 3 16,1-7 4-16,0 4-5 15,4-10 0-15,-1 0-6 16,4-3-4-16,7-3-2 16,0 2 3-16,4-2-13 15,0 3-6-15,-1 0-14 16,-6 12-3-16,3-2-56 15,-7 5-22-15,-7 1-15 16</inkml:trace>
  <inkml:trace contextRef="#ctx0" brushRef="#br0" timeOffset="251813.6835">28360 17925 320 0,'3'-12'121'0,"8"12"-95"0,14 0 5 16,-11 0-4-16,10 3-20 15,8 3-4-15,3-3 0 16,1 4 2-16,-1 2-2 15,-3-9-2-15,-4 9 2 0,-7 1 4 16,-3-4 6-16,-4-3 4 16,-7 7 4-16,-7-1-5 15,-7 7-1-15,-4-1-7 16,-3 4 0-16,0 0-3 16,0 0 2-16,-4 0-2 0,4-4 0 15,4 10-1 1,3-12 0-16,0 3 2 0,7-7 1 15,0 10-1-15,14-10-1 16,3-2-3-16,8 2-2 16,7-6-4-16,-1-3 0 15,5 0-14-15,-4 0-3 16,-4-3-24-16,-7 3-12 16</inkml:trace>
  <inkml:trace contextRef="#ctx0" brushRef="#br0" timeOffset="252415.3162">29284 17377 300 0,'0'-16'112'0,"7"16"-87"0,7 0 22 16,-3 0 3-16,6 0-21 15,8 0-3-15,14 9-16 16,7-2-4-16,3-4-4 16,-3 6-15-16,3-3-4 0,1-3-51 15,-11 4-20-15,-11 2-52 16</inkml:trace>
  <inkml:trace contextRef="#ctx0" brushRef="#br0" timeOffset="252612.5226">29235 17640 400 0,'-11'6'148'0,"11"-6"-115"0,11 0-14 0,3 0-12 16,7 6-3-16,7-2 5 16,18-4-4-16,7 0-1 15,10 6-2-15,5-3-6 0,-1-3-2 16,-7 0-37-16,-11 0-14 15,-10 0-101 1</inkml:trace>
  <inkml:trace contextRef="#ctx0" brushRef="#br0" timeOffset="253778.5766">30378 17336 272 0,'-11'-13'104'0,"18"7"-81"0,0-3 7 0,0 9-1 16,4-4-14-16,7-2-3 0,6 0-5 15,8 3 0-15,7 3-4 16,14-7-2-16,-4 7 2 0,0-3 2 16,1 3 2-16,-4 3 1 15,-4 4 0-15,-7 2 0 16,-3 7 2-16,-7 3 4 15,-11 9 1-15,-7 9-8 16,-14 7-4-16,-4 0 0 16,-6 10 0-16,-15-7-1 15,-3 3-2-15,-15-6 5 16,-3-7 1-16,-14-2 0 16,4-7-1-16,-4-3-1 15,0-6 2-15,3-10-1 16,1-9 2-16,10 0-4 15,10-9 0-15,8-7-3 0,18-3-1 16,10-9-4-16,14 3 1 16,10-3 0-16,8 9 2 15,10 0-1-15,11 4-1 16,3 11 3-16,11-2 0 16,0 12 1-16,7 7 0 15,-7-4 0-15,0 7 0 16,-7-6 0-16,-3-1 2 15,-15 7-1-15,0-7-1 16,-10-6-19-16,0 3-10 16,-1-6-38-16,-6-6-17 15,-4-6-55 1</inkml:trace>
  <inkml:trace contextRef="#ctx0" brushRef="#br0" timeOffset="254199.0095">31387 17273 308 0,'-25'-9'115'0,"21"9"-89"0,-13 0 14 16,13 9 3-16,-10 0-20 15,0 1-2-15,-4 6-7 16,8-7 1-16,3 7-8 15,0-4-4-15,7-2-2 0,10-4 1 0,4 10 1 16,8-7-4-16,6-6 1 16,7 6-2-16,0 1 0 15,11 6 2-15,-7 2 2 16,3 7-3-16,-6 10 0 16,-8-1-1-16,-3 7-2 15,-11 0 3-15,-14-3 0 16,-4-4 3-16,-21-6 1 15,-6-3 3-15,-8-6 3 16,-7 0 5-16,-7-13 1 16,-3-3-4-16,-4-12-1 15,10 6-15-15,1-13-6 16,10 1-26-16,11-4-9 0,10-16-47 16,11 4-20-16,4-10-20 15</inkml:trace>
  <inkml:trace contextRef="#ctx0" brushRef="#br0" timeOffset="254441.0717">31193 17282 352 0,'-14'-18'132'0,"14"8"-103"0,3 1-1 16,4 9-7-16,7 0 2 15,4 0 6-15,14-6-11 16,6 2-3-16,12-2-9 15,10 6-4-15,21-3-1 0,4-6-1 0,6 2 0 16,-27-2-3-16,20 6 2 16,-9-3-1-16,-15-4-2 15,-15 1-11-15,-13 9-2 16,-14-7-30-16,-18 7-11 16,-14 0-98-1</inkml:trace>
  <inkml:trace contextRef="#ctx0" brushRef="#br0" timeOffset="256000.208">31962 17762 252 0,'10'0'96'0,"4"0"-75"0,11 0 8 0,-14 7-1 16,13-7-17-16,12 0-6 16,2 0-3-16,19-7-2 15,-8 7 0-15,11-6-3 0,-10 3 2 16,6-7-12-16,-7-5-7 15,-3-4 11-15,-7 3 4 16,-7 4-10-16,-14-7-2 16,-4-6 13-16,-4 0 9 15,-10-3 7-15,-3-1 3 16,-8-5 3-16,1 6 1 16,-5-4-2-16,-6 4 2 0,7 3-8 15,0 6-2 1,3 0-7-16,11 10-2 0,4-7-9 15,17 4-4-15,11 5 2 16,7-2 2-16,7 9 0 16,6-3 1-16,8 3-2 15,-10 3 1-15,-1 3 11 16,-3 4 6-16,-11 2-6 16,-10 4-2-16,-14 12 3 15,-11-3 3-15,-11 3 3 16,0-9 2-16,-3 13 10 15,-7-14 6-15,7 1-8 16,0 0-3-16,14-3-9 16,0-4-5-16,14 4-1 15,7 0-1-15,-7-13-3 0,22 6 2 16,-12-3-1-16,26-2-2 16,-15 2 5-16,11-3 1 15,-7 3 0-15,-4-6 1 16,-3 6-2-16,-8-2-1 15,-6-4-15-15,3 0-7 16,-14-4-121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10T18:15:32.28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4036 10794 172 0,'0'-18'66'0,"0"18"-52"0,0-10 12 16,0 10 1-16,3 0-9 16,-3 0 0-16,4 0-9 15,-4 0-3-15,3 7-3 16,1 5 6-16,-4 7 4 0,-4 3-6 15,1 6-2-15,-4 10 3 16,-4 15 5-16,-3 19-7 16,-4 7-1-16,1-1-3 15,6 3-2-15,-3-8 1 16,7-1-1-16,4-3 0 16,6-7 0-16,4-8 2 0,7-14 1 15,0-5-4-15,11-10 1 16,7-6-7-16,-4-19-3 15,7-3 3-15,4-19 2 16,3 0 3-16,-6-13 3 16,-8 1 0-16,-3-10 2 15,-4 0 2-15,-4-3 4 16,-6 13 9-16,-4-1 6 16,4 13-11-16,-11 3-2 15,3 4-7-15,-3 15-3 16,0 3-3-16,0 19 1 15,4 0 1-15,-1 3 2 16,4 9-1-16,4 1-1 16,10-4-2-16,-3 4-1 0,6-7-3 15,5-3 1-15,-1-16-2 16,4-9 2-16,-1-9 5 16,1-10 2-16,3-6 2 15,-6-10 0-15,-5-12 13 16,-6-15 6-16,-4-17 6 15,-3 7 2-15,-8-3-12 16,-3 12-4-16,-3 4-11 16,-1 15-3-16,-3 6-17 15,0 10-4-15,0 12-19 16,-7 10-7-16,3 12-23 16,4 4-6-16,7 18-39 15</inkml:trace>
  <inkml:trace contextRef="#ctx0" brushRef="#br0" timeOffset="435.0417">4826 11415 204 0,'0'-6'77'0,"0"12"-60"0,7-6 15 0,0 0 4 15,0-6-11-15,11 3-5 16,-4-3-9-16,7-10-5 15,7 3-3-15,4-5 0 0,0-7 2 0,0-1 0 16,-4-2 2 0,0 3-4-16,-14-3 0 15,-3 9-1-15,-8 0-2 0,-6 10-2 16,-18 12 1-16,-4 6 3 16,-3 17 1-16,-1 2 5 15,5 0 3-15,6 6-2 16,-3 1 2-16,7-7-6 15,7 7-1-15,3-7-2 16,4 6-2-16,11-5 1 16,-1 2 1-16,15-9 1 15,3-13 1-15,11-2 2 16,3-7 3-16,4-10-4 16,4-5-1-16,-8 2-2 15,-3-3-2-15,-7 1-4 0,-8 5 0 16,-3 1-9-16,-6-1-4 15,-8 10-20-15,-7 0-6 16,0 10-86 0</inkml:trace>
  <inkml:trace contextRef="#ctx0" brushRef="#br0" timeOffset="1059.1487">5916 10697 252 0,'-7'-28'93'0,"7"34"-72"0,4-3-8 0,-4 4-8 15,0 2 1-15,-4 16 6 16,1 3-2-16,-1 10 0 15,4 6-6-15,0 0-1 0,0 3 1 16,0 3 0-16,0 7 2 0,-4-4-3 16,1 10 0-16,-1-4-1 15,1-6-2-15,-4-6 1 16,0-6 1-16,0-9 1 16,-4-1 1-16,1-9-5 15,-1-6-1-15,0-7-24 16,4-9-10-16,4-9-25 15,-1-16-12-15,4-4-19 16</inkml:trace>
  <inkml:trace contextRef="#ctx0" brushRef="#br0" timeOffset="1710.3149">6121 10911 216 0,'3'-10'82'0,"1"20"-64"0,-4-4 4 0,-4-3-1 16,-3 13-2-16,-7-1 1 16,0 7-7-16,-11 3 0 15,4 4-8-15,0-4-1 0,0 9 2 16,0-6-1-16,-1 7 2 16,1-7-6-16,4 7-3 15,-1-7 1-15,7 0 2 16,4-3-2-16,4-6 0 15,6-3 1-15,8-1 2 16,3-2-1-16,7-4-1 0,4 1-8 16,3-4-5-1,4-3-7-15,0-3 0 0,-1 0 0 16,1 0 0-16,0 0 6 16,-4-3 6-16,-3-3 7 15,-4 6 3-15,-3 0 8 16,-4 0 6-16,-7 0 5 15,0 0 2-15,0 0-6 16,-7 0 0-16,0 0-8 16,0 6-3-16,0-6-1 15,0 0-1-15,0 3 2 16,0-3 1-16,-4 0-1 16,1-9-1-16,-4-4-6 15,0-12 1-15,0 0-5 0,3-13 1 16,1 4 0-16,3-1-1 15,0-2 6-15,3 12 1 16,4-4-5-16,4 11 0 16,6-1-1-16,8 3-1 15,3 0 4-15,1 13 2 16,-1 3-2-16,0 10-2 16,-3 5 2-16,-1 7 2 15,-10 13 0-15,-3-1-1 16,-4 13 1-16,0-12-1 15,-3-1 0-15,-4 1 2 16,0-7-17-16,0-9-4 16,0 0-46-16,0-4-20 0,7-5-11 15</inkml:trace>
  <inkml:trace contextRef="#ctx0" brushRef="#br0" timeOffset="2077.2192">6777 11008 228 0,'-18'-28'88'0,"8"21"-69"0,-8 7-5 15,11 0-7-15,-4 0 10 16,-3 7 11-16,0-4-8 16,-3 9-3-16,2 1-10 15,1 15-1-15,4 3 1 0,-1 7-1 0,4-4-1 16,4 4-1-16,6-3 0 15,4-7-2-15,4 0-2 16,-1-3 1-16,4-9-1 16,-3-4 2-16,7-12 1 15,3-3-6-15,0-13-2 16,0-2 4-16,0-17 2 16,-3 1 1-16,-4-4 1 15,-7 4-4-15,-3 2 0 16,-8 1-8-16,-6 12-2 15,-1 0-14-15,-3 4-4 16,0 5-25-16,3 7-10 16,4 3-32-1</inkml:trace>
  <inkml:trace contextRef="#ctx0" brushRef="#br0" timeOffset="2605.3353">6900 11061 192 0,'-10'28'71'0,"3"-3"-55"0,3 10 13 16,4-16 2-16,0-1-14 15,4 8-2-15,-1 2-9 16,4 0-2-16,0-3-2 0,4-6-2 0,3 0 1 15,0-4 1-15,4-5 1 16,3-13 1-16,0-4 2 16,4-8-5-16,0-4-1 15,-1-9 0-15,1 3 2 16,-4-4 8-16,-7 11 3 16,-3-1 2-16,-4 3 4 15,-4 16-9-15,-3 0-3 16,4 6-4-16,-1 4-3 15,4 9-2-15,4-10 1 16,7 7 3-16,3-7 1 16,4 0-4-16,3-5 1 15,0-4 0-15,0-10 2 16,0 1-1-16,-3-1 2 0,0-8-2 16,-11-8-1-16,-3 1 12 15,-8-3 4-15,-6 0 5 16,-8-7 2-16,-7 1-4 15,-6 3 1-15,-1-1-11 16,0 13-5-16,1 1-23 16,2 2-8-16,8 16-41 15,4 6-19-15,6 4-49 16</inkml:trace>
  <inkml:trace contextRef="#ctx0" brushRef="#br0" timeOffset="3437.6698">8710 11008 100 0,'32'-28'38'0,"-4"12"-29"0,4-12 25 0,-22 18 13 15,4-9 8-15,-3-6 4 16,-7 0-17-16,-8 3-8 16,-10-3-19-16,-7 9-10 0,-14 13-1 15,-11 6-5-15,-4 13-2 16,-6 9 6-16,-1 3 5 15,1 7-2-15,3 9 2 16,7 3-5-16,11 6-2 16,7 1 0-16,10-7-1 15,7-4 2-15,22-2 1 16,7-19-8-16,10-3-2 0,7-19-5 16,8-3 0-16,2-16 4 15,-2-12 4-15,-5-7 5 16,-6 0 2-16,-7-2 12 15,-7 11 7-15,-8 1 4 16,-3 13 4-16,-3 2-16 16,-4 4-6-16,0 2-5 15,0 7 0-15,0 0 0 16,7 10 1-16,3 5 0 16,1 4 2-16,3 0-3 15,4 9 0-15,-1-3-1 16,1 0 1-16,0-3-4 15,-1 3-2-15,-3 1-47 0,4-8-19 16,0 1-75 0</inkml:trace>
  <inkml:trace contextRef="#ctx0" brushRef="#br0" timeOffset="3992.5317">9162 11161 212 0,'-4'-9'82'0,"8"9"-64"0,-1 6 2 0,-3-3-4 16,0 10 8-16,4-1 10 15,-4 7-12-15,0 3-4 16,0 0-11-16,0 3-5 0,0 3-1 16,0-2-1-16,0-1 2 15,0-3-1-15,-4-4-1 16,-3 8-61-16,0-8-29 16,0 4-18-16</inkml:trace>
  <inkml:trace contextRef="#ctx0" brushRef="#br0" timeOffset="4399.3474">9479 10857 220 0,'0'-3'85'0,"7"3"-66"0,0-6 16 0,0 6 4 15,4 0-15-15,-1 0-3 16,8 6-15-16,7-6-3 16,3 0-3-16,4 3 0 0,3-3 0 0,0 0-27 15,-3 6-11-15,-7-2-78 16</inkml:trace>
  <inkml:trace contextRef="#ctx0" brushRef="#br0" timeOffset="4594.2043">9433 11077 312 0,'-10'-19'115'0,"13"22"-89"0,11-3-10 16,-3 0-9-16,7 0-5 15,3-3 3-15,7-3-2 16,7 6-2-16,4-7 0 16,3 4-15-16,1 3-3 0,-1-6-51 0,-3 6-20 15,-4 6-19 1</inkml:trace>
  <inkml:trace contextRef="#ctx0" brushRef="#br0" timeOffset="5467.0187">10453 10384 212 0,'-4'-3'79'0,"1"6"-61"0,-4-3 6 0,3 6-2 0,-6-3-6 15,-5 7 3-15,1 2-6 16,-3-3-3-16,3 1-5 16,-1-1-4-16,8 1 2 0,0-7 0 15,4 3 1-15,-1 4-2 16,8-1-2-16,6-3 3 15,12-3 0-15,9 7-4 16,8-1-1-16,4 7 1 16,6-1 0-16,-3-2 1 15,0 6 0-15,-8 3-3 0,-6-3 2 16,-11-1 3-16,-14 1 1 16,-10 0 1-16,-15 0 0 15,-14-3 9-15,-6-1 3 16,-8-5-1-16,-4-7-1 15,5 3-6-15,2-3 0 16,4-3-7-16,8 0-1 16,6 0-55-16,7 0-23 15</inkml:trace>
  <inkml:trace contextRef="#ctx0" brushRef="#br0" timeOffset="5754.0966">10319 10443 196 0,'-32'-15'74'0,"25"15"-58"0,3-10 1 16,4 10-3-16,0-3 1 16,0-3 5-16,11 0-8 15,10-4-2-15,7 1-6 16,11-1 10-16,7-2 8 0,3-4 2 15,4 7 1-15,4-7-12 16,-15 13-5-16,-7-3-5 16,8-4 0-16,10 7-2 15,-7-3 2-15,-8-1-4 16,-6 4 0-16,-7 3-23 0,-18 16-122 31</inkml:trace>
  <inkml:trace contextRef="#ctx0" brushRef="#br0" timeOffset="6169.988">10107 10954 292 0,'-7'-28'110'0,"7"28"-86"0,-4-6-9 15,8 6-10-15,3-3-2 16,0-3 3-16,7 6 3 15,-3 0 2-15,21 0-5 16,-4 0-2-16,28 0 0 0,25 6-2 16,1-6-2-16,2 0 1 15,-6 0 1-15,-4-6-1 16,-7 6-1-16,-7-4 1 0,-14-2-1 16,-7 6-29-1,-15-3-10-15,-13 3-63 16,-18 3-52-16,-7 7 54 15</inkml:trace>
  <inkml:trace contextRef="#ctx0" brushRef="#br0" timeOffset="6665.316">10276 11124 260 0,'4'-19'99'0,"7"19"-77"0,10-6-7 16,-7 3-7-16,3 3 0 15,1-7 7-15,3 4-1 16,7-3 2-16,1 3-9 15,2-4-2-15,-2 7 1 0,-1 0-3 16,-3 7-2-16,-8-4 0 16,-3 6-1-16,-7 7 2 15,-14 3 1-15,-7 9 1 16,-7-3 0-16,-4 3 0 0,4-12 2 16,4 3-1-16,-8 0 0 15,-3 6-1-15,6 0 0 16,8-13-5-16,4 4 1 15,10-7 4-15,10 1 5 16,8-10-1-16,10 0 3 16,11-3-8-16,3-4-2 15,1 4-1-15,-1-3 2 16,-3 6-1-16,-14-6-1 16,-4 6-4-16,-4 0 0 15,1 0-18-15,-7 0-6 16,-1 0-62-16,-6 12-29 15,-1-18 7 1</inkml:trace>
  <inkml:trace contextRef="#ctx0" brushRef="#br0" timeOffset="8081.6492">12019 10873 184 0,'4'-25'71'0,"-1"15"-55"0,-3-2 4 0,0-1 0 16,0 4-6-16,-3-1 2 16,-4 1-3-16,-4 6 2 0,-7 3-8 15,-3 3 0-15,-7 6 0 0,-7 7 3 16,-1 3 1-16,1 6-3 16,3-6-3-16,4 9-2 15,7-3-3-15,7 3-2 16,3-2 1-16,8 2 3 15,10-9 1-15,3-1-6 16,8-2-2-16,7-16-9 16,7-9-4-16,3-1 10 15,0-9 4-15,0-6 5 16,-3 7 2-16,-7-1 5 16,-4 0 3-16,-7 3-2 0,-3 1 0 15,-8 5-1-15,-3 10 2 16,0 0-7-16,-3 0-4 15,-1 0 0-15,4 10 0 16,0-1 1-16,4-3 0 16,3 4 0-16,0-1 0 15,7 0 0-15,4 1 2 16,3-4-10-16,0-3-2 16,4-3-11-16,3 0-4 15,-4-3 11-15,1-3 8 16,-4 6 4-16,-3-10 4 15,-4 10 8-15,0-3 5 16,-7-3-3-16,0 6-2 16,-3 0-3-16,-4 0-2 0,0 0-1 15,-4 0 0-15,4 0-2 16,0 0 1-16,0 0-2 16,-3 0-1-16,3 0 1 15,0-9 1-15,3-1-3 16,1 1 0-16,3-7 1 15,0 4 0-15,0-4-3 16,0 0 0-16,0 4 2 16,0 2 2-16,0 4-2 15,4 3 0-15,-1 3-1 16,1 3-2-16,0 6-2 16,3 7 1-16,3-7 3 15,4 7 3-15,8-3 0 16,-1 2 2-16,7-2-22 0,4-4-7 15,0 4-22-15,0-4-8 16,-1-6-30 0</inkml:trace>
  <inkml:trace contextRef="#ctx0" brushRef="#br0" timeOffset="8481.822">12933 10926 164 0,'17'-9'63'0,"-9"3"-49"0,2-4 9 0,-3 10 1 15,7-9-1-15,-3-1 1 16,-4-5-2-16,0 5-2 15,-7-2-10-15,-4-4 0 0,-10 7 3 16,-14 2-5-16,-7 14 0 16,-4 2-2-16,-3 0 1 15,-1 7-2-15,5-3 0 0,6 2-1 16,7 4 0-16,11-9-2 16,10 5-2-16,15 1-4 15,10-7 0-15,11-6-16 16,10-6-6-16,8-6-3 15,3-13 0-15,0-6 8 16,-1-7 2-16,-6-12 14 16,-3-6 5-16,-12 0 16 15,-6-10 7-15,-7 16 17 16,-11 3 7-16,-4 9-13 16,-3 7-8-16,-3 6-15 15,-1 13-5-15,-3-1-4 16,0 20-2-16,0 6 7 0,0 21 3 15,0 7-8-15,3 9 0 16,4 1 0-16,8-1 3 16,-1-9-2-16,7-7 0 15,3-2-50-15,4-7-20 16,1-6-68 0</inkml:trace>
  <inkml:trace contextRef="#ctx0" brushRef="#br0" timeOffset="9255.1703">14199 10747 212 0,'7'-34'79'0,"0"15"-61"0,0-9 8 0,-7 9-1 16,-3-3 0-16,-4 3 4 15,-7-6-11-15,-7 13-3 16,-8 2-9-16,-2 4-2 0,-8 12 0 16,-3 4 4-16,-1-1 3 15,1 10-2-15,-4 9 0 16,7 7-5-16,7-7-3 0,8 6 0 16,6 1-1-16,11-7-3 15,11-3 2-15,6 3-1 16,8-9 0-16,6-9-9 15,5-4-3-15,6-6 5 16,4-10 2-16,-4-8 5 16,0-7 3-16,-3-10 0 15,0-9-1-15,-4-3 9 16,-7 3 6-16,-3 10 6 16,-8 6 2-16,-2 2-12 15,-5 17-4-15,-3 6-7 16,-3 12-1-16,-5 10 5 15,5 6 5-15,-1 3-7 16,4 10-1-16,4-3-1 16,7-7 2-16,3-3-1 0,3 3-1 15,4-9 3-15,4-10 2 16,3 4-37-16,1-10-16 16,-5-3-99-1</inkml:trace>
  <inkml:trace contextRef="#ctx0" brushRef="#br0" timeOffset="9786.298">14474 10804 216 0,'0'-10'82'0,"4"10"-64"0,3-9 13 15,-3 9 3-15,3-9-9 16,3 9 0-16,1-3-5 15,-1-4-3-15,5 7-9 16,-1-3-3-16,0 3 1 0,3 0-5 0,1 3-1 16,0 4 0-16,-4-4 2 15,0 6-1-15,-7 0-1 16,-4 7 1-16,-6-6-1 16,-8 8 4-16,-6 1 5 15,-1-3-1-15,-3 3 3 16,3-4-6-16,4-2-1 15,4-7 0-15,-1 4 0 16,4-1 0-16,7 0 2 16,7-2 1-16,4-4 3 15,6-3-3-15,8-10 1 16,7 7-5-16,6-6 0 16,-2 3-8-16,-5-4-2 0,-2 4-23 15,-8 6-8-15,-7 0-35 16,-14 6-16-16,-4 4-30 15</inkml:trace>
  <inkml:trace contextRef="#ctx0" brushRef="#br0" timeOffset="10419.381">15141 10525 156 0,'-10'0'57'0,"13"0"-44"0,-3 0 29 16,0 0 11-16,0 0-3 16,0 0 0-16,0 0-14 0,7 0-7 15,4 0-17-15,6 0 1 0,5-6 1 16,6 2-7-16,7 4-2 16,0 0-5-16,-3 0-1 15,0 0-19-15,-7 10-9 16,-11-1-54-16,-14 7-21 15,-14-4-6 1</inkml:trace>
  <inkml:trace contextRef="#ctx0" brushRef="#br0" timeOffset="10583.1405">14997 10766 316 0,'-7'-15'118'0,"7"21"-92"0,10-6-9 0,1 0-12 0,3 0 13 16,3 0 10-16,8-6-11 15,7 2-7-15,7 4-6 16,3-6-6-16,0 6 1 0,-3 0-28 16,-4 6-10-16,-6-2-107 15</inkml:trace>
  <inkml:trace contextRef="#ctx0" brushRef="#br0" timeOffset="11203.7028">16171 10167 96 0,'22'-59'38'0,"-5"40"-29"0,4 0 23 16,-10 10 12-16,-1-7 9 16,1 7 5-16,0-1-9 15,-4 1-3-15,0-1-26 0,0 10-7 0,0 0-2 16,0 10-1-16,0 9 4 16,0 6-7-16,0 9-4 15,-3 1 0-15,-1-4 0 16,-3 4-1-16,0-7 1 15,-3 3-4-15,-1-9 0 16,1 3-32-16,3 0-15 16,0-6-84-1</inkml:trace>
  <inkml:trace contextRef="#ctx0" brushRef="#br0" timeOffset="11455.237">15829 10641 160 0,'-14'-19'63'0,"11"13"-49"0,-1 3 27 15,4 3 8-15,0-7 0 16,0 7 3-16</inkml:trace>
  <inkml:trace contextRef="#ctx0" brushRef="#br0" timeOffset="11604.3679">15826 10606 455 0,'31'7'23'0,"15"-4"-3"15,18-3-9-15,10 0-2 16,14 0-7-16,7 0-2 15,4 0 2-15,-7 0 1 16,-8 0-4-16,-9 0 1 16,-16 0-20-16,-13 0-9 15,-14 6-25-15,-21-3-11 16,-22 13-49 0</inkml:trace>
  <inkml:trace contextRef="#ctx0" brushRef="#br0" timeOffset="12152.6239">15991 10879 264 0,'22'-16'99'0,"6"10"-77"0,18-3-2 16,-25-1-4-16,4 7-1 0,3-3 5 16,0 6-10-16,4 0-3 15,-1 0-5-15,-2 6 1 0,-5-3 2 16,-2 7-2-16,-5-4-2 15,-6-3 2-15,-4 7 0 16,-7 5-1-16,-7-5-2 16,-7 9 5-16,-11-1 1 15,-7 14-2-15,0-4-3 16,-3 0 4-16,-4 7 4 16,4-7-1-16,3-3 1 15,4 3-5-15,7-9-1 16,7 3 1-16,3-10 2 15,11 7 1-15,11-9 1 16,17-4-4-16,14 3-3 0,15-9 0 16,13 7-1-16,8-7 0 15,0 0 0-15,-1 0 0 16,-10 0 0-16,-10 3-25 16,-15-3-8-16,-10 6-82 15,-15-6-75 1,-13-9 64-16</inkml:trace>
  <inkml:trace contextRef="#ctx0" brushRef="#br0" timeOffset="16364.7513">17268 10857 164 0,'8'-19'63'0,"-8"19"-49"0,0-3 11 0,0-3 5 0,0 6-12 15,0-3-2-15,0-3-12 16,0 6-2-16,0 0-2 16,0 9 0-16,0-3 2 0,3 4-3 15,1-1-2-15,-1-6 2 16,1 7 2-16,-1-4 0 16,4 3 2-16,-3-2-2 15,3-4 2-15,0-3-2 16,0-3 2-16,0-4-2 15,0 4-1-15,0-9 7 16,-3 2 3-16,-4 1 3 16,-4 6 3-16,1-4-9 15,-4 7-2-15,-4 7-3 0,-3-4-2 16,3 6 1-16,1-3-1 16,3 4 0-16,0-1 0 15,3 1-3-15,4-4 2 16,4-3 3-16,3 3 1 15,3-6 1-15,4-6 0 16,4 6-2-16,0-9-2 16,-1-1 1-16,-3 7-1 15,-3-9 0-15,-8 8 2 16,-3-2 1-16,-10 3 1 16,-4 3 2-16,-4 3 1 15,4 3-6-15,0 4-2 16,3-4-3-16,4 4 3 0,4-1 0 15,-1-6 1-15,4 7 0 16,4-10 2-16,3 6-1 16,0-6 2-16,0-6-2 15,0-4-1-15,-4 1-6 16,-6-1-4-16,-4 7-30 16,-7 6-13-16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12T22:37:47.5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26455 622 132 0,'0'-13'49'0,"0"13"-38"0,21-15 12 15,-17 15 6-15,3 0-6 16,0-10-1-16,-4 10-6 16,1 0 0-16,-4 0-9 15,0 0 5-15,-4 0 3 0,4 0 2 16,0 10 1-16,0-10 0 0,0 0-2 16,0 9 3-16,0-3 0 15,0 4-4-15,-3 9-1 16,-1-1-2-16,1 1 0 15,-1 3-4-15,-3 10 0 16,0-7-3-16,-4 9 2 16,1 1 0-16,-4 12 3 15,0-3-5-15,-4 9-1 16,4-9 2-16,-4 19 1 16,4-16-1-16,0 15-1 15,0-18-1-15,-4 16 2 16,4-13-3-16,0 3-2 15,3-9 0-15,1 3 1 16,-1-13-1-16,4-9-1 0,0 3 1 16,4-6 1-16,-1 0 1 15,4-4 1-15,0 4-2 16,4-9-2-16,-1-1-2 16,4 0 1-16,0 1 1 15,7-10 2-15,0 6-3 16,11-12-2-16,-4 6-1 15,18-10 3-15,-7 10-2 16,17-9-1-16,-10 6 3 16,10-3 0-16,-6 6-2 15,3 0 2-15,-8 0-1 16,1 0-2-16,-7 0-4 16,-4 0-2-16,-3 0-6 0,-4-4-3 15,-3-2-9-15,3 6-3 16,-3-3-14-16,-1-3-6 15,1-4-28 1,-4 10-52-16,-4-9 30 16</inkml:trace>
  <inkml:trace contextRef="#ctx0" brushRef="#br0" timeOffset="660.6432">26741 1243 132 0,'-36'0'52'0,"36"0"-41"0,-17 3 15 15,17 3 6-15,-4-6-12 16,4 0-3-16,0 3-10 16,0 4-3-16,0-1-2 15,0-6 3-15,0 9 1 0,0-6 4 16,0 7 4-16,0-1 1 16,11 7 3-16,-4-7-6 0,10 1 1 15,-2-1-6-15,6 1-2 16,-4 5-2-16,8-12 0 15,-4 10 0-15,0-4 1 16,-3-6 0-16,0 13 2 16,-4-13-1-16,0 7 2 15,-4-4 0-15,-3-3 1 16,1 3 0-16,-1 4 0 16,0-4-2-16,-7 7 1 15,0-4 2-15,-11 13 2 16,4-3-3-16,-7 12-3 15,0-6 4-15,-4 10 2 16,1-7 0-16,-5 0 1 16,5 7-4-16,-4-10-3 0,3 0-2 15,0-3-3-15,1 3 3 16,-1-6 2-16,4-4-2 16,0 1-2-16,0-3-5 15,3-4-2-15,0 0-2 16,4 1 0-16,0-4 0 15,11 3 2-15,-4-2-3 16,14-4-1-16,-3-3-13 16,10 0-3-16,-4-3-32 15,8-10-15-15,-4 4-44 16</inkml:trace>
  <inkml:trace contextRef="#ctx0" brushRef="#br0" timeOffset="1695.51">26811 556 192 0,'-10'0'74'0,"10"0"-58"0,10 0 3 0,-10 0-4 0,11 0-8 16,-1 0-2-16,11-6-5 15,-3 6 0-15,7-3 0 16,-4-4 0-16,4 7 0 0,-1-9 0 15,5 0 2-15,-5 5 1 16,4-8 1-16,-3 9 0 16,7-7 0-16,-7-5 4 15,6 15 3-15,-6-10-4 16,0 10 1-16,-4 0-1 16,-3 10 3-16,-1-1-3 15,-10 1-2-15,0-1 2 16,-10 7 2-16,-1 2 0 15,-13 8 2-15,3-8-6 0,-15 20-1 16,8-4 0-16,-11 10 2 16,8-6-1-16,-5 12 0 15,5-12-6-15,3 6-1 16,3-10 5-16,4-6 3 16,3-3-6-16,8-6-1 15,-1 0 2-15,4 0 1 16,0-10 0-16,7 7 1 15,0-7-4-15,7 1 0 16,-3-1 1-16,14-2 2 16,-4-7-3-16,18 0 0 15,-8-7-4-15,15 7-1 16,-7-9-11-16,3 9-1 16,-6-3-20-16,-5-4-5 0,-2 4-66 15</inkml:trace>
  <inkml:trace contextRef="#ctx0" brushRef="#br0" timeOffset="2042.2699">26931 788 184 0,'-7'0'68'0,"7"0"-52"0,-4 3 3 0,4-3 1 16,0 0-8-16,0 0 1 15,8 10 1-15,-1-10 3 16,7 6-9-16,0-6-4 0,11 0-1 15,-4 0-2-15,7 0-1 16,-3 0 3-16,6 0 0 16,-6-6-12-16,3 3-4 15,-3-4-12-15,3 4-4 16,-3-3-64 0</inkml:trace>
  <inkml:trace contextRef="#ctx0" brushRef="#br0" timeOffset="2358.8383">27686 876 204 0,'-18'12'77'0,"18"-12"-60"0,-10 19 2 0,10-9-2 16,0 2-9-16,0-2 0 16,3 8-4-16,1-5-1 15,-1 9-1-15,1-3 1 0,-1 6 2 16,1-3 0-16,-4 3 2 16,0-6-6-16,0 0-1 15,0-4-13-15,-4 4-7 16,1-10-42-1,3-2-57-15,0-4 25 16</inkml:trace>
  <inkml:trace contextRef="#ctx0" brushRef="#br0" timeOffset="2987.1812">27806 1077 220 0,'-18'9'82'0,"18"-9"-64"0,-3 22 7 16,3-19-1-16,0 7-9 15,0-4 2-15,3 3-10 16,1 1-4-16,3-1-2 16,-4-3 1-16,4-3 3 0,-3 7 4 15,0-10 2-15,-4 0-3 16,0 0 0-16,0 0-5 0,0-10-2 15,0 1-3 1,0-7 1-16,0 4 1 0,7-7 0 16,0 3-3-16,0-2 2 15,-4 2 3-15,1 3 3 16,-1 4-2-16,1-7 0 16,-1 7 3-16,1 3 1 15,-4-4 1-15,0 7 0 16,0-3-2-16,0 6-1 15,0-3-3-15,7 3 1 16,0 0-2-16,4 3-1 16,-1 3 1-16,4 7 1 15,-3-7-1-15,6 3 2 16,-2 7-2-16,2-7 2 16,-3 4-2-16,-3-4 2 15,0 1-2-15,-1-1-1 0,-3-3 5 16,0 1 1-16,0-4 2 15,-3 3 0-15,-1-3 2 16,-3-3 1-16,0 0-5 16,4-3-2-16,-1-3-2 15,1-4 1-15,-1 1-2 16,4-7 2-16,-3-3-4 16,0 1 0-16,-1 2-1 15,4-3 0-15,-3 0-20 16,-1 4-8-16,1 5-31 15,3-9-12-15,0 10-56 16</inkml:trace>
  <inkml:trace contextRef="#ctx0" brushRef="#br0" timeOffset="3647.4063">28286 860 116 0,'-7'0'46'0,"7"0"-35"0,0 0 14 16,0 0 6-16,0 0 3 15,0 0 1-15,0 0-12 16,0 0-6-16,0 0-10 16,0 0 4-16,0 0 2 0,7 0-2 15,0 0 1-15,0 0-3 16,3-6 0-16,1 6-5 15,7-9-1-15,-4 5 1 16,10-2 2-16,-6-3 1 16,7 9 1-16,-8-3-2 15,1-4-1-15,0 7 3 0,-8 0 5 16,1 0-3-16,-8 7 0 16,1-4-4-16,-8 16 1 15,1-10-2-15,-4 16 0 16,0 0-3-16,0 0 1 15,0 3 2-15,0-2 2 16,0-4-3-16,-1 9-1 16,1-19 1-16,4 7 2 15,-1-3 1-15,1-7 3 16,3 1-5-16,3-1-3 16,-3 1-1-16,14-10 1 15,-3 0-3-15,17-10 0 0,-3 7-4 16,14-3-1-16,-7-4-6 15,6 4-3-15,-6 3-18 16,0-3-8-16,-4 3-70 16,-10-4-56-1,-4 7 59-15</inkml:trace>
  <inkml:trace contextRef="#ctx0" brushRef="#br0" timeOffset="6665.6463">4050 5887 192 0,'-11'-9'74'0,"11"9"-58"0,4-10 1 0,3 10-3 15,3 0-1-15,5-3 2 16,-1 3 5-16,-4 3 2 15,1 7-11-15,-1 5 4 0,-2 13 5 16,-8 16-7-16,0 7-2 16,-8 14-4-16,1 14 0 15,0 2-4-15,0 10 0 0,4-9-1 16,3 6 1-16,0-10-2 16,0 0 2-16,0-21-2 15,0-4-1-15,3-9 3 16,4 0 0-16,0-22-6 15,4-10-2-15,3-24-1 16,7-16 2-16,7-16-1 16,4-13 4-16,-4-5 0 15,1 2 1-15,-12 13 4 16,-3 12 2-16,-3 17 6 16,-4 11 3-16,-7 14-8 15,0 8-4-15,4 7-2 0,3 3-1 16,3 4 0-16,8-1 0 15,7 6 2-15,6-9 1 16,-2 4 1-16,2-11 2 16,-3-8-1-16,4-4 0 15,-7-6-1-15,-7-9 2 16,3-16-1-16,0-4 0 16,-10-14 3-16,3-11 5 15,0-12-1-15,0-12 3 16,0-4-6-16,4-5-3 15,-4 14-3-15,0 11-3 16,-7 12-6-16,0 6-4 16,0 15-23-16,-7 1-11 15,0 13-26-15,-4 5-8 0,-3 10-47 16</inkml:trace>
  <inkml:trace contextRef="#ctx0" brushRef="#br0" timeOffset="7101.0063">4724 6652 184 0,'7'38'68'0,"7"-23"-52"0,0 10 10 16,0-21 1-16,4 5-4 15,-1-9 0-15,5 0-8 0,2-9-2 16,4-10-7-16,1-6 0 0,2-13 4 15,-2 0-4-15,-1-12 2 16,-7-3-3-16,-7 6 2 16,-3 9 5-16,-11-2 4 15,-7 11-6-15,0 11-1 16,-4 2-5-16,-3 3-1 16,-4 13 1-16,1 3 0 15,-5 16 2-15,1 13 1 16,0 5 1-16,4 7 2 15,9 3 4-15,5-3 3 16,6 0-7-16,15-6-3 16,0-4-4-16,10-6 0 15,11-12-7-15,-4 0 1 0,7-13-8 16,1-3-3-16,-4-3-8 16,-8-4-3-16,-6 1-16 15,-7 3-6-15,-8-3-68 16,-10 6-43-1,-10 6 69-15</inkml:trace>
  <inkml:trace contextRef="#ctx0" brushRef="#br0" timeOffset="7866.5589">6131 6072 156 0,'0'-16'60'0,"7"7"-47"0,7-13 8 15,-10 16 2-15,7-10-3 16,-1 7 0-16,8-20 1 0,-4 4 1 15,0-12-12-15,-3 12 10 16,-8-7 6-16,1 7-10 0,-11-3-1 16,0 3-9-16,-11 0-4 15,-10 0-1-15,3 6 1 16,0 9 3-16,1 1 4 16,-1 15 0-16,7-3 2 15,1 7-2-15,-8 15 2 16,-10 22-2-16,3 6 2 15,7 7-2-15,4-4 0 16,7 4-3-16,7 3 1 16,7 6-4-16,3-4 0 15,4-2 1-15,1 0 0 0,-5-4-5 16,-3-2 1-16,0-4 0 16,-3-3 0-16,-8-12-11 15,0-4-5-15,-3-12-23 16,0 0-8-16,4-9-15 15,-1-13-6-15,-3-3-40 16</inkml:trace>
  <inkml:trace contextRef="#ctx0" brushRef="#br0" timeOffset="8272.3165">5567 6373 256 0,'7'-16'96'0,"7"16"-75"0,11-9-1 0,-18 9-7 16,17-6-9-16,15-4-3 15,0 1 0-15,-7 6-1 16,24-13 0-16,18-3 0 0,-17 4 0 16,-11 5 0-16,3 7 0 15,-7-3 0-15,-6 12 2 16,-8-3 5-16,-10 16 4 15,-4 0 0-15,-14 25 3 16,0-13-5-16,-7 10-1 16,0 18-2-16,-1-12 1 15,5-12-2-15,-4-1 2 16,3-15-2-16,4 0 2 16,11-10-4-16,-8-2-2 15,5-7 0-15,6-16-1 0,-4 7-3 16,4-10 0-16,-3 3-7 15,3-6-4-15,-3-3-17 16,-8 0-5-16,1 3-27 16,-4-9-11-16,0 12-22 15</inkml:trace>
  <inkml:trace contextRef="#ctx0" brushRef="#br0" timeOffset="9008.512">6452 6339 232 0,'0'28'88'0,"0"-28"-69"0,0 47 6 0,0-35 0 16,7 10-7-16,-3-6 1 16,-1 12-1-16,1-3 0 15,3 0-9-15,-3-3-3 0,3-6 0 16,0 0-10-16,7-13-2 15,-4-3-2-15,4-16 2 16,1 7 2-16,6-29-1 16,-4 13 4-16,5-19 0 15,-5 13 5-15,-3-1 2 16,-3 10 9-16,-4 7 4 16,-4 5-7-16,-3 20-4 0,0-4-5 15,-3 7 0-15,3 2 2 16,0 4 2-16,0-3-1 15,7-4-1-15,-3 4-1 16,6 3 2-16,1-10-8 16,3 1 0-16,-4-1 0 15,1-9 1-15,0 6 1 16,-4-3 0-16,0-3 0 16,0 7 2-16,-4 2 1 15,1 0 1-15,-1-2-2 16,4-4 1-16,-3 6 2 15,3-2 4-15,-4-4-2 16,1 3 1-16,0-3-1 16,-4-3 1-16,0 0 0 0,0 0 0 15,0 0 0-15,-4-3 0 16,0 3-7-16,4-9-2 16,0-1-3-16,4-9 3 15,0 4-5-15,6-10 2 16,1 3-3-16,3-10 0 15,0 4 1-15,0 9 2 16,-3 0 2-16,6 4 1 16,-3-1-2-16,4 13 2 15,0 3 1-15,3 9 2 16,-4-2-3-16,1 5 0 16,-4 7-4-16,0 0 1 15,0 3-9-15,-3 0-4 16,0-7-13-16,-1 10-6 0,-3-6-21 15,7-6-6-15,-3 2-31 16,7-5-35 0,-4-4 48-16</inkml:trace>
  <inkml:trace contextRef="#ctx0" brushRef="#br0" timeOffset="9458.1166">7401 6520 204 0,'36'-18'77'0,"-36"18"-60"0,31-19 10 15,-24 19 4-15,4-10-4 16,0 1 2-16,-1-7-5 15,-3 4-1-15,-3-4-12 16,-1 0 2-16,-6 4 3 0,3-4 1 16,-11 7-1-16,4-1-4 0,-11 10-2 15,4 0-2-15,-10 10 0 16,2 5 0-16,1 7 0 16,0 3-4-16,7 4-3 15,0-7-5-15,10 0 0 16,1-4-9-16,10-2-4 15,0-7 0-15,11-12 0 16,-1-3 1-16,11-13 2 16,-3 0 3-16,10-31 5 15,-6 13-2-15,13-32 1 16,-10 15 8-16,7-18 4 16,-8 19 15-16,-6-4 7 15,-7 7 4-15,-4 13 1 0,-4 2-13 16,-3 7-4-16,-3 3-5 15,-4 22-1-15,0-4 3 16,-7 33 5-16,-7 27 0 16,3 10-1-16,8 15-11 15,10-3-2-15,7 4-10 16,7-10 0-16,4-13-19 16,3-3-8-16,0-15-24 15,0-7-11-15,4-21-84 16</inkml:trace>
  <inkml:trace contextRef="#ctx0" brushRef="#br0" timeOffset="11784.4096">8371 5805 256 0,'-3'-9'96'0,"3"9"-75"0,3 0 6 15,-3 0-4-15,7 0-9 16,4-3 0-16,3-3-4 16,4 6-1-16,10-4-5 15,0-2-1-15,11 0 3 0,3 3 1 16,1-3 1-16,3-7-2 15,-1 7-1-15,-2-4-1 16,-4 1 0-16,-1 3-2 16,-2 2-2-16,-5-2 1 15,-2-3 1-15,-1 6-3 16,-7-4 0-16,0-2 5 16,-7 6 5-16,-3-3 1 0,-1 6 2 15,-2 0-2-15,-5-4-1 16,-3 4-5-16,0 0-1 15,-3 10-3-15,-5 2-1 16,-6 7 1-16,-3 16 0 16,-4 9 0-16,-8 3 2 15,-2 6 1-15,-5 7 1 16,-3 2 0-16,1 7 0 16,-5-3-2-16,1-3-2 15,3-4 5-15,4-5 4 16,3-17-5-16,7 1 0 15,4-13 0-15,7-6 2 0,4 0-3 16,6-10-2-16,8 4-3 16,10-10 1-16,10-3 1 15,8-3 2-15,7-4-3 16,7 1 0-16,7 3-1 16,3-6 0-16,1-7 2 15,3 6 0-15,-4 1-3 16,-3 0 2-16,-7-1-6 15,-7 1-3-15,-11 3-12 16,-3-4-4-16,-4 7-10 16,-7-6-5-16,-4 2-33 15,-6 1-15-15,-11 3-22 16</inkml:trace>
  <inkml:trace contextRef="#ctx0" brushRef="#br0" timeOffset="12144.8943">8400 6154 248 0,'-14'-4'93'0,"14"4"-72"0,0 0-4 0,3 4-7 16,4-4-4-16,7 0 3 0,4 0 2 15,10 0 1-15,4 0-6 16,7-4 3-16,6-2 1 0,5 6 1 16,3-3 1-16,0-3-4 15,-4 6 0-15,0 0-5 16,-6 0-2-16,-4 0-3 15,-4 0-1-15,-3 0-27 16,-4 0-12-16,-7 0-43 16,0 0-58-1,-3 0 34-15</inkml:trace>
  <inkml:trace contextRef="#ctx0" brushRef="#br0" timeOffset="12549.5782">9433 6207 96 0,'-7'-3'35'0,"7"-4"-27"0,4 7-11 0,-4 0-5 0,7 0 25 16,-4 0 14-16,4 7 17 16,-3-4 7-16,-1 6-7 15,-3 7-4-15,0 3-25 16,-3 0 4-16,-1 9 4 0,-3 6-9 15,0-2 0-15,0-4-4 16,0-6 1-16,0 3-8 16,4-6-2-16,-1-4-14 15,1-5-7-15,3-1-33 16,0-9-14-16,7-9-57 16</inkml:trace>
  <inkml:trace contextRef="#ctx0" brushRef="#br0" timeOffset="13106.3921">9497 6197 156 0,'0'0'60'0,"3"10"-47"0,1-4 15 0,3-3 2 15,0 7-13-15,7-1-2 16,0 7-5-16,0-7-1 16,0 10-5-16,-3-3 4 0,0 2 2 0,-1-8 3 15,-3 6 3-15,-3-7 8 16,-4 0 5-16,0 1-7 16,0-4 0-16,0 3-9 15,0-5 0-15,0 2-4 16,0-6 0-16,0 0-1 15,0 0 0-15,0-6-2 16,0 2-1-16,0-5-6 16,3-7 1-16,4-2-2 15,4-1 0-15,3-6 2 16,4 0 0-16,3 6-5 16,4 0 1-16,-4 9 0 15,0 1 2-15,0 3 1 16,-3 3 1-16,-4 3 2 15,0 3 1-15,0 12-1 0,0 4-2 16,0 6 1-16,0-3-1 16,0 13 0-16,1-10 0 15,-5 3 2-15,-3-9 1 16,-3 6 1-16,-4-6 0 16,0-3-9-16,-4-4-2 15,1 1-23-15,3-4-8 16,7-9-86-1,10-6-3 1</inkml:trace>
  <inkml:trace contextRef="#ctx0" brushRef="#br0" timeOffset="13691.046">10093 6251 248 0,'-4'-3'93'0,"4"3"-72"0,0-7-4 0,0 7-5 16,4 0-3-16,3 0 2 16,4 0-1-16,3 0 1 15,7-6-6-15,4 3-3 0,10 3-1 16,-3-6 1-16,-1 6 1 16,-2-4 3-16,-5 4 1 15,-3 0 3-15,-3 0 1 16,-7 4 1-16,-4 2 2 15,-7 3-7-15,-4 1-4 16,1 9 0-16,-4-1 2 16,-4 7 2-16,-3 4 1 15,0-4 0-15,0 0 0 16,0-6 0-16,-1-1 2 0,1 1-3 16,7-3 1-16,0-7-3 15,4 1 2-15,-1-1-4 16,11-3-2-16,4-2-3 15,3 2 1-15,7-3 3 16,7-3 1-16,4 0-8 16,3 0-4-16,1 0-9 15,2 6-1-15,-2-6-25 16,-5 0-10-16,5-6-79 16,-1 6-43-1,-3-9 88-15</inkml:trace>
  <inkml:trace contextRef="#ctx0" brushRef="#br0" timeOffset="14067.7399">10943 6000 308 0,'0'3'115'0,"0"-3"-89"0,7 6-14 16,0-6-11-16,7 0-12 15,8 0 2-15,2 0-11 16,8 0-2-16,0 0 12 16,7 0-33-16,-4-6-10 0,0 3-41 15</inkml:trace>
  <inkml:trace contextRef="#ctx0" brushRef="#br0" timeOffset="14277.0094">10816 6207 332 0,'7'0'126'0,"7"0"-98"0,22 0-8 0,-15 0-10 15,14 0-21-15,7 0-5 16,8 0-14-16,10 0-6 16,3 0 19-16,-6 0-35 0,-1 0-14 15,-3 0-30 1</inkml:trace>
  <inkml:trace contextRef="#ctx0" brushRef="#br0" timeOffset="14981.8864">11649 5868 288 0,'21'-9'107'0,"4"6"-83"0,24-4-9 0,-21 7-9 0,7-3-8 16,4-3 0-16,0 6 0 15,-4 0 0-15,-3 0 2 16,-7 9 6-16,-8-2 4 0,-6 5 1 16,-7 4 1-16,-8 3-4 15,-10 9 0-15,-7 6-3 16,-7 1 2-16,-4 2-2 16,0 4 2-16,0-9 5 15,1 2 2-15,6-9-1 16,0-6 0-16,4 0-1 15,7-4 0-15,3-5-2 0,1-1-1 16,6-2-5 0,8-4-1-16,10-3 1 15,7 0 0-15,11 0-5 0,7-3 1 16,3-4-2-16,0 7 0 16,1-6-3-16,-5 6-1 15,-2 0-22-15,-5-3-6 16,-2 3-32-16,-8-6-10 15,0 2-55 1</inkml:trace>
  <inkml:trace contextRef="#ctx0" brushRef="#br0" timeOffset="15461.5012">12517 5708 332 0,'-29'-9'126'0,"15"9"-98"0,-7 15-8 16,14-5-10-16,0-1-13 15,0 10 0-15,0-3-3 16,3 3-1-16,4-4 4 0,0-2-1 0,4-4 2 16,-1 1 6-1,8 2 2-15,7-2-5 0,10-1 0 16,11 0 1-16,3 1 1 16,4-1-4-16,0 7 1 15,-4-4 0-15,-3 7 2 16,-4 13-1-16,-7-4-1 15,-7 9 7-15,-6-8 3 16,-5 5-3-16,-6-9-2 16,-11 0 9-16,-7-6 2 15,-8-9-7-15,-6-1-5 16,-7 0-10-16,0-9-4 16,-4-3-14-16,3-3-7 15,5-10-33-15,3-2-11 0,10-17-47 16</inkml:trace>
  <inkml:trace contextRef="#ctx0" brushRef="#br0" timeOffset="15673.2073">12520 5614 348 0,'14'-12'129'0,"0"12"-100"0,11 0-7 15,-11 0-9-15,18 6-11 16,10-6 1-16,8 6-2 16,6-3-1-16,4-3 1 15,-4 0-10-15,1 0-2 0,-4 0-34 0,-7 0-13 16,-4 10-74 0</inkml:trace>
  <inkml:trace contextRef="#ctx0" brushRef="#br0" timeOffset="27908.0932">3027 7671 188 0,'-11'7'71'0,"11"-7"-55"0,0 9-7 0,0-9-5 16,0 9-6-16,0 1 0 15,4-1 6-15,3 1 2 16,-7 8-2-16,0 17 6 0,-7 9 5 16,-4 15-3-16,-3 7 1 15,0-3-4-15,-7 6 0 16,3-6-3-16,1 2-1 0,2-5-3 15,1-7-2-15,0-9 5 16,4-9 1-16,-1-13 2 16,0 3 2-16,8-16-10 15,-8-3-4-15,4-15-1 16,4-13 3-16,3-6-1 16,3-10 1-16,4-12 2 15,4 3 0-15,-4-6 0 16,4-1 0-16,-1-2 0 15,1-4 0-15,-1 7 2 16,1 6 1-16,3-3-4 16,-3 6 1-16,-4-3 0 15,0 9 2-15,3-2-3 16,-6 5 0-16,3 7 10 0,-4 9 3 16,1 0 6-16,3 4 1 15,-4 11-2 1,5 4-6-16,-1 4-5 15,0 5-1-15,3 7-1 16,1 9-2-16,-4 3-2 16,11 10 1-16,-4 5 1 15,7 11 1-15,4 8 1 16,-1 1 0-16,4 0 2 16,-3 0-3-16,0-4-2 15,-4-12 2-15,0 3 2 16,-3-12-4-16,-1-10-1 0,-10-3 0 15,4-9 2-15,0-7 3 16,-1-15 2-16,1-3-1 16,-1-16-1-16,1-7 1 15,3-18 1-15,-10-6-1 16,6-20 1-16,1 1-6 16,-8-13-3-16,4 1-2 15,0 5 3-15,0 1-2 16,4-1 1-16,3 10-7 15,0 6-2-15,0 16-7 16,4 0-2-16,-7 15-22 16,3 7-8-16,0 9-40 15,-4 19-57 1,1 10 41-16</inkml:trace>
  <inkml:trace contextRef="#ctx0" brushRef="#br0" timeOffset="28449.2764">3835 7794 176 0,'-4'-7'66'0,"-3"14"-52"0,4-7 6 15,3 9-1-15,0 0-2 16,-7 7 1-16,-1 12-5 16,1 10-3-16,-3 6-5 15,6 9-2-15,-6 0 3 0,6 1-3 16,4-7-2-16,7-3 2 0,0-10 0 16,4-9-1-16,3-12-2 15,7-7-2-15,-3-6 1 16,3-16 1-16,4-6 2 15,-4-9 3-15,-4-7 2 16,1-5-3-16,-14-11-3 16,-4 10 6-16,-4 7 3 15,-14 2-5-15,1 7-1 16,-8 12-22-16,-3 4-10 16,-4 2-46-1,-10 10-55-15,3 0 31 16</inkml:trace>
  <inkml:trace contextRef="#ctx0" brushRef="#br0" timeOffset="29214.3822">4180 7910 208 0,'-14'0'79'0,"18"3"-61"0,-4 9-5 0,3-9-7 16,4 7-6-16,-3-1 2 15,3-3-3-15,0-2-2 16,4 5 2-16,-1-3 0 0,1-3 1 16,-1 4 0-16,-6 2 0 15,-1 0 13-15,-3 7 6 16,-3-3-3-16,-1 9 1 16,4-4-6-16,0 1-1 15,4-3-11-15,3-3-1 16,7 2 4-16,-3-5 6 15,3-10-4-15,0 0-2 0,0-7-1 16,4-2-1-16,-1-4 2 16,-3-2 1-16,4-10 1 15,-7 3 0-15,-1-3-2 16,4-1 1-16,-10 8 0 16,-1 2 3-16,1 7-1 15,-1-1 0-15,1 7-1 16,3-3 0-16,-7 6-2 15,0 0-2-15,0 9 3 16,0 10 0-16,4-3-1 16,3 2-2-16,0 1 1 15,3 3-1-15,1-9 0 16,3 2 0-16,4-5 0 16,-1-7 0-16,4-3 2 15,-3 0 1-15,3-3 3 0,-3-7 3 16,-4-5 2-16,0-4 3 15,-3-6-3-15,-1 6 1 16,-3-6-5-16,0 6 1 16,4-3-3-16,-11 0 0 15,0 10-6-15,0-4 1 16,0-3-16-16,0 4-4 16,0-4-23-16,0 0-10 15,0 0-14-15,0 0-4 16,-11 4-29-1</inkml:trace>
  <inkml:trace contextRef="#ctx0" brushRef="#br0" timeOffset="30505.8183">5616 8126 232 0,'-10'-9'88'0,"10"5"-69"0,0-11-16 0,3 8-10 15,4 4 2-15,0-6 5 16,4-1 1-16,-1-5-1 16,1 2 1-16,3-2-1 0,0-11 2 15,-3 1-1-15,3-3 2 16,0-6 0-16,0 5 1 15,0-5 2-15,0-4 1 16,0 1-1-16,1-4-1 16,-5 10-1-16,4-4 2 15,-3 1-1-15,-4 5 2 16,-4-2-4-16,-3 9 0 0,0-3-1 16,-3 6-2-16,-1 3-2 15,1-2-1-15,3 8 2 16,3-5 2-16,4 5 0 15,-3 7 2-15,0-3 2 16,-1 6 2-16,-3 0-1 16,0 0-1-16,0 0-1 15,-3 9 0-15,-1-3-2 16,0-2 1-16,1 2-4 16,-1-6 0-16,1 3 5 15,-1-3 2-15,1 0-2 16,3 0-3-16,0 0-3 15,0 0-1-15,0 0 2 0,-4-3 2 16,4 3 0-16,-3 0 2 16,-1 0-2-16,1-6-1 15,-4 2 3-15,0 4 0 16,-4-6 1-16,4 3 0 16,0-3 2-16,3-4 3 15,4 1-6-15,4 0-2 16,3-10-1-16,7 0 0 15,4-3 0-15,3 3 0 16,0-3-3-16,-3 0 2 16,-1 10 1-16,5-4 2 15,-5 3-1-15,4-2 2 0,4 9-2 16,3 2 2-16,4-2-2 16,3 12-1-16,4-2 1 15,0 2-1-15,3 9 0 16,-3-5 2-16,-7 2-3 15,-1-2-2-15,-6-4-23 16,-7 4-7-16,-8-1-94 16</inkml:trace>
  <inkml:trace contextRef="#ctx0" brushRef="#br0" timeOffset="30880.3337">5465 7580 228 0,'3'-6'85'0,"1"12"-66"0,6 4-6 0,1-10-4 15,3 6-6-15,7-3 1 16,0-3 2-16,4 10 1 16,3-10-3-16,7 6 10 0,4-6 6 15,4 0-6-15,-1 0-1 0,0 0-9 16,1 0-3-16,-5 0 3 16,-2 3 2-16,-1 3-5 15,-3 4 0-15,-4-1-1 16,-3 0 0-16,-4 1-9 15,-4-4-4-15,1-3-46 16,-4 4-19-16,-3-7-24 16</inkml:trace>
  <inkml:trace contextRef="#ctx0" brushRef="#br0" timeOffset="31106.6137">6382 7743 376 0,'-4'-3'143'0,"-6"6"-112"0,-12 13-21 0,15-7-17 15,-3 10-1-15,-4 6 6 16,0 4-3-16,3 5 0 16,4-6 2-16,3 7-8 0,4-10 0 15,0-6-7-15,4-10-2 16,-1-3-18-16,1-12-8 15,0-13-72 1</inkml:trace>
  <inkml:trace contextRef="#ctx0" brushRef="#br0" timeOffset="31227.4538">6149 7508 220 0,'0'-6'85'0,"-7"-7"-66"0,0-5-100 15,7 11-48-15</inkml:trace>
  <inkml:trace contextRef="#ctx0" brushRef="#br0" timeOffset="31588.363">6431 7866 236 0,'7'37'90'0,"-3"-21"-70"0,6 9 15 15,-3-16 0-15,-3 1-7 16,3-1-2-16,-4-6-10 0,5 4-3 16,-8-7-7-16,3 0-2 0,1-10 0 15,-1-5-5-15,4-17-1 16,0-9-2-16,4-2 3 16,3-4-2-16,4 3-1 15,3 6 0-15,0 4 3 16,4 15 0-16,-1 0 1 15,1 3 4-15,0 16 2 16,-1 3 0-16,1 13 1 16,-4 9 0-16,-3 3 3 15,0 7-3-15,-4 2-2 16,0-2-5-16,0 3 0 0,-4-7-20 16,5-9-7-16,-5-3-28 15,4-4-12-15,0 1-53 16</inkml:trace>
  <inkml:trace contextRef="#ctx0" brushRef="#br0" timeOffset="32081.536">7045 7947 196 0,'14'0'74'0,"-3"0"-58"0,3-9-4 16,-4 9-6-16,8-13-6 16,3-2 0-16,4-1 0 15,0-3 0-15,-1 0 0 16,-3-6 4-16,-3 3 2 0,-4-3 11 15,-7 0 4-15,-7 0 4 16,-7 6 4-16,-10 0-11 0,-5 1-3 16,-2 8-5-16,-5 4-1 15,-2 12-1-15,2 7 2 16,1 12-3-16,0 3-2 16,7 6-5-16,3 1 0 15,4-7-13-15,11-3-5 16,6-9-3-16,8-13-3 15,6-6 9-15,8-19 6 16,3-6 4-16,8-7 0 16,-1-12 4-16,4-15 2 15,-1-11 2-15,1-8 3 16,-3-4-3-16,-5 13-2 16,-10 16 28-16,-3 5 13 0,-7 14-4 15,-1 12 0-15,-10 6-17 16,0 16-7-16,-3 6-3 15,-4 16 0-15,3 21 6 16,1 14 3-16,3 2-8 16,7 13-4-16,7-12-8 15,0 5 0-15,4-2-13 16,3-13-7-16,0-9-27 16,0-4-12-16,0-15-40 15,0-3-15-15,4-10 1 16</inkml:trace>
  <inkml:trace contextRef="#ctx0" brushRef="#br0" timeOffset="32967.4056">8393 7154 292 0,'0'0'110'0,"7"-3"-86"0,17 3-11 0,-6 3-9 15,10-3-8-15,7-3 2 16,8-7-1-16,6-5 1 16,8-1 2-16,3-3-7 0,3 0 0 15,1-6 3-15,-1 3 2 16,-6-3 2-16,-8 9 0 16,-10 4 0-16,-8 3 2 15,-6 2 5-15,-11 17 6 0,-10 15-3 16,-15 12 2-16,-10 17-3 15,-11-1 0-15,8-9-5 16,-36 37-1-16,-4-8-1 16,-3 5 1-16,-3-6 7 15,6-9 5-15,8-13-1 16,6-12 2-16,11-4 2 16,11-12 1-16,11 3-13 15,13 0-5-15,8-6 1 16,13 6 0-16,11-6 0 15,11-3-2-15,11-4 1 16,10 4-1-16,7-7-9 16,0-6-4-16,3 4-4 0,-3-14 0 15,-3 4 2-15,-8-3 2 16,-6-3-1-16,-12 5 1 16,-9-5-11-16,-12 0-2 15,-3-1-21-15,-10-2-8 16,-18 9-50-1</inkml:trace>
  <inkml:trace contextRef="#ctx0" brushRef="#br0" timeOffset="33313.3606">8364 7536 328 0,'-3'-3'123'0,"3"3"-95"0,7-6-17 15,3 6-15-15,5 0 0 16,2 0 4-16,8 6-2 16,7-3 2-16,6-3 0 15,5 7 0-15,3-4 0 0,3-3 0 16,0-3 2-16,-3-4-1 15,-3 7 2-15,-5-3 0 16,-6-3 1-16,0 3-2 16,-4-3 1-16,0-4-4 15,1 4-2-15,2 6-7 16,1-3-4-16,0-4-39 0,0-2-15 16,-4 6-47-1</inkml:trace>
  <inkml:trace contextRef="#ctx0" brushRef="#br0" timeOffset="33524.1013">9398 7546 316 0,'0'9'118'0,"0"-3"-92"0,-4 13-9 0,1-3-10 15,-1-3-7-15,1 5 0 0,-1 7 0 16,-3-6 0-16,4 0 0 15,-1 3-3-15,4-9 2 0,0 2-21 16,0-5-8-16,4-4-36 16,-1-6-13-16,1-6-20 15</inkml:trace>
  <inkml:trace contextRef="#ctx0" brushRef="#br0" timeOffset="33704.58">9553 7286 312 0,'-10'-16'118'0,"-1"3"-92"0,0 4-36 16,8 9-23-16,3-6-3 0,-4 6 3 16,4 0-29-16,0 0-14 15,4 9 0-15,-4 0 1 16</inkml:trace>
  <inkml:trace contextRef="#ctx0" brushRef="#br0" timeOffset="34079.9142">9567 7615 236 0,'7'28'90'0,"-7"-9"-70"0,-3 0 4 0,6-10-5 16,1 7 5-16,3-7 5 15,0 7-4-15,-3-7-3 16,-1 1-12-16,-3-4 2 0,0-6 4 15,0-6-4-15,4-10 1 0,-1-3-13 16,4-15-4-16,4-4-1 16,3-6 1-16,0 0-1 15,0 7 4-15,0 2 0 16,0 7 3-16,0 3-3 16,4 6-2-16,3 0-1 15,7 13 3-15,4 6-2 16,0 6-1-16,3 13 0 15,-3 9 3-15,-4 4 11 16,-7 5 8-16,-3 7 0 16,-7 0 1-16,-4 0-8 15,-7-3-4-15,0 3-4 16,0-10-3-16,3-6-30 16,4-3-13-16,7-15-68 0,8-1-29 15,16-9 27 1</inkml:trace>
  <inkml:trace contextRef="#ctx0" brushRef="#br0" timeOffset="41374.9909">10559 7499 108 0,'7'-7'41'0,"0"4"-32"0,7-3 4 15,-4 6 0-15,5 0-6 16,6 0-2-16,7 0-2 15,11 0 0-15,3 0 0 16,11 0 1-16,10 0 2 16,8 0 3-16,3 0-4 15,7 0 1-15,7 0 1 0,4 6-3 16,7-3-3-16,3 7-3 0,8-4 1 16,10 4 7-16,10-1 4 15,8 0-12-15,6 7-3 16,1-7 2-16,-4 4 1 15,-3 3 2-15,-1-7 0 16,1 10 0-16,-4-3 0 16,7 2 0-16,0-8 0 15,4 6 2-15,3 2 1 16,4 1-4-16,-1-3 1 16,1 3 0-16,-7-1 0 15,-4-2-3-15,-4 3 2 16,-6 0 1-16,-4 6 0 0,-4-6 2 15,1-1 1-15,-4 1-4 16,-4 6-1-16,1 4 1 16,-1-4 0-16,0 3 3 15,-3-3 1-15,18 3-4 16,-8 0-1-16,-13-2 5 16,-12-1 5-16,-9-7-11 15,-8 1-2-15,-7 0 6 16,-7 6 6-16,0-6-3 15,3 6-2-15,5 0-1 16,-1-3 1-16,0 0-3 16,-7 0 0-16,-7-6 1 15,-7 2 2-15,-8 1 1 16,-6 0 3-16,-7 3-1 16,-7-3 0-16,-1 3-1 15,1 9 0-15,7 1-5 0,3 11 1 16,0 1 0-16,4-3 2 15,4-3 1-15,-1-4 1 16,0-6 2-16,-3 7 1 16,0-7-1-16,-4 10 1 15,0 6-6-15,1 6-1 16,-5 6 0-16,8 16 2 16,4-9-3-16,-5 9 0 15,-2-9 1-15,-1 12 0 16,-3-9 0-16,-1 12 0 0,1-5 6 15,0-4 4-15,-4-13-5 16,-3-3-1-16,-4-6-2 16,-3 13 1-16,-4 6 0 15,-4 12 3-15,-3 4-1 16,0-4 0-16,-3-6-6 16,0 0 1-16,-1 1 2 15,1 5 3-15,-1 0-4 16,-3-6-1-16,0 1 0 15,4-11 0-15,-4-8 0 16,0-1 2-16,0 0-1 16,0 4 2-16,-4 5-4 15,1 7-2-15,3-6 10 0,0 6 5 16,3-16-8 0,4-9-1-16,0-3 1 0,0-6 2 15,7-7 0-15,1 3-1 16,2-9-1-16,4 3 2 15,8-6-3-15,6 6 0 16,7-6-1-16,0 0 1 16,8-4-4-16,3 10 0 15,3-3 1-15,4 10 0 16,4-1 0-16,10 4 0 16,3 5 0-16,12-8 0 15,9 2 0-15,12 1 0 16,6-1 0-16,11-12 2 15,4 3 1-15,6 3 1 16,1-12-5-16,3 3-1 0,4-3 1 16,-1-4 0-16,-3 4 1 15,0-7 0-15,1 10 0 16,-8-3 2-16,-4 3-3 16,4-4 0-16,-3-2 1 15,3 2 0-15,0-11 0 16,7 2 0-16,0-6 0 15,-3 0 0-15,-8-6 0 16,-3-4 2-16,-7 1-1 16,-14-1 2-16,-4 1-2 15,-10-4 2-15,-4-2-2 16,0-1 2-16,1-3-2 16,-1 4-1-16,-7 5 1 0,-3-2 1 15,-4-4-1-15,-11-3-1 16,-17 3 3-16,7-5 0 15,-7-11-1-15,0 4-2 16,-8 0 1-16,1-7-1 16,0-2 0-16,0-4 0 15,-4 3 0-15,-3-6 0 16,0 7 0-16,-8 2 2 16,1 1-1-16,-4 5-1 15,-3-5 1-15,-1 6 1 16,-2-7-1-16,2-2 2 15,1-14-4-15,-1 1 0 16,1-9 1-16,0-4 2 0,-4-6-1 16,0 13-1-16,-3-4-2 15,-4 4 1-15,0-4 1 16,-4-6 2-16,1-3-1 16,-1 6 2-16,1 7-4 15,-1-4-2-15,1 16 2 16,-1-3 0-16,1 4 3 15,-4-1 1-15,-4 0-4 16,1 0-1-16,-4 3 1 16,0 0 0-16,-4 7 1 15,4 2 0-15,-4-2-3 16,4-1 2-16,0 1 1 16,0-1 0-16,0 7 4 15,-3 9 2-15,-1-6-2 0,-3 7-3 16,0 2 0-16,-7 3-1 15,-4-2-3-15,-3-4 0 16,-8 9 2-16,-9-5 0 16,-8 5-2-16,-4 7 2 15,-3-3 1-15,-7-4 2 16,-10 7-1-16,-12-3 2 16,-6-3-2-16,-7 9-1 15,-7-7 1-15,-4 4-1 16,-7-3 0-16,0-3 0 15,-7-1-3-15,-7 1 2 16,3-10 1-16,1 3 0 0,-4 7 0 16,3-1 0-16,-7 1 0 15,-3 0 0-15,-7 2 0 16,0 7 2-16,-7 0-3 16,3 0 0-16,0-3 1 15,-3 3 0-15,-4 0 0 16,4-6 2-16,0 3-3 15,0-3 0-15,0 2 1 16,3-2 2-16,-3 6-3 16,10 10 0-16,4-4 1 15,7-3 0-15,0 3 0 16,0 4 0-16,-4-1 0 16,8 0 2-16,6 1-1 15,11-4-1-15,18-6 1 16,24-6 1-16,22 6-3 0,21 0 0 15,28 0-28-15,35-10-13 16,22 10-88 0</inkml:trace>
  <inkml:trace contextRef="#ctx0" brushRef="#br0" timeOffset="46523.8806">4283 9264 184 0,'-36'-6'71'0,"29"15"-55"0,-17 10-5 16,17-19-5-16,-4 10 0 16,-3-1 6-16,0 4 5 15,3-10 4-15,8 6-11 16,-4-9 8-16,7 9 4 0,7-2-9 15,-4-4-2-15,8 6-7 16,-1-2-1-16,1 2-1 16,7 7-2-16,-1-4 1 15,1-2-1-15,3-1 0 16,4 4 0-16,10-10 4 16,0 3 2-16,1-3 2 15,2-3 2-15,1 10-5 16,-4-4-3-16,-3-3-1 0,-4 6 1 15,4 7 1-15,-18 0 3 16,0 2-1-16,-3 1 0 16,-4 0 1-16,-3 0 1 15,-4-3 3-15,-7-7 4 16,-8 7-2-16,-6-7 3 16,-7 1-8-16,-4-7-2 15,1 3-3-15,-1 3-2 16,4-9 1-16,-1 0-1 15,8 0-11-15,4 0-3 16,2 0-22-16,5 0-9 0,6-15-23 16,4 5-9-16,0-2-30 15</inkml:trace>
  <inkml:trace contextRef="#ctx0" brushRef="#br0" timeOffset="46854.8445">4113 9339 192 0,'-7'-18'74'0,"7"24"-58"0,7-12-2 16,0 6-3-16,4-3 3 15,7-4 3-15,6-2 5 0,8 3 3 16,3-7-13-16,11-3 2 15,4-2 2-15,-1-1-2 0,-3 3 0 16,3-3-8-16,-10 10-2 16,0 3-2-16,3-4-2 15,-14 1 1-15,8 6-1 16,-5-4 2-16,1-2 1 16,0 0-1-16,0-1-2 15,-8 4-2-15,1-4 1 16,-14 7-48-16,-15 3-19 15,-17 13-48 1</inkml:trace>
  <inkml:trace contextRef="#ctx0" brushRef="#br0" timeOffset="47365.3294">3866 9945 168 0,'-17'0'63'0,"13"3"-49"0,-6 3 14 0,10 0 2 15,0-6-2-15,0 0 1 16,0 0 1-16,10 4 4 16,1-4-19-16,14-4 3 0,3-2 0 15,14 6-6-15,8-6-2 16,2 3-3-16,8 3-2 15,7-10-6-15,0 4-1 16,11 3 3-16,3-3 1 16,0 2 0-16,0-2 1 0,1-3-2 15,-8 6-1-15,-7-4-2 16,-7 1 1-16,-7 3 1 16,-11 3 0-16,-10 0 0 15,-8 0 2-15,-6 0-25 16,-25 9-10-16,-11 1-78 15,-10 15-57 1,-14-6 63-16</inkml:trace>
  <inkml:trace contextRef="#ctx0" brushRef="#br0" timeOffset="47936.766">4191 10346 216 0,'-4'-16'82'0,"8"16"-64"0,3-3 7 0,0 3-1 16,4-6-9-16,3 6 2 15,3-3 1-15,5-3 3 16,-1 6-11-16,0-10 1 0,4 10 2 16,3-3-5-16,4-3 0 0,-8 6-4 15,1 0-1-15,-7 0 1 16,-1 0 0-16,-3 0-2 16,-3 9-2-16,0 1 1 15,-11-1 1-15,0 10-1 16,-8-4-1-16,-2 4 1 15,-1 6 1-15,-3 4-1 16,-3-1 2-16,-5-3 2 16,1 9 4-16,4-5-2 15,-12 5-2-15,8-6 0 16,0-3-1-16,3 1 0 16,11-14 0-16,-3 7-5 15,6-10 1-15,18-2 0 16,4-1 2-16,14-6-1 0,7-6-1 15,3 6 3-15,0-10 0 16,1 10-1-16,-5-6-2 16,1 6-2-16,-7-3 1 15,-4-4-1-15,-7 7 0 16,-3-3-27-16,-4-3-13 16,0-3-104-1</inkml:trace>
  <inkml:trace contextRef="#ctx0" brushRef="#br0" timeOffset="48401.116">4985 9167 192 0,'-7'-25'74'0,"7"25"-58"0,7 0-2 0,-7 0-3 15,7 0 3 1,3 9 3-16,8-2 3 0,-4-4 0 15,7 6-11-15,4 7 1 16,3 3 1-16,0 9-2 0,1 6 0 16,2 4-1-16,1 15 0 15,0 16-4-15,0 13-1 16,3 6 1-16,4-7 0 16,0 7 2-16,-1 3 1 15,-2 6-1-15,-8-6-1 16,-7-6-3-16,-14-4-2 15,-18 10 1-15,-24 6 1 16,-11 4-1-16,-17-7-1 16,-11-3-43-16,-7-10-21 15,-11 1-59 1</inkml:trace>
  <inkml:trace contextRef="#ctx0" brushRef="#br0" timeOffset="48792.2226">3641 9180 152 0,'3'-10'57'0,"-3"16"-44"0,0-15 14 0,7 3 5 0,-7 6-7 16,4-3-2-16</inkml:trace>
  <inkml:trace contextRef="#ctx0" brushRef="#br0" timeOffset="49001.6874">3665 9170 347 0,'-10'16'24'0,"-1"12"2"0,-6 7-10 15,-12 12-2-15,-6 12-8 16,-4 13-2-16,-3 0 2 16,3 7 3-16,0-7 2 15,1 9 3-15,-1 7-5 16,3 13-1-16,-6 5-2 16,14 7-1-16,7 6-3 15,17 16-2-15,15-3 3 16,13 9 0-16,12-3-26 15,3-6-9-15,10-10-50 16,7-22-20-16,15-12 0 16</inkml:trace>
  <inkml:trace contextRef="#ctx0" brushRef="#br0" timeOffset="49920.2446">5475 8954 212 0,'-3'-6'82'0,"6"6"-64"0,4-4-2 0,0 4-5 0,4-6 1 15,6 6 4-15,12-9 1 16,2 6 1-16,5-4-9 16,-1 7-1-16,4-3-1 0,-4 3-6 15,-3 3 0-15,-4 7 1 16,-7-1 1-16,-3 7-4 16,-8 3 1-16,-6 6 0 15,-4 3 2-15,-11 10 3 16,-6-4 2-16,-4 1 1 15,-4-1 0-15,-3-6 2 16,-1-3 4-16,1-3-6 16,0-6 0-16,3 0-4 15,4-4-1-15,3-2-1 0,8-4 1 16,3 3-2-16,7-2 2 16,10-4 4-16,12-3 4 15,9-3-6-15,8 3-1 16,3-7-2-16,4 7-2 15,-3-6 1-15,-1 3-1 16,-3-3 0-16,-7 6 0 16,-8-4-3-16,-3-2 2 15,-6 6-34-15,-8 6-17 16,-7 4-88 0</inkml:trace>
  <inkml:trace contextRef="#ctx0" brushRef="#br0" timeOffset="50924.8772">6530 9590 144 0,'0'-9'55'0,"0"9"-43"0,-4 0-6 0,4 0-3 16,0 0-3-16,4 0 2 15,-1 0 16-15,1 0 11 16,0 0-15-16,-4 0 8 0,7 0 5 0,0 0-4 16,0 0-1-16,0 0-6 15,3 0 0-15,1 0-5 16,3-3-1-16,4 3 0 16,6-6 1-16,8 6-3 15,3-4-3-15,4-2 0 16,4 3-1-16,-1-3-5 15,0 3-1-15,-3-4 1 16,0-2 0-16,-7 3 3 16,-4 6 1-16,-4-4-21 15,-6 4-8-15,-7 4-25 0,-8 2-10 16,-13 10-42 0</inkml:trace>
  <inkml:trace contextRef="#ctx0" brushRef="#br0" timeOffset="51359.0003">6357 10080 168 0,'4'-4'66'0,"-1"8"-52"0,4 5 8 16,0-9-1-16,4 6 13 16,-1-6 8-16,1 0-6 15,0 0-2-15,3 0-19 16,0-6 0-16,7 6-1 0,0-3-5 15,4-3-3-15,7-4-3 16,6 7 0-16,8-3-2 16,4 6-1-16,-1 0 1 15,0 0-1-15,1 6 0 16,-8-3 0-16,-3 3 2 0,-11-2 1 16,-3-4-4-16,-8 6 1 15,-2-6-9-15,-8 0-2 16,-7 0-43-16,0 0-16 15,0 0-49 1</inkml:trace>
  <inkml:trace contextRef="#ctx0" brushRef="#br0" timeOffset="52936.1424">8562 8800 188 0,'3'-16'71'0,"1"10"-55"0,3 3 4 0,-3-3-2 16,3 6-9-16,3-3-1 16,4-4-2-16,4 7-1 15,10-9-3-15,7 6 3 0,11-3 1 16,4-4 0-16,3 1 1 15,-4 2-2-15,-7 4 2 16,-3-3-2-16,-7 12 2 16,-7-3-6-16,-8 7-1 15,-6 6 4-15,-8-1 2 0,-6 4-2 16,-4 0-1-16,-7 9 3 16,-11 3 1-16,-7 7 1 15,-7 9 2-15,-6 6-1 16,-5 10 0-16,-3-10-5 15,7-2-3-15,8-14 2 16,9 1 0-16,5-13 1 16,6 3 2-16,7-12-1 15,8 0 2-15,6-7-2 16,8-6 2-16,10 3-4 16,11-12 0-16,10 6-1 15,8 0-2-15,6 0 1 0,4 0-1 16,4 0 0-16,-4-3 0 15,-1-3 0-15,-2 6 2 16,-8-10-1-16,-3 4-1 16,-3 3 1-16,-12-3-1 15,-6-4-20-15,-7 7-9 16,-11-3-43-16,-11 6-18 16,-3-3-17-1</inkml:trace>
  <inkml:trace contextRef="#ctx0" brushRef="#br0" timeOffset="53477.6074">9631 8991 204 0,'0'-18'77'0,"7"24"-60"0,-7-3-7 0,3 3-6 16,1-3 7-16,-1 7 7 15,1-1 2-15,0 16 3 16,-1 4-13-16,-3 5-6 0,4-9 0 16,-4-6-1-16,0 9 1 15,0-3-2-15,0-6 1 0,0 9-2 16,0-12 2 0,0 0-2-16,0-7 2 0,0 0-9 15,-4-5-1-15,4 2-38 16,-3-12-18-16,-1-4-36 15</inkml:trace>
  <inkml:trace contextRef="#ctx0" brushRef="#br0" timeOffset="53627.8067">9659 8731 204 0,'-3'-44'77'0,"3"44"-60"0,0-15-5 16,0 15-6-16,3 0-11 0,1 0 1 15,-1 6-33-15,1 0-16 16,-1 7-21-16,1-4-7 16</inkml:trace>
  <inkml:trace contextRef="#ctx0" brushRef="#br0" timeOffset="54061.4642">9850 9267 140 0,'3'29'55'0,"-3"-23"-43"0,0-3 19 0,0-3 5 15,0 0-3-15,0 6 3 16,0-6-9-16,0 0-4 0,0 0-13 16,4-9-2-16,-4 3 2 0,0-13-2 15,0 0 3-15,0 10-4 16,0-20 1-16,0-11-7 15,3-4-1-15,4 6 0 16,4 0 0-16,3 4 0 16,7-1 0-16,7 13 0 15,8 1 0-15,2 2 0 16,8 9 0-16,0 1-3 16,0-1 2-16,3 10-1 15,-6 0 0-15,-5 10 0 16,-6 6-2-16,-7 6 0 0,-4 12 3 15,0 10 0 1,-3-6 1-16,-4 2 0 0,0-2 2 16,0-4-1-16,0-5 2 15,0-1 0-15,1-9 1 16,-5 3-29-16,-3-10-10 16,-7 4-82-1</inkml:trace>
  <inkml:trace contextRef="#ctx0" brushRef="#br0" timeOffset="54961.9951">8043 9694 156 0,'-3'-16'60'0,"-1"16"-47"0,-3 6 15 0,7-6 2 0,0 0-6 16,0 0-2-16,0 0-8 15,7-6-4-15,4 6-5 16,3 6 5-16,0-6 3 0,4-6-2 16,-1 6-1-16,1 0-2 15,-4 0 2-15,0 0 6 16,-3 0 2-16,-1-3-5 16,1 3-3-16,3 0-5 15,4 0-2-15,6 0-1 16,12 0-2-16,17-6 3 15,10 6 0-15,15-3-1 16,20-4-2-16,15-2 1 16,11 0 1-16,10-7-1 0,-18 6-1 15,-24 7-2-15,63-12 1 16,53-1 1-16,4-3 2 16,3 0-1-16,-3 10-1 15,-4-7 5-15,-14 13 1 16,-14-3-2-16,-21 3-3 15,-18-4 0-15,-21 4-1 16,-25-3 0-16,-21 6 2 16,-17-6 1-16,-15 3 3 15,-10 3-1-15,-8-7 0 16,-6 7-6-16,-7-3-1 16,-8-3-24-16,-6 6-7 0,-4 0-57 15,-18 16-24-15,0-7 9 16</inkml:trace>
  <inkml:trace contextRef="#ctx0" brushRef="#br0" timeOffset="57530.0127">8082 10399 212 0,'0'-18'79'0,"7"11"-61"0,0-12 1 0,0 13-1 15,7-3-3-15,4-1 3 16,3-2-1-16,11-4-1 16,7 0-8-16,7 7-3 0,3-3 1 15,-3 5-5-15,-4 4-1 16,-3 6 0-16,-4 13 2 16,-3 3-1-16,-4 0 2 15,-10 9 0-15,-4-3 1 16,-7 9 0-16,-7 4 2 15,-11 6 1-15,-6 0 1 0,-8 3 0 16,-7-3 0-16,-6 0 0 16,-8-7 0-16,-4-2-7 15,-3-1 0-15,4-9 1 16,0-6 3-16,3-9-2 16,0-10-2-16,4-7 0 15,6-2 1-15,5-4-1 16,6-5-1-16,4-8-2 15,7 8 1-15,10-7-1 16,4 9-2-16,11-3 0 16,10 0 3-16,7 0-2 15,11 4 1-15,14 5 2 16,7 7 0-16,7 3-3 16,-4 3 2-16,1 4 1 0,-11 2 0 15,-7 0 0-15,-4 1 0 16,-7 9 0-16,-7-4 0 15,-6-2 0-15,-5 3 0 16,-3-7-9-16,-3 0-2 16,-1 1-32-16,-2-1-14 15</inkml:trace>
  <inkml:trace contextRef="#ctx0" brushRef="#br0" timeOffset="57964.7209">8872 10371 220 0,'-17'-16'85'0,"6"10"-66"0,-3 12-1 16,7 1-3-16,-7-4-7 16,0 6 3-16,-4-2-2 15,4-4 2-15,0 6-6 16,7-3-3-16,3-2-1 0,4 2-1 15,11 3 2-15,7-9 1 16,3 6 1-16,-4-2-2 16,22-4 1-16,11 9-4 15,-1-3 0-15,-3-3 1 16,-7 7 2-16,-4 6-1 16,-7 2 2-16,-3 7-2 15,-8 4 2-15,-2-1-2 0,-8-3 2 16,-4 0 7-16,-3-6 3 15,-10 9 0-15,-5-12 2 16,-9-4-8-16,-8 4-2 16,-7-7-3-16,0-9-2 15,1 0 3-15,-1 0 0 16,3-9-6-16,8 0-2 16,4-1-38-16,2-9-14 15,8-9-64 1,0 6-29-16,7 0 76 15</inkml:trace>
  <inkml:trace contextRef="#ctx0" brushRef="#br0" timeOffset="58235.0809">8703 10365 208 0,'-11'-19'79'0,"8"19"-61"0,6-9 4 16,1 2-2-16,0 4-6 15,3-6 2-15,3-7-3 16,8 7 0-16,6-7-7 15,8 7 5-15,11-4 4 0,2-3-5 16,-6 10-3-16,-7 3-4 16,10-3-3-16,15-4 1 15,-8 7 1-15,-3-3-1 16,-7 3-1-16,-7-3 1 16,-8 2-1-16,-3-2 0 15,-6 3 0-15,-5-3-22 16,-6 6-10-16,-1-7-37 0,-3 7-14 15,0 0-9 1</inkml:trace>
  <inkml:trace contextRef="#ctx0" brushRef="#br0" timeOffset="59706.6817">9842 9973 176 0,'8'-28'66'0,"2"12"-52"0,4 16 1 0,-3-3-1 0,-1-3 1 16,1 6 5-16,-4 0-6 16,0-4-1-16,-7 4-7 15,0 0 3-15,0 10 1 0,-3 2 1 16,-4 14 3-16,-1 11-7 15,1 7-2-15,4 9-3 16,-1 1 1-16,4-4-4 16,7-6 0-16,0-7 3 15,1-2 3-15,-1-7-2 16,0-9 0-16,0 0-3 16,-4-4-1-16,-3 4-26 15,-3-9-11-15,-8 5-72 16</inkml:trace>
  <inkml:trace contextRef="#ctx0" brushRef="#br0" timeOffset="59948.4637">9645 10384 252 0,'-4'-19'96'0,"8"19"-75"0,3-3-1 0,-3 3-4 15,6-7-8-15,4 7 1 16,7 0-3-16,8-9 1 16,9 3-4-16,15 3-2 0,7-4 0 15,4-2-1-15,-1 0 0 0,-3 5-7 16,-3-2 0-16,-8 6-48 16,-10 0-18-16,-11 6-29 15</inkml:trace>
  <inkml:trace contextRef="#ctx0" brushRef="#br0" timeOffset="60471.8138">10301 10067 248 0,'7'-50'93'0,"-7"50"-72"0,28-19-8 16,-21 19-10-16,18-6-2 15,14-4 1-15,3 7 4 0,-3-3 1 16,-11 6-3 0,-3 0 2-16,3 9 3 0,4 1-5 0,-11-1 0 15,-3 13-2-15,-11-9-2 16,-4 2 5-16,-17 10 4 16,-10 7 1-16,-8-7 2 15,0-6 0-15,0-4 0 16,4 1-4-16,10-13 0 15,4 7-5-15,4-10-2 16,-1 6-3-16,11-6 1 16,0 0-1-16,25 0 0 15,-4 0 2-15,14 0 2 16,-6 0-3-16,13 9 0 16,-7-6 1-16,7 16 0 15,8 6-3-15,-11 0 0 0,-11 4 2 16,-3-4 2-16,-11 3 0 15,-11 0-1-15,-10-3 3 16,-10 3 2-16,-12-2 0 16,-6-8 2-16,-4-2 0 15,-3-7 3-15,3 1-5 16,4-1-1-16,3-9-2 16,4 6 1-16,7-6-13 15,7 0-6-15,7-6-40 16,7-3-18-16,10 3-53 15</inkml:trace>
  <inkml:trace contextRef="#ctx0" brushRef="#br0" timeOffset="60952.1141">11053 10054 240 0,'14'-47'90'0,"-18"47"-70"0,4-6-5 0,0 6-13 16,-10 13-6 0,-5-1 6-16,-2 4 6 15,3 3-4-15,0 0 0 0,3-1 2 16,4 1-1-16,0-3 2 0,3 0-2 16,4-4 0-16,0-6-3 15,4 4-2-15,3-1 3 16,4-3 2-16,10-2-4 15,10 2-3-15,8-3 3 16,7-3 1-16,3 9-3 16,-3-2 1-16,0 2-2 15,-3 7-2-15,-5-4 9 16,-2-2 4-16,-5 5 0 16,-6 1 2-16,-7-3 0 15,-8 2 1-15,-6-2 0 16,-8-4 2-16,-10 7-5 15,-11 3-1-15,-3-4 0 16,-7-5 0-16,-4-1-2 16,4 1 1-16,0-1-6 0,-1-9-1 15,8 6 2-15,0-6 1 16,3 0-26-16,4-6-9 16,3 6-33-16,4-9-11 15,7 9-42 1</inkml:trace>
  <inkml:trace contextRef="#ctx0" brushRef="#br0" timeOffset="61223.0657">10880 10070 252 0,'17'-63'96'0,"-3"54"-75"0,15-10 1 0,-12 13-3 0,19-3-7 16,6 9 1-16,7-4-7 15,11-2-2-15,0 0-2 16,0 3-2-16,0 3 3 0,0-7-2 16,-3 4 2-16,-8 3 0 15,-7 0 3-15,-6-6-5 16,-8 6-1-16,-7-3 0 16,-3-3 0-16,-8 6-5 15,-3 0 1-15,-7 0-31 16,-7 0-12-16,-10 6-69 15</inkml:trace>
  <inkml:trace contextRef="#ctx0" brushRef="#br0" timeOffset="73097.6434">3881 12133 200 0,'-11'-21'74'0,"11"14"-58"0,0-2-2 16,4 3-3-16,3-4-2 15,3 1 2-15,-3-1 3 16,11 1 4-16,-4 0-10 16,7-1 4-16,4-6 2 0,3 7-3 15,4 0-1-15,3 6-9 16,0-4 0-16,-3 7-1 15,0 0 2-15,-4 0 1 16,0 10 1-16,-7-1-2 16,1 7 1-16,-5 3 2 15,-3 9 2-15,-10 3 1 0,-4 0 0 16,-11 13-2-16,-6 0-1 16,-12 10-3-16,-2-1-2 15,-1-15 3-15,-14 2 0 16,-3-2-4-16,-1-10 1 15,4-3 2-15,4-6 1 16,-4-10 1-16,4-2 0 16,10-14-2-16,-3-2-2 15,10 0 1-15,4-16-1 16,10 3-3-16,8-3 0 16,6-4-1-16,5 4 3 15,6 0 0-15,-4 3 1 0,8 6-3 16,-1 1 0-1,8 5 2-15,0 10 0 0,3 0 1 16,4 10 2-16,3 5-3 16,0 4 0-16,4 0 1 15,-4 6 0-15,-10-6 0 16,3 6 0-16,-6-6 0 16,-1-3 2-16,-11-4-3 15,4-2-2-15,-10-4-51 16,-1 3-24-16,1-2-37 15</inkml:trace>
  <inkml:trace contextRef="#ctx0" brushRef="#br0" timeOffset="73623.7681">4572 12005 244 0,'-7'0'93'0,"0"3"-72"0,0 6-4 0,3 1-5 16,-3 6-3-16,-7-1 2 16,4-2-1-16,-1 2-1 15,0 1-5-15,4-3-1 0,0-4 3 16,7-3-1-16,-7-3 2 0,7 4-4 15,0-7 0-15,0 0-1 16,7 0 1-16,0 3-4 16,11-3 0-16,-4 0 3 15,11 0 1-15,7-3-4 16,6 3 1-16,8 0 0 16,-3 0 0-16,-1 3 0 15,-7 3 0-15,0 4 0 16,-6-1 2-16,-5 10 1 15,-6-4 3-15,-4 11 3 16,-14-4 2-16,0 9-1 16,-7-3-1-16,-4 0 1 15,-6 1 1-15,-4-4-3 0,-1-7 0 16,5-2-3-16,-8 0 2 16,4-7-4-16,0-6-2 15,3 4 2-15,-3-7 0 16,7-7-26-16,-7-2-9 15,7 0-33-15,3-7-13 16,0 3-45 0</inkml:trace>
  <inkml:trace contextRef="#ctx0" brushRef="#br0" timeOffset="73938.6216">4526 11961 216 0,'-7'-25'82'0,"7"25"-64"0,0 0 0 16,0 0-6-16,4 0-2 15,3-3 4-15,7 3 7 16,7-6 5-16,14 6-14 16,1 0 2-16,13 0 0 0,4 0-7 15,3-4-2-15,4-2-5 16,0 6-1-16,0-6 1 15,-7 3 2-15,0-4-1 16,-14 7 2-16,-4 0-2 16,-7-3-1-16,-7 3-2 15,-6 0-1-15,-8 3-20 0,-7 4-10 16,-7 2-85 0,-11 1-41-16,-3 8 77 15</inkml:trace>
  <inkml:trace contextRef="#ctx0" brushRef="#br0" timeOffset="74479.0499">3454 12811 264 0,'-4'-10'99'0,"15"10"-77"0,3 0 2 0,0 0-4 16,7 0-7-16,11 0 2 16,10-3-4-16,15-3-1 15,13 3-6-15,8-10-1 0,17 4 3 16,11 0-1-16,10-1 0 15,11-2-1-15,7-4 0 16,-3 6-2-16,3-5 1 16,-4 5-2-16,-10 7-1 15,-10-3 1-15,-18-3 1 16,-11 9-1-16,-21-7 2 16,-15 4-2-16,-6 3-1 15,-10-6-13-15,-12 6-6 16,-10 6-52-16,-17 4-21 0,-19-1-24 31</inkml:trace>
  <inkml:trace contextRef="#ctx0" brushRef="#br0" timeOffset="75169.0551">4251 12980 280 0,'-4'-3'104'0,"4"6"-81"0,4 13-4 15,-8-7-8-15,-3 10-3 16,-10 6 5-16,-1 3-3 16,-3 10 2-16,0 6-7 15,-4-3 1-15,0-4 4 0,8 1 0 16,-4-13 4-16,6 0-3 15,5-6-1-15,3-10-6 16,3 1-1-16,8 5-1 16,6-11-2-16,12-4 1 15,6 0 1-15,14-10-3 16,-3 7-2-16,3-3 2 16,1 6 0-16,2 0 1 15,1 0 2-15,-3 0-3 0,-1 6 0 16,-7 3-1-16,-10-5 0 15,-4 2 0-15,0-3 0 16,-3 6-16-16,-4-2-5 16,7-4-18-16,-14-3-4 15,4-3-29-15,-4-4-13 16,-7-2-6 0</inkml:trace>
  <inkml:trace contextRef="#ctx0" brushRef="#br0" timeOffset="75425.4261">4526 13005 272 0,'-10'-15'104'0,"10"21"-81"0,-8 3-2 16,5 7-4-16,-4 12 4 16,-4 19 7-16,4 13-3 15,-10 6-1-15,10-4-13 16,-4 1-2-16,4 6 1 0,0-6-4 15,0-7-1-15,3 4 0 16,-6-7-1-16,6-6 0 16,-3-12 2-16,4-1-5 15,3-6-3-15,-7-9-26 16,7-3-11-16,0-16-44 0,10-16-20 16</inkml:trace>
  <inkml:trace contextRef="#ctx0" brushRef="#br0" timeOffset="78953.6669">6403 12391 176 0,'-14'-10'66'0,"17"4"-52"0,-3 6 12 0,0 0 4 16,0 0-5-16,7 6 3 15</inkml:trace>
  <inkml:trace contextRef="#ctx0" brushRef="#br0" timeOffset="79088.2728">6414 12381 412 0,'14'0'30'0,"3"0"-6"16,4-6-10-16,4 3-2 15,7-3-9-15,7 2-2 16,3-2-1-16,0-3 2 16,-3 9-12-16,-4-3-3 15,-6 6-34-15,-8 6-12 0,-14 10-57 16</inkml:trace>
  <inkml:trace contextRef="#ctx0" brushRef="#br0" timeOffset="79328.4609">6466 12657 232 0,'-21'-6'88'0,"14"6"-69"0,4 0 11 15,3 0 1-15,0 0-4 16,0 0 2-16,7 0-5 15,0 0-3-15,7 0-11 16,0 0-2-16,0-3 2 0,7-4-6 16,8 7-2-16,2-9-1 15,8 6 1-15,3-3-1 0,1 3-1 16,-1 3-21-16,4 0-9 16,-4 0-29-16,4-7-10 15,4 7-48 1</inkml:trace>
  <inkml:trace contextRef="#ctx0" brushRef="#br0" timeOffset="80109.7046">8216 11889 256 0,'-10'-31'96'0,"6"27"-75"0,4-5 1 0,4 9-3 16,3-6-11-16,0 6 0 15,7-10 5-15,7 7 3 16,7-3-8-16,11-4-2 0,3 1 0 15,4 0-3-15,0-1 0 16,0 1 3-16,-4-1 1 16,-3 1-1-16,-4 3-1 15,-6 0-3-15,-5 6-2 16,-3 6 1-16,-6 3 1 16,-8 7 5-16,-7 6 4 15,-7 12-6-15,-8 1-3 16,-9 2-1-16,-8 4 1 15,-3 3 3-15,-4-3 4 0,-3 9-2 16,-4-3 1-16,3-3-1 16,5-10 3-16,-1 1-3 15,7-7 1-15,-3 0-3 16,10-9 2-16,0-3-4 16,8 0-2-16,3-7 0 15,3 0 1-15,4-5-3 16,3 2 0-16,4 3 1 15,11-9 0-15,7 0 2 16,13 0 1-16,12-6-1 16,10 3-2-16,0-3 1 15,3-4-1-15,-3 7-3 16,0-3 2-16,0-4 1 0,0 7 2 16,-4-3-3-16,-7-4-2 15,-3 4-20-15,-7 3-10 16,-7-3-21-16,-11 3-8 15,-14-4-77 1</inkml:trace>
  <inkml:trace contextRef="#ctx0" brushRef="#br0" timeOffset="80517.5885">8153 12112 272 0,'-4'-16'104'0,"8"16"-81"0,3-6 1 16,0 2-5-16,3 4-4 15,8-9 3-15,10 3-4 16,11 3 2-16,7-4-9 16,7 7-2-16,3-3-1 0,1-3-5 0,-1 3 1 15,-3-3 0-15,0-4 0 16,0 4 0-16,-14 3 0 15,-8 3-16-15,1-7-6 16,3 7-44-16,-20 7-93 31</inkml:trace>
  <inkml:trace contextRef="#ctx0" brushRef="#br0" timeOffset="80833.8028">9306 12149 232 0,'-3'10'88'0,"6"-1"-69"0,1 10 8 16,-1-4-1-16,1 1-3 15,-1 3 3-15,-3 0-5 16,0 6-3-16,0-3-10 16,0 3 4-16,0-6 1 0,-3 0-4 15,-1-4-3-15,1 4-1 16,-4-10-1-16,0 7-9 16,0-6-4-16,-4-1-42 15,4-3-16-15,3-3-63 16</inkml:trace>
  <inkml:trace contextRef="#ctx0" brushRef="#br0" timeOffset="81354.5405">9437 12337 244 0,'-7'0'90'0,"7"10"-70"0,0 9 2 0,0-13-6 0,3 3-3 16,1 7 3-16,-1-4-1 15,1-2 1-15,-1-1-8 16,1 4 1-16,-1-10 4 0,1 6-1 16,-4-9 3-16,4 0-2 15,-4 0 2-15,0 0-2 16,0-3 0-16,-4-6-12 15,0-7-3-15,1 0 3 16,-1-2 1-16,4 8-3 16,0-9-1-16,-3-9-2 15,3 3 0-15,3 0 3 16,8 0 0-16,3 6-2 16,4 7 2-16,6-4 1 15,5 6 0-15,-1 1-3 0,4 3 2 16,-4 6 1-16,0 6 0 15,-3 3-3-15,-4 17 2 16,-3-4 1-16,-4 12 0 16,0 0 2-16,-4 4 3 15,-3-7-2-15,4 1-2 16,0-7 2-16,-4 3 0 16,0-9-1-16,0-3-2 15,0-1 1-15,0-5 1 16,0-7-54-16,3-3-22 15,1-3-67 1</inkml:trace>
  <inkml:trace contextRef="#ctx0" brushRef="#br0" timeOffset="83500.8242">7458 12783 136 0,'-21'0'52'0,"21"0"-41"0,-4 0 22 0,4 0 8 16,0 0 4-16,0 0 5 15,0 0-12-15,4-7-5 16,3 4-19-16,0 3 4 0,3-6 3 16,4 6-9-16,8 0-4 15,6 0-3-15,11 6-1 16,13-6-2-16,16 3-2 16,6 4 1-16,10-1 1 0,19-3-1 15,20-3-1-15,11 0 1 16,18 0 1-16,10 0-1 15,7 0-1-15,4 0 1 16,4 0-1-16,-4-9 0 16,6 2 0-16,-6 4 0 15,-7-3 2-15,-14-3 1 16,-8-1 3-16,-13 1-1 16,-11 6 0-16,-18-4-3 15,-17 7-2-15,-18-6 1 16,-18 3 1-16,-10 3-1 0,-14-6-1 15,-11 6-30-15,-18 0-13 16,-13 0-101 0</inkml:trace>
  <inkml:trace contextRef="#ctx0" brushRef="#br0" timeOffset="87345.5673">8304 13024 260 0,'0'-19'96'0,"4"19"-75"0,-1 0-8 0,1 3-7 16,3 4 5-16,-3-1 7 15,-1 6-3-15,-3 4 2 16,-3 12-10-16,-8 10 0 0,-3 15 3 16,0 1-6-16,0 8 0 15,0-8-2-15,-1 8 1 16,5-8-2-16,3-1 2 16,3 0-4-16,4 1 0 15,7-1 1-15,4-9 2 16,7 0-1-16,10-7 2 15,11-12-2-15,6 0-1 16,8-15-6-16,4-10-1 16,-1-10-6-16,1-15-2 0,-1 0 9 15,-3-9 5-15,-7-4-1 16,-11 4 1-16,-7-1 7 16,-14 7 6-16,-14 0 5 15,-10 12 4-15,-8-3-9 16,-6 10-2-16,-5 9-6 15,1 0-1-15,-4 9 3 16,1 1 1-16,-1 8-6 16,4 14-2-16,3-1 0 15,7 13 0-15,4 0 1 16,11 0 0-16,10-6-9 16,7 2-2-16,14-11-29 15,7-1-12-15,11-19-52 16,4-9-52-16,3-9 53 15</inkml:trace>
  <inkml:trace contextRef="#ctx0" brushRef="#br0" timeOffset="87689.9227">9222 13363 288 0,'-25'-35'107'0,"25"35"-83"0,-14-12-1 0,14 12-3 16,-7 0-5-16,-7 3 0 15,-4 6 1-15,-7 16 3 0,-3 13-11 16,0 6 0-16,3 0 2 16,8 12-6-16,6 4 0 0,7 2-2 15,11-8-2-15,4-7 1 16,14-6-1-16,6-13 2 16,8-19 3-16,7-9-2 15,7-15 0-15,7-17-1 16,-7-18-2-16,-4-6 1 15,-10-13-1-15,-14-4 17 16,-18-5 9-16,-18 6 0 16,-13 9-1-16,-12 10-16 15,-6 9-7-15,0 16-9 16,-8 3-3-16,8 12-48 16,7 13-21-16,6 10-88 15</inkml:trace>
  <inkml:trace contextRef="#ctx0" brushRef="#br0" timeOffset="124051.8109">4551 14692 260 0,'-11'-9'99'0,"11"3"-77"0,4 2 13 15,-1-2 3-15,4 6-13 16,4-3-5-16,3-3-5 16,11 6-2-16,3-3-7 15,4-4-2-15,7-2 2 0,3 0-3 16,4-1-2-16,3-6-3 16,-7 7 1-16,4-3 1 15,0-4 2-15,0 10-3 16,-14-4 0-16,0 10 1 15,-4-3 0-15,-7 3 0 16,-3 3 2-16,-4 7 1 0,-14 12 3 16,-14 6-1-16,-11 19 2 15,-10 12-4-15,-8 7-2 16,-3 3-3-16,-7-6 1 16,-3 0 3-16,-4 6 3 15,0-7 4-15,0-5 5 16,0 6-6-16,7-13 0 15,4-3-2-15,14-10-1 16,-1-2-3-16,12-7 1 16,13-3-2-16,4 0 2 15,18-6-4-15,13 0 0 0,22-10 1 16,11-9 2 0,17 0-3-16,3 0 0 0,4-3 1 15,1-3 0-15,-5 3 0 16,1-4 0-16,-11-2 0 15,-4 3 0-15,-3-4-7 16,-7 7 0-16,-7-3-15 16,-7-3-3-16,-7 5-16 15,-8-2-4-15,-6-3-40 16,-8 2-18-16,-2-2-5 16</inkml:trace>
  <inkml:trace contextRef="#ctx0" brushRef="#br0" timeOffset="124411.6834">4399 15059 200 0,'-35'-19'74'0,"24"19"-58"0,4 0 23 0,7 0 4 15,0-6-10-15,4 3-2 0,6-3-3 16,8 3 0-16,10-4-15 16,11-2 3-16,0-4 2 0,7-2-2 15,3 5 3-15,8-5-12 16,-1 5-5-16,-3 1-1 15,0-1-1-15,-7-5 0 16,0 5 0-16,-8 1-25 16,-6-1-10-16,-7 7-62 15,-8 3-82 1</inkml:trace>
  <inkml:trace contextRef="#ctx0" brushRef="#br0" timeOffset="124820.1122">5620 15194 316 0,'-11'9'121'0,"4"17"-95"0,-3 17 5 15,6-17-6-15,0 2-17 16,4 0-2-16,-7 6-4 16,4 4 1-16,-1-7-2 15,1-2-1-15,-1-4 1 0,1-6-8 16,3-7-3-16,0 4-43 16,0-7-17-16,7-9-60 15</inkml:trace>
  <inkml:trace contextRef="#ctx0" brushRef="#br0" timeOffset="125448.7861">5807 15379 288 0,'-4'9'107'0,"8"1"-83"0,-4 18 10 0,0-12 0 16,3 3-21-16,-3-1-5 15,0 7-3-15,0-6 1 16,-3 10-3-16,-1-14 5 0,1 4 4 16,-4-10-4-16,0 1-2 15,-1-4 16 1,5-22-10-16,-1-6-7 16,8-9-4-16,-1-7-3 15,5 4 0-15,-1-1-3 16,3-2-1-16,1 12 0 15,-4-3 4-15,3 9 1 16,1 3 1-16,0-3 0 16,-1 7 2-16,1-4-1 15,-1 7-1-15,-3-1 1 16,0 1 1-16,1 3 3 16,-1 6 2-16,0 0-1 15,3 9 1-15,-3 0 0 16,0 7 1-16,4 9-4 15,-1 3-1-15,1 1-3 16,0-1-3-16,3-3 4 16,0 0 3-16,3-6-1 0,-2 0 0 15,-1-1-1-15,0-2 1 16,0-7-2-16,-3 1 2 16,-4-4 2-16,0-3 4 15,-7-3 0-15,3 0 0 16,-3-9-3-16,0-1-1 15,-3-8 1-15,-4-17 3 16,0-2-4-16,3-7-1 16,4-7-2-16,0 11 1 15,4-1-2-15,-1 6-1 16,1 7-10-16,-1 9-6 16,1 4-43-16,3 5-16 15,0 10-99 1</inkml:trace>
  <inkml:trace contextRef="#ctx0" brushRef="#br0" timeOffset="126336.8572">6421 14746 264 0,'0'-7'101'0,"3"4"-78"0,15-3 22 0,-8 3 6 0,8-3-23 16,3-4-5-16,7 1-8 15,8-1-2-15,2 1-7 16,5 3-6-16,-1 6-3 0,0-4-14 16,-3 4-6-16,-3 4-37 15,-5-4-14-15,1 9-54 16</inkml:trace>
  <inkml:trace contextRef="#ctx0" brushRef="#br0" timeOffset="126620.7076">6537 15006 284 0,'-7'-10'107'0,"7"10"-83"0,3 0 13 0,5 0 1 16,2 0-13-16,4 0-5 16,7 0-3-16,8 0 2 15,9-9-11-15,8 3-7 0,4-4-1 16,6 1-2-16,1 6 0 16,-1-3-3-16,0 2-1 15,-6-2-17-15,-11 6-5 0,-8 6-17 16,-6-2-6-16,-11 5-68 15,-3 0-39 1,-8-2 74-16</inkml:trace>
  <inkml:trace contextRef="#ctx0" brushRef="#br0" timeOffset="129276.1713">8213 14432 240 0,'14'-25'90'0,"3"16"-70"0,12-7 8 0,-12 6-2 0,8 7-14 15,7-6-4-15,-1-4-3 16,1 10-1-16,4-3-2 16,-1 6 1-16,-3 6 2 0,-4 10 2 15,-4 6 3-15,-2 3 1 16,-8 13 1-16,-4 5-4 15,-10 1 0-15,-7 0-3 16,-7 0 2-16,-7 0-2 16,-7-6 0-16,-11 6-1 15,-7-10 0-15,-3-6 0 16,-4-3 0-16,-7-12 0 16,3-4 2-16,1-2-3 15,-1-7-2-15,1-7-5 16,3-2 0-16,7-10-5 15,7 7 1-15,11-4-3 0,14 0 0 16,14-3 6-16,14 1 2 16,14 2 0-16,11-3 2 15,11 7 1-15,6-4 0 16,4 10-3-16,0 2 2 16,0 8 1-16,-7 2 2 15,-4 3 5-15,-6 7 6 16,-12-3-7-16,-2 5-1 15,-8-2-5-15,-4 0-1 16,-2-4-23-16,-1-2-10 16,0-10-55-16,7 0-25 15,4-3 13-15</inkml:trace>
  <inkml:trace contextRef="#ctx0" brushRef="#br0" timeOffset="129696.2694">8985 14401 304 0,'-17'0'112'0,"-5"15"-87"0,-9 4 9 15,17-3-4-15,-4 3-21 16,0-1-4-16,1 1-2 16,-1-3 0-16,4 0-1 15,3-4-4-15,4-2 1 0,7-4 5 16,11-6 2-16,6 0-2 15,8 0-3-15,7-6 0 16,3 2 1-16,1-2-6 0,6 3 1 16,0 3 1-16,-3 0 1 15,0 3 1-15,-4 3 2 16,-3 4-1-16,-4 6-1 16,-3-4 1-16,-4 7-1 15,-11-3 8-15,-6 2 7 16,-11 1 2-16,-11 6 1 15,1 4-3-15,-12-11-1 16,1 7-6-16,-4-6-3 16,1-9 0-16,2-1 1 15,1-3-8-15,4-6 0 0,-1-6-29 16,7-3-11 0,4-4-37-16,4-6-14 0,3-3-42 15</inkml:trace>
  <inkml:trace contextRef="#ctx0" brushRef="#br0" timeOffset="129926.1326">8851 14416 292 0,'14'-18'110'0,"4"8"-86"0,17-6 7 15,-14 7-4-15,11 0-13 16,7-1-1-16,3 1-1 0,4-7 0 15,0 7-6-15,0-1-6 0,-4 7-1 16,1-3-1-16,-12 0-2 16,-6 3-11-16,-7 3-2 15,-8 0-27-15,-10 0-12 16,-3 9-69 0</inkml:trace>
  <inkml:trace contextRef="#ctx0" brushRef="#br0" timeOffset="130239.0866">9673 14604 332 0,'0'-9'123'0,"7"6"-95"0,-7-3 0 15,0 6-4-15,0 0-21 16,0 0-3-16,0 0-30 15,0 0-12-15,0 0-98 16,0 9-41-16</inkml:trace>
  <inkml:trace contextRef="#ctx0" brushRef="#br0" timeOffset="130989.0897">9874 14238 260 0,'-3'-10'99'0,"3"13"-77"0,0 4 7 0,0-1-3 15,0 6-3-15,0 14 1 16,-4 8-9-16,1 4-2 16,3-1-7-16,0 7-4 0,3-3 1 15,4-3 0-15,0-1 1 16,4-2-2-16,7 9-2 15,6-7-2-15,4-2-1 16,8-1 4-16,6-9 1 16,4-6-7-16,3-9-2 15,8-7-3-15,-1-13 1 16,1-2 3-16,3-13 1 0,-4 0 0 16,-3-4 1-16,-7-5-4 15,-7 6 0-15,-11 2 6 16,-11 5 3-16,-9-1 7 15,-12 9 3-15,-10-3-2 16,-11 13 0-16,-7 3 3 16,-3 3 3-16,0 7 3 15,0 9 1-15,3-4-4 16,4 10-1-16,6-3-8 16,5 3-2-16,6 0-4 15,4-6-1-15,7 0-15 16,7 0-4-16,11-3-34 15,7-13-13-15,6 3-73 16</inkml:trace>
  <inkml:trace contextRef="#ctx0" brushRef="#br0" timeOffset="131333.1842">10947 14354 316 0,'-21'-29'121'0,"13"23"-95"0,-2 3 0 0,6 3-7 16,-3 3-6-16,-7 7 3 16,0 5 2-16,0 4 3 15,0 9-11-15,0 7-3 0,7-1-1 16,3 4-3-16,8-4-2 16,6 1 0-16,4-7 1 0,11 0-6 15,3-3 1-15,8-15-8 16,2-1-1-16,5-3 2 15,-1-12 1-15,0-3 8 16,1-1 2-16,-8-15 3 16,-7-3 0-16,-10-6 4 15,-15 2 5-15,-13-2-5 16,-15-7 0-16,-21 13-20 16,-17 0-9-16,-8 12-40 15,-13 6-18-15,-5 7-61 16</inkml:trace>
  <inkml:trace contextRef="#ctx0" brushRef="#br0" timeOffset="132249.9461">9412 14567 244 0,'4'0'93'0,"3"0"-72"0,3 0-2 15,-6 0-6-15,-4 0-3 16,7 3 4-16,0 3-8 16,0-6-1-16,0 0-3 15,0 0-2-15,4 0 1 0,-1 0-1 0,1 0 2 16,3-9-1-16,0 3-1 16,-3-4 7-16,-1 1 3 15,-3-1 3-15,-3 1 3 16,-1 3-1-16,-3 3 1 15,-3 3-8-15,-1 3-3 16,1 3-3-16,3 0-2 16,0-3 1-16,0 7-1 15,3-4 0-15,4-3 0 16,0 3 0-16,0-2 0 16,4 2-3-16,0-3 2 15,-1 3 1-15,-3-6 0 16,0 7-3-16,0-7 2 15,-3 0-1-15,-4-7 0 0,-4 7 2 16,-3-9 2-16,-3 9-1 16,-1 0 2-16,-3 0 2 15,0 0 2-15,-4 9-3 16,4-2-3-16,0 2 0 16,3 0 1-16,8 1-3 15,3 2 0-15,7-5-1 16,4 2 0-16,-1 0-7 15,8-9-2-15,-1 0 1 16,1-3 1-16,0-12 8 16,-1 5 2-16,-6-6 3 15,-4-2 2-15,-7 8 8 16,-4 1 3-16,-3-1-4 16,-3 4 0-16,-1 3-8 0,1 3-1 15,3 3-4-15,0 3-3 16,-1-2-16-16,5 2-5 15,3 3-59-15,0 1-25 16,-4 5-13 0</inkml:trace>
  <inkml:trace contextRef="#ctx0" brushRef="#br0" timeOffset="133134.8126">7832 15122 244 0,'-11'-3'90'0,"11"6"-70"0,0-3 15 16,0 0 2-16,0 0-8 16,11 0 0-16,3 0-10 15,10 0-1-15,12 6-11 16,10-6 0-16,7 0 0 0,14-6-6 16,14 6-2-16,17 0 2 15,22-3 1-15,22-4-3 0,20 7 1 16,14 0 2-16,15 7 1 15,10-7-4-15,14 0-1 16,0-7-2-16,7 4 0 16,4-3 0-16,-4-3 3 15,-6-1 2-15,-12 1 2 16,-13-1 1-16,-11 4 2 16,-25-3-1-16,-21 9 0 15,-25 0-3-15,-24-3 1 16,-22 3-4-16,-13 0 0 15,-18 0-8-15,-11 0-2 16,-21 0-45-16,-11 9-20 0,-17 4-56 16</inkml:trace>
  <inkml:trace contextRef="#ctx0" brushRef="#br0" timeOffset="133765.4936">9451 15291 328 0,'-11'-9'123'0,"15"9"-95"0,-8 9 0 0,1 1-4 0,-1 8-12 16,-6 8-2-16,-1 8-8 16,-3-6-1-16,-4 7-1 15,4-1 15-15,0-6 7 0,0 1-6 16,0-10-4-16,3-4-5 15,4 4-2-15,4-10-3 16,6 7-2-16,8-7 3 16,3-2 0-16,11-4-1 15,6 6-2-15,5 1 1 16,6-1-1-16,11-3-5 16,0-2 1-16,3 2 0 15,1-3-1-15,-1 3-3 0,-3-6 0 16,-7 0-9-16,-7 0-2 15,-11 0-17-15,-7 0-4 16,-10-9-41-16,-11 3-17 16,-7-4-15-1</inkml:trace>
  <inkml:trace contextRef="#ctx0" brushRef="#br0" timeOffset="133959.317">9744 15310 320 0,'-7'-9'121'0,"7"18"-95"0,0 10 20 0,-4 6 1 16,1 9-8-16,-4 20 2 0,0 15-14 16,-1 6-5-16,1 7-12 15,4-7-4-15,-1 0 0 0,1-3-5 16,-1-9-1-16,1-10-18 16,-4-9-5-16,3-9-49 15,-3-10-18-15,-3-16-74 16</inkml:trace>
  <inkml:trace contextRef="#ctx0" brushRef="#br0" timeOffset="135612.0767">4865 16665 260 0,'-18'0'99'0,"18"0"-77"0,0 0 2 16,4 0-2-16,10 0-8 15,0 0 2-15,14 0-7 16,14 0-3-16,8-7-3 0,17-2 2 16,3-10 1-16,5 7-5 0,-1-4 0 15,0 7-1-15,-7-1 0 16,-7 4 0-16,-7 3 0 16,-15 3-3-16,-13 9 2 15,-14 4 5-15,-15 12 5 16,-17 12 4-16,-11 7 2 15,-14 10 3-15,-10 8 1 16,-8 1-4-16,-6 6-1 16,-4-6-4-16,0 0 1 15,7-10-6-15,7-9-1 16,10 0-2-16,8-7 1 16,14-9-2-16,3-2-1 0,7-8-2 15,11 1-1-15,11-9 2 16,17-4 0-16,7-12 1 15,29-4 0-15,6 7-5 16,15-6 1-16,7-7 0 16,3 7 2-16,0 5-1 15,-7-2-1-15,-3 6 0 16,-15 6 0-16,-3-2-6 16,-14-4-2-16,-7 6-4 15,-11-6-1-15,-3 3-8 16,-8-3-4-16,-6-3-20 15,-8-3-6-15,-10 6-64 16</inkml:trace>
  <inkml:trace contextRef="#ctx0" brushRef="#br0" timeOffset="135958.8415">5002 16988 244 0,'-28'-13'90'0,"21"13"-70"0,0-6 10 15,7 6 8 1,7-10-12-16,11 7-2 15,3-9-2-15,11 2-13 16,3 1 1-16,4 6 3 0,7-3-7 16,3-4-1-16,0 1-3 15,1 9-2-15,3-10 1 16,3 4 1-16,1 3-6 16,6-3 1-16,-6 6-28 15,-5-3-11-15,-6 3-61 16</inkml:trace>
  <inkml:trace contextRef="#ctx0" brushRef="#br0" timeOffset="136245.421">6128 17113 228 0,'0'16'88'0,"0"9"-69"0,0 3 15 0,0-18 1 15,0 5-9-15,-4-2-1 16,-3 6-8-16,4 3 0 16,-1-4-10-16,1 1-2 0,-1-3 1 0,1-4-3 15,-1-2 0-15,0-1-6 16,1-3-2-16,-4-2-40 15,0-4-15-15,7 0-67 16</inkml:trace>
  <inkml:trace contextRef="#ctx0" brushRef="#br0" timeOffset="136993.5791">6283 17201 168 0,'0'-3'66'0,"0"6"-52"0,3-3 23 15,-3 0 6-15,4 6-4 16,0-3 0-16,-4 7-16 16,0-1-4-16,0 7-11 15,3 3 1-15,-3-4 4 0,0 4-1 16,0-3 1-16,0-4-5 15,-3 7 0-15,-1-9-3 16,0-4 2-16,1 10-2 16,-1-13 0-16,1-3-3 0,-1-10 1 15,4 1-7-15,0-16 1 16,7-3-8-16,0-7-1 16,1-9 0-16,2 7 0 15,1 2 2-15,-1 1 1 16,4 12 3-16,4-3 4 15,3 6-1-15,0 3 1 16,1 7 4-16,2 9 1 16,4 9 1-16,-3 0 2 15,-4 17 3-15,-3-1 2 16,0 3-1-16,-4 0-1 16,-4 3-3-16,-3-2 1 15,-3-7-4-15,-1 3-2 16,-3-7-7-16,0-2-4 0,0 0-30 15,-3-4-13-15,-1 4-77 16</inkml:trace>
  <inkml:trace contextRef="#ctx0" brushRef="#br0" timeOffset="137519.1077">7126 16649 304 0,'-10'-19'112'0,"13"10"-87"0,4-1 7 15,0 4-5-15,4 3-9 16,3-6 0-16,7 9-13 16,7-7-5-16,8 4 0 15,6-3-1-15,7 6 1 0,1-3 0 16,6-3 2-16,-3 6-6 15,0-4-1-15,-4 4-27 16,-6 0-9-16,-5 4-25 16,-9 2-9-16,-12 6-33 15</inkml:trace>
  <inkml:trace contextRef="#ctx0" brushRef="#br0" timeOffset="137787.7647">7190 16850 328 0,'-7'-10'123'0,"14"10"-95"0,7-6 5 0,-7 6-3 16,10 0-13-16,8 0-2 16,10 0-8-16,11 0-3 0,11 0-2 15,3 0-2-15,7 0 1 0,3 0-1 16,4 0 0-16,-3 0-3 15,-4 0 2-15,-7 0-1 16,-7 6 0-16,-11-3-18 16,-14-3-7-16,-10 10-26 15,-14-1-9-15,-19 1-68 16</inkml:trace>
  <inkml:trace contextRef="#ctx0" brushRef="#br0" timeOffset="141211.5092">8982 16665 192 0,'-4'-10'71'0,"8"10"-55"0,-8-6 20 0,4 6 4 15,0 0-3-15,4-9 1 16,3-1-8-16,3-2-4 16,4-4-14-16,11-9-1 0,3-3 2 15,8 9-3-15,-1-9 0 0,7 3-6 16,1-1-1-16,6 8-3 16,-3 2-3-16,-4 7 2 15,-3 5 2-15,-4 4-2 16,-6 4 0-16,-8 11 3 15,-7 4 1-15,-7 9 1 16,-11-3 0-16,-10 10 2 16,-7-7 1-16,-7 7 1 15,-7-7 0-15,-1 0 2 16,4-3 1-16,4-9-1 16,0-4-1-16,7-5-1 15,0 2 0-15,10 0-4 16,8-9-3-16,6 0-5 15,15-6 0-15,14 3 2 16,6-6 1-16,5 9-4 0,-1 0 1 16,0 3 2-16,1 12 1 15,-5 4-4-15,-9 6-1 16,-12 13 0-16,-6-4 4 16,-4 4 3-16,-11 6 4 15,-6-10 0-15,-11 4 0 16,-11-7 5-16,-7-2 6 15,-10-10-2-15,-1 6 2 16,1-13-7-16,0 4-1 16,-4-16-4-16,10 0-1 15,5 0-14-15,6 0-6 0,7-10-15 16,11 1-6 0,7-7-17-16,14 4-5 0,7-10-63 15,14 12-54 1,4-2 67-16</inkml:trace>
  <inkml:trace contextRef="#ctx0" brushRef="#br0" timeOffset="141767.6388">9687 16489 260 0,'-17'-22'99'0,"13"16"-77"0,1 3 7 0,3 3-3 15,0 0-10-15,3 0 1 16,-3 0-8-16,0 0-1 16,7 3-4-16,7-3-1 0,4 0 3 15,7 9-1-15,6-9 2 16,12 7-4-16,6-7 0 0,11 0-1 16,0-7-2-16,0 4 3 15,-11-3 0-15,-6 3-4 16,-4-4 1-16,-8 7 2 15,-6 0 1-15,-7 7 5 16,-8 5 5-16,-10 7-3 16,-7 22 2-16,-7-3-3 15,-4 5 2-15,-6 11-2 16,-5-7 2-16,5 6-4 16,-1-3-2-16,0-3-2 15,8-12 0-15,3 9-2 16,3-10-1-16,0-12-2 15,4 3-1-15,7-6-29 16,4-3-12-16,7-7-23 16,3-9-9-16,3-16-56 15</inkml:trace>
  <inkml:trace contextRef="#ctx0" brushRef="#br0" timeOffset="142202.8528">10470 16558 260 0,'4'-19'96'0,"0"13"-75"0,-1 6 8 0,-3 0-3 15,0 0-1-15,-3 6 2 16,-5 4-10-16,-2-10-3 16,-1 15-8-16,1-11 0 0,3 5 4 0,0-9-4 15,3 9-1-15,1-9-2 16,3 0 0-16,7 7-2 15,3 2 2-15,8 0-4 16,7 1 0-16,6 9-1 16,5-4 0-16,2 4 2 15,1 6 0-15,-4 3 0 16,-3 1 0-16,-4 5 4 16,-3 1 2-16,-7-7 9 15,-8 0 2-15,-3-3 3 16,-7 0 0-16,-7-6-5 15,-7-3 1-15,-10-4-9 16,-5 4-2-16,-6-13-3 16,0 7 1-16,3-4-4 15,0-6 0-15,4-6-19 0,3-4-9 16,4 7-21-16,4-13-6 16,2-3-14-16,5 1-4 15,6-7-50 1</inkml:trace>
  <inkml:trace contextRef="#ctx0" brushRef="#br0" timeOffset="142442.0194">10365 16495 288 0,'-4'-28'110'0,"15"12"-86"0,13 4 9 0,-6-1-3 0,10 4-7 15,15-4-2-15,9-2-9 16,8-1-3-16,7 4-5 15,4-4-3-15,3 6 2 0,-3 1-2 16,-8 0 2-16,-10 2-4 16,-7 4 0-16,-11 3-6 15,-17 0-36 1,-11 0-7-16,-14 3-75 16,-7 10-46-1,-4-4 74-15</inkml:trace>
  <inkml:trace contextRef="#ctx0" brushRef="#br0" timeOffset="145040.4336">11172 17032 240 0,'-3'-10'90'0,"3"1"-70"0,11 9-3 0,-1 0-5 16,1-6-7-16,3 2 2 15,7-2-2-15,0 3 0 16,4-6-3-16,7 2-2 0,3-2 3 16,4-4-2-16,3-2-1 15,4-1 1-15,0-3 1 16,0-6-3-16,-1 13-2 15,1-7 2-15,-7-3 2 16,-4 3-5-16,-3 0 1 16,-7-6-4-16,-4 6 2 0,-7-9 3 15,-7 3 3-15,-10-3-9 16,-8 3-2-16,-7-10 5 16,-6 13 2-16,-1-3 9 15,-3 0 4-15,3 3-3 16,0-3 1-16,4 9-1 15,4 7 1-15,6-1-7 16,7 1-2-16,12 6-3 16,6-3 0-16,10-1-2 15,12 4 1-15,6-3-2 16,4 6 0-16,0 0 1 16,0 9 4-16,-4 4 1 15,-3-1 1-15,-11 4 2 0,-7 3 3 16,-7 6 11-16,-7-3 5 15,-7 9 2-15,-3-9 3 16,-1 3-8-16,4 4 0 16,4-11-9-16,3 8-3 15,10-8-1-15,8-2 1 16,10-7-1-16,11 1 0 16,7-1-3-16,4-9-2 15,-1 0 1-15,0 0-1 16,-3-3 0-16,-3 3 2 15,-11-6-3-15,-8 6 0 16,-6-3 3-16,-4 3 1 16,-7-7-15-16,-3 7-4 0,-8-6-63 15,-6 12-27-15,-4 1-12 16</inkml:trace>
  <inkml:trace contextRef="#ctx0" brushRef="#br0" timeOffset="146692.5098">13145 6154 176 0,'-15'-4'68'0,"15"4"-52"0,0 0 10 0,0 0 1 15,4 0-13-15,-1 0-5 16,8 0-2-16,0 0 0 15,10 0-3-15,-4 0 4 0,12 0 4 16,-5 0-2-16,12 0 0 16,-8 0 0-16,7 0 1 15,-3 0-5-15,10-6-4 16,-7 6-1-16,11-9-1 16,-7 9 0-16,3-10 2 0,-6 10-3 15,-8-6 0-15,-3 3-1 16,-8 3 0-16,-3-6 0 15,-10 6 0-15,-4 0-3 16,-11 0-1-16,-10-10 5 16,-3 7 2-16,-1-6-2 15,-3-7-1-15,-1 0 1 16,1 4 0-16,0-7 1 16,7 3 0-16,3 1 2 15,8 2 1-15,-1-3-4 16,14-9-1-16,-3 13 1 15,18-13 0-15,-4 6 1 16,22-6 0-16,-8 0 0 0,11 6 0 16,-8 0 4-16,8 6 2 15,10-2 0-15,-3-1 1 16,-3 7 0-16,-15 6 3 16,-3 3-1-16,3 3 0 15,11 16-1-15,-11-4 2 16,-3 4-3-16,-8 6 1 15,-3 0-3-15,-7-3 2 16,-3 3-4-16,-4-6 0 16,-4 6 1-16,4-6 0 15,0-3-5-15,4-4 1 16,3 4 0-16,4-13 2 0,3 3 1 16,3 1 3-16,8-4-5 15,3-3-1-15,4-3 0 16,3-4 2-16,4 7-1 15,0-6 2-15,-7 6-4 16,-4-3 0-16,-4 3-4 16,-2 0 1-16,-8 0-7 15,-4 9-18 1,-3-2 0-16,0 2-36 16,-3 3-15-16,0-2-27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12T22:42:55.3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3863 5909 124 0,'0'-6'46'0,"7"3"-35"0,-3-4 3 16,3 1 1-16,-7 3-3 15,10 3 1-15,-6 0 1 16,6 0 4-16,-6 0-10 15,3 0 0-15,0 0-1 0,-4 9 8 16,1 1 2-16,-4 5-2 16,-4 4-1-16,-3 9-2 15,4 7 0-15,-8 18-2 16,-3 10-1-16,-7 18-1 16,7 17 2-16,-7 2-5 15,7-3-3-15,3 7-1 0,0-10 1 16,8-10-1-16,3-8 2 15,0-14 0-15,3-18 1 16,4-6-5-16,8-13 1 16,-5-9-2-16,8-16-2 15,7-19-6-15,6-22-4 16,-3-22 8-16,4-9 5 16,4-9 1-16,-1 9 3 15,-11 3-2-15,-6 15-1 16,0 10 7-16,-8 7 5 15,4 12 0-15,-10 12 1 16,3 7-5-16,0 22 0 16,0 9-5-16,4 12 0 0,-4 7-1 15,10 3-2-15,8 7-2 16,-4-1 1-16,11-9 1 16,0-7 2-16,3-12-1 15,-7-6-1-15,-3-3 5 16,7-35 1-16,-4-12 0 15,-3-13 1-15,-4-13-2 16,0-21 2-16,-10-13 2 16,-1 3 2-16,-3-3 1 15,0 4 2-15,-3 14-3 16,-4 17 1-16,-4 3-7 16,4 9-1-16,-7 0-7 0,0 16 0 15,4-4-15 1,-1 13-5-16,1 1-15 0,3-1-6 15,0 13-29-15,0-4-14 16,7 10-15 0</inkml:trace>
  <inkml:trace contextRef="#ctx0" brushRef="#br0" timeOffset="434.9958">4882 6332 244 0,'0'0'93'0,"0"10"-72"0,0 12 9 16,0-10 2-16,0 7-16 15,-3 6-3-15,-1 13-6 0,4-4 0 16,-3 10-4-1,-1 3 0-15,1 3 1 0,3-6-2 0,0 0-2 16,0-6 1-16,0-10-1 16,0-3 0-16,0 0 0 15,0-6-27-15,0-25-73 32,0-16-50-32,3-3 34 15</inkml:trace>
  <inkml:trace contextRef="#ctx0" brushRef="#br0" timeOffset="568.7298">4978 5984 132 0,'7'-19'52'0,"-7"10"-41"0,-7 0-59 15,7 9-30-15</inkml:trace>
  <inkml:trace contextRef="#ctx0" brushRef="#br0" timeOffset="988.9551">5267 6025 260 0,'-4'0'96'0,"4"12"-75"0,0 23-5 0,0-19-9 16,0 12-7-16,0 10 0 15,4 15 0-15,-1 6 0 0,1 4 0 16,7 3-3-16,-8-3 2 0,4-10 1 16,-3 0 0-16,-4-9 0 15,0-6 0-15,0-4 0 16,-7-15-31-1,0-3-12-15,-4-16-57 16</inkml:trace>
  <inkml:trace contextRef="#ctx0" brushRef="#br0" timeOffset="1604.5353">4995 6555 284 0,'-7'0'107'0,"11"-3"-83"0,6 6-9 0,1-3-11 16,7 6-5-16,6-6 0 15,8-6 1-15,7 3 0 16,10-7 0-16,4-5-5 0,4-1 1 16,-8-3-14-16,4-9-3 15,-7-7-11-15,-4-2-3 16,-7-7-12-16,-3-9-5 15,-11 6-8 1,-10-4 20-16,-1-2 46 16,-10 9 38-16,0 10 19 15,0 5-15-15,0 8-6 0,-7 5-18 16,7 0-7-16,0 13-10 16,0 3 2-16,7 13 3 0,-3 9 3 15,3 9 3-15,-3 19-1 16,-1 7 1-16,-3 15-5 15,0-3-3-15,0 9-1 16,0-15-1-16,4-7 0 16,-1-6 0-16,1-9-2 15,3-6 1-15,0-10-4 16,3-6 0-16,5-19-10 16,9-19-5-16,4-16 1 15,8-18 4-15,2-4 4 16,5-2 2-16,-11 12-2 15,-4 6 2-15,-3 13 3 16,-4 9 3-16,-4 10 0 16,1 24 2-16,0 7-2 0,-1 13 0 15,1 2 3-15,-1 14 5 16,1-4-5-16,0 6-2 16,3 0-3-16,4-9-3 15,-1 0-13-15,5-16-6 16,-1-3-48-16,0-15-18 15,-3-10-41 1</inkml:trace>
  <inkml:trace contextRef="#ctx0" brushRef="#br0" timeOffset="2416.9548">6629 6053 264 0,'-29'-16'99'0,"26"16"-77"0,-1 0-4 0,4 0-6 15,11-3-11-15,7-3-3 16,13 3 3-16,15-3 1 0,7-4 0 16,7-5 1-16,4 5 0 0,-1 1 3 15,-3-1 1-15,-3 1-3 16,-5 0-3-16,-6 2 0 15,-3 4-1-15,-8-3 0 16,-7 6 2-16,-3 0-1 16,-4 0 2-16,0 9-2 15,-7 1-1-15,-3 5 9 16,-8 14 4-16,-10 5-6 16,-10 10-2-16,-11 16-3 15,-11 5 1-15,0-2-2 16,-3 9 2-16,6-9 0 15,-3-3 3-15,4-13 1 16,7 3 1-16,0-13 0 16,7-2 0-16,6-7-2 15,8-3-4-15,7-12 2 16,11 2-5-16,7-8 0 16,10-7-1-16,14-7 0 15,11 1 2-15,7 3 2 16,4-3-3-16,-1-4 0 15,-3 7-6-15,-3-3 0 16,-8 3-8-16,-10-3-3 16,-8 6-19-16,-6-4-6 15,-14-8-75 1,-8 2 9 0</inkml:trace>
  <inkml:trace contextRef="#ctx0" brushRef="#br0" timeOffset="2781.3073">6717 6376 264 0,'-14'0'101'0,"10"0"-78"0,8 0-11 0,-4 0-11 16,7 6-2-16,3-2 5 16,8-4 4-16,7 0 3 15,7 0-5-15,6 0-2 0,5 0 0 16,3-4-2-16,3-2 1 15,0 6-2-15,1-3-1 16,-1-3-4-16,-3-4 0 16,-4 4-27-16,-3 3-11 15,-4-3-70 1</inkml:trace>
  <inkml:trace contextRef="#ctx0" brushRef="#br0" timeOffset="3393.6682">7754 6458 268 0,'0'0'101'0,"0"0"-78"0,0 9-13 0,0-3-13 0,4 4 7 16,-1 5 9-16,4-2-8 15,0 3-3-15,0 9-1 16,0-3-1-16,-3 0 2 0,-1 0 5 16,1-4 6-16,-4 8-1 15,0-8 1-15,0 1-5 16,0-3-3-16,0-1-9 15,0-5-5-15,0-1-22 16,0-6-10-16,0-3-38 16,0-3-56-1,-7-3 29-15</inkml:trace>
  <inkml:trace contextRef="#ctx0" brushRef="#br0" timeOffset="3855.5316">7828 6580 232 0,'-3'0'88'0,"6"3"-69"0,-3 3-5 16,4 1-1-16,-1 2-5 16,1 0 2-16,3 4 4 15,0-4-8-15,0 7 1 0,0-6 3 16,-4-1-2-16,1-3 1 0,-4-6 3 15,4 3 3-15,-4 7-6 16,0-10-1-16,3-3-4 16,-3-7-1-16,4 1-3 15,-1-16-3-15,1 0-1 16,6-4 0-16,1-5-2 16,-1-4 1-16,5 1 3 15,2 5 1-15,-3 4-2 16,4 3 2-16,-4 6 1 15,0 10 0-15,-3-1 0 16,3 17 2-16,0 5-1 16,-3 7 2-16,-1 6 0 15,1 13 1-15,-1 2-2 16,-3-2-2-16,4 0-2 0,-4 2 1 16,4-8 3-16,-1 2 1 15,-3-9-8-15,0-6-2 16,4-9-40-16,-1-4-17 15,5-16-51 1</inkml:trace>
  <inkml:trace contextRef="#ctx0" brushRef="#br0" timeOffset="4309.9239">8393 6072 288 0,'3'0'110'0,"1"0"-86"0,6 9-6 0,-3-9-10 15,7 10-11-15,4-10 2 16,10 6-6-16,4-6 0 16,7-6 3-16,0 3-7 0,3-4 0 15,-3-2-5-15,-7 0-3 16,-4 2-25-16,-11-2-11 16,-10 6-33-1</inkml:trace>
  <inkml:trace contextRef="#ctx0" brushRef="#br0" timeOffset="4563.5864">8340 6288 324 0,'-11'0'121'0,"4"0"-95"0,0 0-8 15,7 0-11-15,7 7-3 16,0 2 2-16,7 0-2 15,7 1-3-15,8-4 0 16,2-3-1-16,8 7 0 0,0-4 0 16,3-6 0-16,1 0-7 15,-1 0-3-15,0-6-10 16,-3-4-2-16,0 1-31 16,-4-1-11-16,-3 7-45 15</inkml:trace>
  <inkml:trace contextRef="#ctx0" brushRef="#br0" timeOffset="5402.6381">9426 6028 272 0,'-3'-9'101'0,"3"9"-78"0,0-10-9 0,0 10-10 16,7-9-10-16,3 3 1 16,4-4 3-16,11 1 3 15,10-4 0-15,11-2-1 0,7-1 1 16,4-3-1-16,-4 10 0 16,-1-1 2-16,-6 4 3 15,-10 6 4-15,-8 6 5 16,-11 10-2-16,-9 6 1 15,-16 3-5-15,-9 3 0 16,-11 7-3-16,-4-1 0 16,-7-6 1-16,0 1 3 0,-3-7 0 15,7-4 0-15,6-5-1 16,5-4 2-16,3-2-10 16,6-7-2-16,8-7-1 15,7 4-2-15,7-12-1 16,8 5-1-16,6 1 4 15,3-1 1-15,8 4-1 16,0 6 2-16,3 13 1 16,0-1 0-16,1 16-3 15,-8 7 0-15,-3 9-1 16,-4 0 3-16,-7 3 0 16,-7-13 3-16,-7 4 3 15,-11 3 2-15,-6-13 3 16,-8 9 4-16,-7-12-6 0,-3 1 0 15,-4-8-11-15,0-8-3 16,1-1-19-16,-1-9-7 16,7-3-32-16,11-13-11 15,14-12-38 1</inkml:trace>
  <inkml:trace contextRef="#ctx0" brushRef="#br0" timeOffset="5987.9972">10135 5884 256 0,'-10'-10'96'0,"6"10"-75"0,1-6 1 16,3 6-3-16,0 0-13 16,0 0-1-16,0 0-5 15,0 0-1-15,3 6 1 16,8-2 0-16,3 2 2 0,7-6-1 16,7 3 2-16,1 3 0 0,6 1 1 15,7-4-5-15,4-3 1 16,0 0 0-16,0 0 0 15,-4-3 0-15,-3-4 2 16,-7 7-3-16,-4-6 0 16,-4 3 1-16,-6 3 2 15,-4-6 1-15,-3 6 1 16,-1-4 0-16,-3-2 0 16,1 6 0-16,-1-3 2 15,-7 3 3-15,3 0 5 16,-6 3 3-1,-4 13-7-15,-8 3-3 16,-6 9-2-16,-3 16 1 0,-5 0-3 16,1 9 0-1,3 10-3-15,1-1-3 0,3-2 4 16,3-4 1-16,4-5-3 16,3-14-1-16,1-9-2 15,3 1 0-15,0-14-22 16,3-5-10-16,4-10-30 15,7-10-11-15,4-5-32 16</inkml:trace>
  <inkml:trace contextRef="#ctx0" brushRef="#br0" timeOffset="6453.7568">10975 5834 300 0,'-11'-3'112'0,"4"3"-87"0,-3 9-9 0,6 0-11 16,-3 7-6-16,-7 3 0 16,-4 6 1-16,-3-3 2 15,0 9-1-15,0-9-1 0,0 3 3 16,3-6-2-16,4-3 2 15,3-4 2-15,8-2 2 16,10-10-3-16,11-3-3 16,13-4 0-16,8-2-1 15,-7 6 0-15,21-4 2 0,0 7-3 16,-7 0-2-16,-4 10 2 16,-3 6 0-16,-8 2 1 15,-2 11 0-15,-5 5 0 16,-6 1 2-16,-4 2 3 15,-10-2 4-15,-8 9 2 16,-6 0 3-16,-8-7-3 16,-7-9-1-16,-7 4-4 15,-3-10 1-15,-7-7-9 16,3-5 0-16,0-1-20 16,0-18-8-16,4-7-42 15,3-12-16-15,11-7-29 16</inkml:trace>
  <inkml:trace contextRef="#ctx0" brushRef="#br0" timeOffset="6695.3184">10823 5868 276 0,'11'-3'104'0,"-1"6"-81"0,15-3 12 0,-7 0-2 16,3 0-18-16,7 0-3 15,7 0-8-15,4 0-1 16,0-9-1-16,3 6-2 0,11-7 1 16,-7-5-6-16,0-1 1 15,-7 3-11-15,-7 4-6 0,-4-1-13 16,-7 4-6-16,-3 0-27 16,-18 22-60-1</inkml:trace>
  <inkml:trace contextRef="#ctx0" brushRef="#br0" timeOffset="7415.3404">11476 6545 228 0,'-7'-9'88'0,"7"9"-69"0,0-6 2 0,3 6-5 16,1-3-9-16,3-4 1 16,4 4-5-16,6-6-2 15,4-7 0-15,8 7-1 0,2-10 0 16,1 0 0-16,3 0 2 15,4-3-1-15,0 4-1 16,-4-11 1-16,0 4-1 16,-3-9 0-16,0 6 2 15,-4-1-3-15,0-5 0 16,-3-1 1-16,-4 4 0 0,-3-4-3 16,-11 1 2-1,-11-1-1-15,-6 7 0 0,-11-6 2 16,-4 6 2-16,-7 2-1 15,4 8 2-15,3-1-2 16,4 3-1-16,7 4 1 16,21 5-1-1,11-2 0-15,10 9-3 16,11 0 0-16,10 6-3 16,8 4 1-16,3-1-2 15,-8 4 0-15,-2 9 6 16,-11 6 5-16,-11 6 4 15,-14 4 6-15,-3 9-2 16,-8-3 3-16,1-3-2 0,-1-1 0 16,4-5-5-16,0-1 0 15,4-5-3-15,3-4 2 16,4-7 0-16,3-8 1 16,3-10-4-16,5 0-3 15,2-10 4-15,1 7 4 16,4-12 4-16,-1 8 2 15,0-2 0-15,-3 0 1 16,-4 5-8-16,-3-2-3 16,-4 6-3-16,-7-3-2 15,-3-3-26-15,-1 6-10 16,-3 0-53-16</inkml:trace>
  <inkml:trace contextRef="#ctx0" brushRef="#br0" timeOffset="8948.7299">13257 6342 236 0,'-3'0'88'0,"-4"15"-69"0,0 14 4 0,3-14-2 16,-3 4-11-16,0 9-1 16,0 7-1-16,0 2 0 15,0 7-4-15,0 10-3 0,0-1 2 16,-4 0-4-16,-3 1-2 16,-3-4-16-16,-8-10-5 15,-7 1-87 1</inkml:trace>
  <inkml:trace contextRef="#ctx0" brushRef="#br0" timeOffset="9681.7923">13839 5947 172 0,'4'0'66'0,"-8"-7"-52"0,4 7 17 0,0 0 4 0,0 0-13 15,0 0 5 1,4 16-8-16,3 3-10 16,0 6 1-16,-3 3 3 0,-4 16-5 15,0 3-2-15,-4 13-1 16,-3 9 1-16,0-4-5 16,0-2-1-16,3 0 2 15,8-13 1-15,7-9-1 16,6-7-2-16,11-9-2 15,11-15 1-15,4-13-4 16,6-13-1-16,7-19 0 16,1-8 4-16,-1-11 1 15,-6 1 3-15,-8 0 1 16,-10 6 1-16,-8 12 9 0,-2 7 3 16,-5 9 8-1,-6 13-15 1,-4 15-3-16,-4 7-2 15,1 12-2-15,-4 10 1 16,0 6-2-16,3 0-1 16,5-1-2-16,2-8 1 15,4-1-12-15,7-12-7 16,8-6-29-16,2-10-11 16,5-12-57-1</inkml:trace>
  <inkml:trace contextRef="#ctx0" brushRef="#br0" timeOffset="10386.9925">15000 6019 264 0,'0'-19'99'0,"-7"9"-77"0,-11 1-13 16,8 9-12-16,-4 0 7 15,-7 3 9-15,-8 3-4 16,1-2-2-16,-7 11-4 15,3-5 2-15,4 8 4 0,3 1-3 16,4 3 2-16,3-9-5 16,4 2-2-16,7-5-3 15,7-1 1-15,11-9-4 0,10 0-1 16,14 0 3-16,11 7 1 16,14-4-1-16,-3 12 2 15,-5 4 1-15,-6 6 0 16,-10 7 0-16,-12 2 2 15,-10 10 3-15,-10 0 4 16,-11-6-2-16,-14 2-2 16,-4-8-2-16,-7-7-3 15,4-6-8-15,0-4-3 16,3-12-32-16,7-3-11 16,8-12-19-1,10-4-45-15,10-9 27 16,8 6 196-1,24-9-46 1,-3 3-8-16,0 6-29 16,7-6-16-16,3 3-1 15,8-12-1-15,6 9-2 16,1-4-4-16,3 4 1 0,-7-12 5 16,-7 2 2-16,-11 7 13 15,-14 0 5-15,-10 3 5 16,-15-1 5-16,-13 8-15 15,-15 8-3-15,-7 1-6 16,-3 9-1-16,0 9 3 16,3 7 3-16,0 6 5 15,4 12 2-15,3 17-11 16,11 5-4-16,14 7-1 16,14 6 1-16,18-7-6 15,21-5 0-15,11-13-3 0,13-7-2 16,4-12 0-16,-3-9 0 15,-4-13-11-15,-11-3-2 16,-10-12-23-16,-14-10-9 16,-18 0-89-1</inkml:trace>
  <inkml:trace contextRef="#ctx0" brushRef="#br0" timeOffset="11692.3662">2212 7725 132 0,'-7'-19'49'0,"14"16"-38"0,-7-4 15 16,0 7 5-16,0 0-4 16,0 0-1-16,0 0-8 15,0 0-3 1,3 16-5-16,4 3-1 0,1 9 1 0,2 16 1 15,8 9-3-15,-4 16 0 16,4 6 1-16,-1-2 2 16,8 5-1-16,-7 4-1 15,-1-10 1-15,1-3 1 16,-1-13-1-16,1-6 1 16,-4-12-4-16,4-10 1 15,-8-12-3-15,-3-7 2 16,0-12-6-16,4-19-1 15,-4-16 0-15,0-15 2 16,4 0-1-16,-8 0-1 16,8-4-2-16,3-2-1 0,7-4-7 15,-7 0-2-15,11 7-6 16,-4 2-4-16,4 4-24 16,-4 6-7-16,-3 16-55 15</inkml:trace>
  <inkml:trace contextRef="#ctx0" brushRef="#br0" timeOffset="12054.5649">2914 7894 72 0,'11'0'30'0,"-4"0"-24"0,3 6-5 0,-10-6-3 15,4 3 31-15,-1 4 17 16,-3 2 1-16,-3 19 0 15,-4 0-13-15,-7 13-4 16,-4 6-17-16,0 3-6 0,1 4 0 16,-1-1-4-16,11-6-2 15,0-9-3-15,7-4 1 16,10-15-4-16,12-13 1 16,2-12 2-16,1-13 1 15,3 0 5-15,4-6 2 16,-14-12 9-16,-1 2 2 15,-6 1 0-15,-11 2 2 16,-11-2-1-16,-3 2 0 16,-7 10-7-16,-4-3-2 15,1 10-18-15,-1 5-9 16,4 1-40-16,7-1-15 0</inkml:trace>
  <inkml:trace contextRef="#ctx0" brushRef="#br0" timeOffset="12444.1654">3366 7304 260 0,'-15'-18'96'0,"19"11"-75"0,-1 7-8 0,5 0-7 16,2 0-6-16,1 7 0 16,3-1 0-16,0 6 2 15,7 7-1-15,-7 13 8 0,7 15 4 16,-7 6 2-16,1 10 4 15,-1 6-7-15,-7 12 1 16,3 7-4-16,-6-3 0 16,-1-1-5-16,1-2-1 0,-4-16-1 15,0-4 1 1,-4-8-4-16,1-10-2 0,-1-10-42 16,4-15-20-16,-7-10-62 15</inkml:trace>
  <inkml:trace contextRef="#ctx0" brushRef="#br0" timeOffset="12804.2205">4008 7323 268 0,'-22'6'101'0,"19"7"-78"0,-4 12-5 0,7-9-7 15,0 9-12-15,3-3 1 16,4 12 0-16,0 1 0 16,1 2 0-16,-1 7-7 0,0 0-3 15,3 3 17-15,-6 7 8 16,3 8-4-16,-7 1-1 15,3-3-6-15,1-4-1 16,3-3-1-16,3 1-2 16,-2-20-8-16,-1 1-3 15,3-10-23-15,-6-3-8 16,-4-13-11-16,-4-3-5 16,-6-6-26-16</inkml:trace>
  <inkml:trace contextRef="#ctx0" brushRef="#br0" timeOffset="13030.1756">3771 7875 252 0,'-10'-9'93'0,"10"9"-72"0,0-7-8 16,0 7-10-16,10 0-4 16,-6 0 2-16,10 0 4 15,3-3 2-15,12 3-3 16,6-6-5-16,11-3 0 0,3 9 5 0,11-10 5 15,0 7-5-15,0-3-2 16,0-4-8-16,0 1-1 16,-7 3-24-16,-4 3-7 15,-6-4-64 1</inkml:trace>
  <inkml:trace contextRef="#ctx0" brushRef="#br0" timeOffset="13553.0831">4770 7822 168 0,'21'0'66'0,"-7"-3"-52"0,3-4-1 15,-6 4-3-15,0-3 2 16,-1 6 2-16,1-9 1 15,-11 2 4-15,0-2-11 16,-7-1 9-16,-7 1 3 0,-11 6-4 16,-10-3 1-16,-4 12-4 15,-14-3 2-15,0 16-2 16,-3 0 2-16,6 12-4 16,8-3-1-16,10 10-6 15,7 6-1-15,11-10-3 16,7 1-3-16,7-13-5 15,11 3 0-15,10-10-3 0,0-11 2 16,11-4 3-16,3-10 3 16,0-9 2-16,4 1 3 15,-7-8 3-15,-7 8 4 16,-4 2 5-16,-7 3 3 16,-3 4 0-16,-1 3-1 15,-10 6-6-15,0 9-4 16,-7 10-3-16,4-3 0 15,-1 2-4-15,4 8 0 16,4-8 1-16,6 1 0 16,-3-3-11-16,11-7-5 15,-4 1-23-15,11-1-10 0,3-9-25 16,0 0-9-16,4 0-12 16</inkml:trace>
  <inkml:trace contextRef="#ctx0" brushRef="#br0" timeOffset="14082.7425">5380 7919 156 0,'53'-44'60'0,"-32"25"-47"0,4-6 10 15,-15 13 1-15,-3-4 3 16,-3 0 6-16,-4 7-7 16,-7-4-3-16,-7-2-13 15,-8 5 0-15,-9 4 3 0,-8 3-1 16,0 3 1-16,-3-6 4 0,-1 15 1 15,-2-3-1 1,2 13 0-16,1 0-7 0,3 15-4 16,7 1-3-16,15 2 0 15,-1-2-9-15,15 3-3 16,10-13-11-16,10-16-5 16,15-3 5-16,-4-15 1 15,11-7 9-15,0-9 6 16,0-9 7-16,-11 5 3 15,4 4 2-15,-15 7 2 16,-3-1 4-16,0 9 3 16,-6 7-9-16,-1 6-4 15,-7 7-3-15,0 18-1 16,0 6 0-16,0 10 2 0,0 25 1 16,0-3 1-16,-7 3 0 15,-1 3 0-15,-2 10 2 16,-4-4 3-16,-4-6 7 15,-7-3 2-15,-3-12-1 16,-4 2 2-16,-6-12-4 16,-1-3 1-16,0-9-5 15,0-7-1-15,4-9-15 16,0-10-4-16,-1-2-25 16,5-14-8-16,2-12-27 15,12-15-11-15,10-13-52 16</inkml:trace>
  <inkml:trace contextRef="#ctx0" brushRef="#br0" timeOffset="14486.0964">5613 8063 244 0,'24'-19'93'0,"-13"10"-72"0,10-7 0 0,-7 7-2 15,4-4-11-15,3-12-2 16,4 0-8-16,-1-3-3 16,1-7 2-16,-4 1 5 0,-3 3 7 15,-7-1-5-15,-11-5-2 16,-8 8 3-16,-6 4 1 16,-7 7 2-16,-4 2 2 0,-3 6 1 15,0 20 1-15,3-1 5 16,1 16 1-16,3 4-7 15,3 5-2-15,7 10 1 16,11 3 1-16,11-3 1 16,10 0 0-16,7-10-4 15,11-6-3-15,10-9 0 16,4-3 1-16,11-10-3 16,3-12-2-16,3 0-9 15,-3-4-5-15,-10-9-13 16,-11 10-6-16,-11-7-25 15,-17 7-11-15,-18 9-59 16</inkml:trace>
  <inkml:trace contextRef="#ctx0" brushRef="#br0" timeOffset="15250.8084">7542 8026 192 0,'4'-26'74'0,"-1"17"-58"0,5-10-2 16,-5 10-5-16,1-7-3 15,-4-6 3-15,0 0 5 16,-4-6 1-16,-7 3-8 15,-6-3 5-15,-8 3 1 0,-10 6 5 16,-7 0 1-16,-11 3-6 16,-4 13 0-16,1 3-6 15,-4 3-2-15,0 13 2 0,0 0 2 16,10 3 0-16,5 9 2 16,9 6-4-16,12 4-2 15,13-4-7-15,7 4-1 16,19-13-4-16,13-6 2 15,11-10 1-15,6-9-1 16,8-12-1-16,7-7 1 16,-3-6 1-16,-1-10-1 15,-6 1 1-15,-5-10 0 16,1-3 3-16,-14-6 2 16,-4-1 2-16,-7 1 1 15,-6 9 11-15,-5 6 5 16,-3 4-4-16,-3 9 1 15,-4 6-8-15,0 10-1 0,-4 6-4 16,-3 12-1-16,0 13 3 16,-3 19 3-16,-1 6 0 15,4 6 2-15,3 10-6 16,4 6-1-16,7-3 0 16,8-4 0-16,2 1-5 15,1-13-1-15,-4-12-13 16,0-10-5-16,4-6-25 15,-4-19-11-15,0-6-47 16,0-19-60 0,0-6 50-16</inkml:trace>
  <inkml:trace contextRef="#ctx0" brushRef="#br0" timeOffset="15431.7744">7743 7750 276 0,'0'0'104'0,"4"9"-81"0,3 0 7 0,0 1-1 15,0 6-16-15,4 2-2 16,3 7-7-16,0 4-3 16,0-1 0-16,0-3-1 0,0 3 0 15,-3-3-11-15,-4-6-5 16,0-10-34-16,-3 1-13 16,-4-10-51-1</inkml:trace>
  <inkml:trace contextRef="#ctx0" brushRef="#br0" timeOffset="15552.7795">7729 7417 140 0,'-17'-41'55'0,"6"32"-43"0,4-10-63 16,4 19-31-16</inkml:trace>
  <inkml:trace contextRef="#ctx0" brushRef="#br0" timeOffset="16030.7446">7955 7649 244 0,'0'0'93'0,"0"-6"-72"0,4 6-2 0,-4 0-3 15,0 0 3-15,0 6 6 16,3-3-2-16,1 7-2 16,3 6-11-16,3-4-2 0,4 10-1 15,4-3 3-15,3 6 1 16,0 3-3-16,1 0 0 15,2 10-1-15,-3-4 3 0,1 1 1 16,-5-7 1-16,-3-3-4 16,-3-6 0-16,0 0-1 15,-1-10 1-15,1-12 9 16,-1-16-5 0,1-12-2-16,-1-7-3 15,1-6 0-15,0 7-2 16,-1-13 0-16,-3 3-8 15,0 3 0-15,0 0-1 16,0 6-1-16,-3 4-12 16,3 5-6-16,-3 1-32 15,-1 3-15-15,4 9-84 16</inkml:trace>
  <inkml:trace contextRef="#ctx0" brushRef="#br0" timeOffset="16229.6035">8474 7618 280 0,'7'9'107'0,"-7"7"-83"0,3 3 4 0,1-3-4 16,-4 2-14-16,-4 1-3 16,1 6-4-16,-4 3 0 15,3-2-2-15,1-8-3 0,-1-2 1 16,-3-13-52-16,4-12-77 31</inkml:trace>
  <inkml:trace contextRef="#ctx0" brushRef="#br0" timeOffset="16364.4186">8491 7257 264 0,'0'-34'101'0,"-3"24"-78"0,-4 4 2 15,3 6-3-15,1 0-21 16,-4-3-4-16,0 3-90 15,0 0-38-15,-4 3 37 16,0-3 23-16</inkml:trace>
  <inkml:trace contextRef="#ctx0" brushRef="#br0" timeOffset="16752.0207">8791 7358 356 0,'7'0'132'0,"-7"0"-103"0,-3 15-1 0,-1-5-9 16,-3 2-14-16,0 4-3 16,-3-7-10-16,-5 7-5 15,1-7 7-15,4 1 0 0,-1-1 2 16,1-2 0-16,3-4 0 16,-1 3 0-16,5-3 3 15,3 3-2-15,11 4 1 16,6-1 0-16,11 7 0 15,8-4 0-15,9 7-2 16,1 0 0-16,0 6 3 0,-7 3-2 16,-4-3 1-16,-10 4 4 15,-11 2 3-15,-14-9 11 16,-10 3 7-16,-15-6-3 16,-14 6 0-16,-7-6-7 15,-3-4 0-15,-1-2-10 16,5-7-4-16,2-6-27 15,8-6-11-15,10-7-42 16,15-2-16-16,13-10-28 16</inkml:trace>
  <inkml:trace contextRef="#ctx0" brushRef="#br0" timeOffset="17641.5769">9253 7527 236 0,'-10'0'90'0,"10"9"-70"0,-4 1 6 16,4-1-1-16,0 7-7 16,0 12 1-16,4 7-10 15,-1-7-3-15,8 6-4 16,-1 4 1-16,1-7 2 0,3-2-9 0,0-4-2 15,-3-7-17-15,-1-5-8 16,-3-4-21-16,1-2-9 16,-1-14-32-1</inkml:trace>
  <inkml:trace contextRef="#ctx0" brushRef="#br0" timeOffset="17774.1856">9260 7348 208 0,'-14'-44'77'0,"14"26"-60"0,0-1-9 0,7 9-9 16,0 1-31-16,0-7-9 0,4 7-34 15,3-1-15-15</inkml:trace>
  <inkml:trace contextRef="#ctx0" brushRef="#br0" timeOffset="18088.9066">9486 7527 228 0,'11'28'88'0,"-8"-12"-69"0,1 22 8 16,-1-13 1-16,-3 0-13 15,0 3-3-15,0 10-5 16,4 2-2-16,-1-2-3 16,4 0-4-16,4-4 1 0,3-9-1 15,7-12 0-15,8-7 0 16,2-15 0-16,5-10 2 0,2-6 2 15,-2-10 5-15,-5-9 6 16,-9 0 8-16,-8 4 7 16,-7-1-6-16,-11-3-3 15,-10 13-18-15,-4-1-5 16,-10 4-10-16,-3 9-4 16,-5 0-26-16,4 4-9 15,1 5-7-15,6 4-2 16,4 3-29-1</inkml:trace>
  <inkml:trace contextRef="#ctx0" brushRef="#br0" timeOffset="18434.1884">9832 7734 224 0,'35'22'85'0,"-21"-13"-66"0,0 4 1 16,-7-4-2-16,1-2-3 15,-1-7 3-15,-7 0 1 16,3 0 1-16,-3 0-11 16,0-10-1-16,0-6 2 0,4-2-6 15,3-7 0-15,7-10-2 16,7-6 1-16,7-9-4 16,7-3 0-16,4-1-1 15,0 17-2-15,-7 2 5 16,-4 17 1-16,4 18 11 15,-11 15 6-15,-3 13-6 16,-4 19-2-16,0 13-6 0,3-3-2 16,5 5-1-16,2 1 1 15,8-3-15-15,7-7-7 16,7-16-52-16,3-11-23 16,4-17-27-1</inkml:trace>
  <inkml:trace contextRef="#ctx0" brushRef="#br0" timeOffset="19094.5091">11370 6963 288 0,'-11'-7'110'0,"11"14"-86"0,-10 11-13 16,10-5-10-16,0 18-5 15,0 7 4-15,3 15 1 16,4 7 2-16,4 6-2 16,0 3-1-16,3 3 3 0,-4 0 2 15,-3 0 2-15,-7-3-3 16,-3-3-3-16,-4-7 0 16,-4-5 1-16,1-10-12 15,-1-13-3-15,4-6-36 16,0-6-13-16,3-19-43 15</inkml:trace>
  <inkml:trace contextRef="#ctx0" brushRef="#br0" timeOffset="19513.8814">11028 7615 264 0,'-18'-25'101'0,"18"15"-78"0,4 1-5 0,3 9-5 15,7-10-10-15,14 1 0 16,11-7-1-16,17-2-2 16,8 2 1-16,13-3-4 0,8 7 2 15,0-1-1-15,-4 10 0 16,-11 3-3-16,-13 3-1 16,-15 13-2-16,-13 2 0 15,-12 8 13-15,-10 2 9 0,-7 13-1 16,-7-4 1-16,0 10-8 15,0-3-2-15,4 0 0 16,3-6 0-16,3 2-5 16,8-11 1-16,3-4-2 15,3-13 0-15,5-12 2 16,-1-3 2-16,3-13 1 16,-2-9 1-16,-1-3 9 15,-7 0 6-15,-4-7-1 16,-6 1-1-16,-8 6-5 0,-3 3 0 15,0 6-14 1,-3 0-3-16,-1 10-29 16,-7 2-13-16,-3 7-92 15</inkml:trace>
  <inkml:trace contextRef="#ctx0" brushRef="#br0" timeOffset="22022.784">12689 8010 212 0,'-3'9'82'0,"6"7"-64"0,1-7-4 16,-1 1-6-16,5-1-5 15,-1 1 3-15,0-4 3 16,0-3 2-16,-4 3-5 16,-3-6 0-16,7 0 4 0,0-6-2 15,0-3 3-15,4-10-8 0,0-6-2 16,-1-7-3-16,-3-8 0 15,-3-14 0-15,-4 1 0 16,-4-3 2-16,-6-4 2 16,-4-3-1-16,-1 1 2 15,-2-1-2-15,-1 0 2 16,4 10-7-16,0 6 1 16,3 3 5-16,4 9 4 15,7 7-12-15,7 3-5 16,7 6 2-16,8 0 3 0,2 10-1 15,12 0 2-15,2 2-10 16,5 7-6-16,-1 0-10 16,4 7-6-16,-4-4-44 15</inkml:trace>
  <inkml:trace contextRef="#ctx0" brushRef="#br0" timeOffset="22366.9901">12400 7533 268 0,'-7'0'101'0,"14"0"-78"0,11 10-9 0,-4-7-8 16,11 6-4-16,17-3 3 15,14-6-2-15,11 4 0 16,11 2-1-16,3 3-2 0,0-2 3 16,-7 5-4-16,-3-2 0 15,-15 5-1-15,-10 1 0 16,-7-4-7-16,-11 7-4 16,-7-3-2-16,-6 3-1 15,-1-4-5-15,-4-2-1 16,-3 3 1-16,0-7 0 15,0 0-19 1,0 1-53-16,-3-1 8 0</inkml:trace>
  <inkml:trace contextRef="#ctx0" brushRef="#br0" timeOffset="22788.1832">13010 7455 272 0,'4'0'101'0,"-4"0"-78"0,4 9-5 0,-1-2-5 15,1-4-1-15,-1 6 4 16,1 0 1-16,-1 1-1 15,1-4-8-15,-4 4-5 0,3-1-2 0,-3 0-1 16,0-9 0-16,4 0-27 16,-4 0-11-16,7 0-58 15,3-12-59 1,4-10 49-16</inkml:trace>
  <inkml:trace contextRef="#ctx0" brushRef="#br0" timeOffset="23523.2562">13561 7565 280 0,'3'-4'104'0,"-6"4"-81"0,-4 0-15 16,3 4-11-16,-3 5 4 15,0 4 6-15,0-1 0 16,0 7-2-16,3 3-2 15,1 0-3-15,3 3 3 0,3-6-2 16,1 0-1-16,0-1 5 16,-4-2 1-16,0 0 6 15,0-7 5-15,0-6-5 16,-4 4-2-16,0-7-8 16,-3-7-1-16,0 4-3 15,0-6-2-15,0-7 3 0,0-3 0 16,4-9-2-1,-1-6 0-15,4-1-1 16,4 1 0-16,6-1 0 16,4 7 0-16,4 0 0 15,3 9 0-15,4 3 3 16,0 7-2-16,3 9-1 16,-4 9 5-16,1 7 3 15,-4 3 1-15,-3 9 0 16,-4 6-1-16,0 4 2 15,-3-4-3-15,-4 1-2 16,0 3-9-16,3 2-3 16,5-8-34-16,2-1-15 15,8-12-55 1</inkml:trace>
  <inkml:trace contextRef="#ctx0" brushRef="#br0" timeOffset="24048.6769">14563 7725 244 0,'10'-22'93'0,"-10"6"-72"0,-3-12-30 16,3 18-18-16,-4-5 26 16,-3-1 18-16,-3 3-5 15,-8-2 0-15,-3-1-8 0,-4 7 4 16,-3 5 4-16,-4-2 0 0,-3 12 1 15,0 4-3-15,-8 6 1 16,1 6-2-16,0 9 2 16,3 0-8-16,7 10-4 15,4-10 0-15,14 4 0 16,10-16-8-16,11-4-2 16,11-5-3-16,10-20-1 15,7 1 5-15,4-7 4 16,0-12 1-16,-4-6 4 15,0-10 0-15,-3-3 1 16,0-13 0-16,-4 4 0 16,-7-7 4-16,-7 10 5 15,-3-7 10-15,-7 13 6 0,-4 9 2 16,0 4 1-16,0 9-7 16,-4 12 0-16,4 7-12 15,-3 15-5-15,-1 10 3 16,0 22 5-16,1 6-4 15,3 16 0-15,3 6-4 16,5 3-3-16,6-6-3 16,7 3-1-16,4-7-20 15,6-8-8-15,5-10-30 16,-1-10-14-16,-3-12-53 16</inkml:trace>
  <inkml:trace contextRef="#ctx0" brushRef="#br0" timeOffset="28208.0483">15452 7154 248 0,'7'-10'93'0,"-7"7"-72"0,0-3-28 15,3 3-16-15,4-3 14 16,-3 6 12-16,-4 0 6 16,3 6 3-16,1-3-6 15,-1 6 3-15,4 1 1 0,1-1 3 16,2 7 3-16,1 0-1 16,3-4 1-16,0 7-6 15,0 3-2-15,4 0 0 0,-4 3 0 16,0 3-4-16,-4 16-1 15,1 9 3-15,-4 1 1 16,4 8-1-16,-4 1 1 16,0 0-4-16,0-10 0 15,0 0 5-15,0-9 3 16,0-6-2-16,-3-4 0 16,-1-15-1-16,1 3 2 15,-1-9-5-15,4-13-1 16,4-19-2-16,6-16 1 15,5-2-7-15,6-16 1 16,4-16 1-16,-1-7 1 0,1-12 7 16,0 1 4-16,-4-4-5 15,0-6-3-15,-3 9-4 16,-4 0 1-16,-3 16-12 16,-4 9-5-16,-4 10-17 15,1 6-5-15,0 12-21 16,-4 10-9-16</inkml:trace>
  <inkml:trace contextRef="#ctx0" brushRef="#br0" timeOffset="28663.9822">16147 7634 196 0,'24'-29'74'0,"-10"14"-58"0,8 5 1 15,-12 10-3-15,1 0 7 16,-1 0 7-16,1 10 1 16,-4-1 0-16,0 10-16 15,-3 12 5-15,-4 7 3 0,0 9-3 16,3 6 2-16,4 10-9 15,0-10-4-15,4 10-2 16,3-13-1-16,0-12-20 16,4-4-7-16,3-9-43 15,0-15-20-15,-3-16-32 16</inkml:trace>
  <inkml:trace contextRef="#ctx0" brushRef="#br0" timeOffset="30748.6915">17000 7850 176 0,'-14'-9'68'0,"14"9"-52"0,-24 0-5 0,20 6-6 15,-3-3-5-15,0-3 2 16,-4 9-1-16,-3 4 2 16,4-4-2-16,3 4 2 0,3-4 2 0,1-2 0 15,3 2 0-15,0-9-3 16,7 0 1-16,3-6 0 15,1 3 3-15,-4-4-5 16,7-5-3-16,-4 2 5 16,5-5 3-16,-5 5 5 15,-3 4 4-15,0-3 3 16,-10 9 1-16,3 0-10 16,-11 6-3-16,-6 3-4 15,-1 7 1-15,7-4-4 16,4-2 0-16,4-1-4 15,3-2 1-15,7-7 0 16,3 0-1-16,4-10 4 16,4-6 0-16,-4 4 3 15,-3-4 1-15,-1 10 5 0,-6-3 5 16,-1-1 2-16,-10 7 3 16,-10 3-10-16,-1 3-2 15,4 7-6-15,3-1-3 16,4-3-7-16,7-3-4 15,7 4-30-15,8-7-11 16,2 0-51 0</inkml:trace>
  <inkml:trace contextRef="#ctx0" brushRef="#br0" timeOffset="37291.2445">2822 9641 84 0,'7'-35'33'0,"0"26"-26"0,-3-7 25 0,3 7 8 16,-4 5 4-16,1-5 3 0,3 0-9 15,-7-7-3-15,4 10-19 16,3-4-6-16,-4 7 1 0,4-3-9 15,7 15-1-15,-3 1 1 16,7 15 3-16,3 9 0 16,0 4 0-16,4 15 3 15,-8 0 5-15,4 16-5 16,1 7-2-16,2 12-1 16,-6-1-1-16,3 1-2 15,0-13-2-15,-10 4 7 16,3-10 5-16,-4-13-6 15,-6-2-1-15,3-17-1 16,-3-6 0-16,-1-12 15 16,4-16 10-16,-3-12-13 15,6-13-6-15,1-19-4 0,3-12-2 16,0-13-2-16,-3-19-2 16,-1 4 3-16,1-1 0 15,-1-5 1-15,-3-1 0 16,4 3-2-16,0-3-2 15,3 10 1-15,3 6-1 16,1 15-3-16,3 7 2 16,0 13-4-16,-7 2-1 15,1 16-39-15,-5 10-15 16,-6 18-89 0</inkml:trace>
  <inkml:trace contextRef="#ctx0" brushRef="#br0" timeOffset="37802.8383">3651 10177 264 0,'-10'-10'101'0,"10"10"-78"0,0 3-5 0,0 4-5 16,0 2 3-16,0 10 7 16,0 6-1-16,0 3 1 15,0 7-12-15,0 9 2 0,0 3 3 16,0 6-4-16,0 0 1 0,0 1-4 15,0-4 2-15,-7-9-4 16,3 2-2-16,4-8-2 16,0-7-3-16,-3-3 3 15,-1-9 2-15,1-13-53 16,-1-3-22-16,4-28-84 16</inkml:trace>
  <inkml:trace contextRef="#ctx0" brushRef="#br0" timeOffset="38506.9379">4254 9747 156 0,'-7'3'60'0,"7"-3"-47"0,0-3 26 0,0 3 7 16,0 0-6-16,0 0 2 15,7-6-9-15,4 6-3 16,0-10-16-16,-1 7 2 0,11-9 4 16,8 2-9-16,2 1-1 15,8 0-6-15,0-1-1 16,3 1-3-16,1-1-1 15,-5 4-8-15,1 6-2 0,-10 6-43 16,-5 10-16 0,-20 6-58-16</inkml:trace>
  <inkml:trace contextRef="#ctx0" brushRef="#br0" timeOffset="38793.2269">4300 10061 260 0,'-24'-10'99'0,"17"10"-77"0,7 0 7 0,0 0-3 15,0 0-1 1,0 0 4-16,7 0-4 0,0 0-1 16,10 0-13-16,1 0-2 0,10 0 1 15,11-6-6-15,10 6-2 16,4-3-1-16,4-3-1 15,3 6 0-15,-4-4 0 16,-6-2 0-16,-8 6 0 16,-7 0-29-16,-7 0-10 15,-10 0-54-15,-11 6-22 16,-7-6 2 0</inkml:trace>
  <inkml:trace contextRef="#ctx0" brushRef="#br0" timeOffset="39707.6187">5757 9264 148 0,'18'-31'57'0,"-15"31"-44"0,5-10 14 0,-5 1 5 15,1 9-5-15,-1 6 1 16,4-6-4-16,0 3-1 16,-3 13-12-16,-1-3 0 0,1 12 2 15,-1 0-1-15,-3 12 1 16,-3 17-1-16,-1 9 2 15,-3 9-5-15,-3 0-1 16,-4-3-2-16,-1 0-1 16,-6-3-1-16,0 6 2 0,0-3-3 15,0-7 0-15,3-8-1 16,4-7 1-16,3-13-9 16,4-6-1-16,7-6-56 15,7-12-23-15,8-16-33 16</inkml:trace>
  <inkml:trace contextRef="#ctx0" brushRef="#br0" timeOffset="40114.5115">6036 9597 252 0,'4'-63'93'0,"-1"53"-72"0,4-5-6 0,-3 12-6 16,-1-4-8-16,1 7-1 15,-1-3 3-15,-3 3 0 16,0 3-1-16,-3 7 12 0,-4 15 5 16,-4 9-7-16,0 4-2 15,1 6-6-15,-1 3-3 16,4 3 2-16,4-3 0 16,6-3-1-16,4-6-2 15,4 2 3-15,3-11 0 16,4-4-1-16,6-13 1 15,5-12-2-15,6-3 2 16,4-12 0-16,-1-11 1 16,-2-2-2-16,-5-16 1 0,-2-9-2 15,-12 6-1-15,-10-3 12 16,-10 9 6-16,-11 0-9 16,-7 7-5-16,-11 12-7 15,0 3-1-15,4 10-25 16,-4 2-10-16,11 14-24 15,7-4-11-15</inkml:trace>
  <inkml:trace contextRef="#ctx0" brushRef="#br0" timeOffset="40473.6427">6710 9418 224 0,'-4'-10'85'0,"1"14"-66"0,-8 11 1 0,4 1-4 16,-7 6 6-16,-11 22 6 15,-3 0-8-15,0 18-4 16,3-8-9-16,4-7-3 0,7 3 2 16,7-6-3-16,10-7 0 15,12-2 1-15,9-7 2 16,15-9 1-16,10-13 3 15,8-6-5-15,3-6-1 16,-4-7 0-16,-6-12 2 0,-8-3 8 16,-10-16 5-16,-15 0 8 15,-10 0 4-15,-10 1-13 16,-11 5-3-16,-7 3-11 16,-8 1-3-16,1 6-10 15,3 9-2-15,4 3-47 16,7 7-21-16,7 6-77 15</inkml:trace>
  <inkml:trace contextRef="#ctx0" brushRef="#br0" timeOffset="49181.6471">7602 9060 140 0,'7'-28'52'0,"-7"22"-41"0,4 6 0 0,-4 0-4 0,3 6 6 15,1-3 3-15,0 7 6 16,-4 9 1-16,0-4-12 16,0 10-2-16,-4 13-2 0,-3 0-3 15,-4 5-1-15,-3 11 5 16,-7-1 5-16,-7 10-3 16,-4 6 0-16,-3-3 0 15,0-7 1-15,-1-2 6 16,-3-13 3-16,4-10-8 15,3 1-4-15,4-7-3 16,4-9 1-16,-1-1-3 16,7-2-2-16,4 3-3 0,4-10-1 15,6 7-1-15,8-7 3 16,10 1 2-16,14-1 2 16,11 1 1-16,14-1 2 15,7-3-5-15,7-6-3 16,3-6 3-16,1 3 1 15,-1-3 0-15,-3-4-2 16,-3 1 1-16,-4 6 1 16,-7-10-6-16,-4 4 1 15,-7-1-15-15,-6 7-5 16,-8-3-21-16,-7 3-10 16,-10 6-51-1</inkml:trace>
  <inkml:trace contextRef="#ctx0" brushRef="#br0" timeOffset="49736.5323">7952 9267 156 0,'-11'-18'57'0,"4"21"-44"0,-4 12 7 0,4-5 3 16,-10 5-3-16,-4 4 3 15,-8 6-9-15,1 7-3 16,3 12-6-16,1 0-4 0,10 9 2 16,7-9-2-16,7 3-1 15,7-6 3-15,7-13 2 16,7-9 4-16,4-4 5 15,3-15-6-15,7-6-2 0,0-3-3 16,1-10 0 0,-5 0-4-16,-6-6 0 0,-4 0 10 15,-7 3 3-15,-3-6-1 16,-8 6-1-16,-10 3-4 16,0 0-1-16,-7 3-6 15,0-2 1-15,-4 8-13 16,4 1-5-16,0-7-39 15,4 7-15-15,3-1-27 16</inkml:trace>
  <inkml:trace contextRef="#ctx0" brushRef="#br0" timeOffset="50127.9413">8174 9079 124 0,'-4'-9'46'0,"4"9"-35"0,-7-6 7 0,7 6 4 16,-3 6 0-16,-4 3 4 15,0 7-8-15,-4-4 0 16,4 7-11-16,0 16-2 0,3-10-1 15,1 0-5-15,3-3 1 0,7 3 2 16,0-6 1-16,7-10 10 16,4 1 3-16,3-10-7 15,4 0-3-15,-1-10-4 16,1 1-2-16,-4-10 5 16,-3 3 4-16,-8-6 1 15,-3-3 4-15,-7 10-5 16,-7-4-1-16,-3 0-6 15,-4 10-4-15,0 9-24 16,-4 0-7-16,4 9-77 16</inkml:trace>
  <inkml:trace contextRef="#ctx0" brushRef="#br0" timeOffset="64103.9569">9084 8389 124 0,'11'-22'46'0,"-15"22"-35"0,8 0 1 15,-4 0-3-15,0 0 1 16,0 0 1-16,0 0 1 16,-4 7 2-16,1 2-7 15,-5 0 7-15,1 1 3 0,0 9-3 16,-3-4 0-16,-4 14-4 16,-4 11-1-16,-3 1-1 15,-7 9 0-15,-4 4 0 16,-7 2 0-16,0 22-7 15,0 4 0-15,1 9 8 0,6-3 3 16,4-7-1-16,3-2 1 16,7 2-7-16,11 7-3 15,4 3 1-15,10-3 0 16,7 0-1-16,7-7 1 16,4 16-2-16,3-6 2 15,-3 6-24-15,-4-15-8 16,-3-10-72-1,-4-3-44-15,-4-16 63 16</inkml:trace>
  <inkml:trace contextRef="#ctx0" brushRef="#br0" timeOffset="67543.0363">9299 8606 124 0,'-7'-10'49'0,"7"10"-38"0,4-6 4 0,-1 6 0 16,1 0 4-16,3-9 3 15,7 5-5-15,4-2-2 16,3-3-9-16,7-1-2 0,4 4 0 16,7 3-2-16,-1-3 1 15,5 6-4-15,-5 0 0 16,-2 0 1-16,-5 9 0 16,-2-3-3-16,-12 10 2 15,-6-3 3-15,-8 5 1 16,-6 4 3-16,-8 0 1 15,-6-3 3-15,-4 3 4 16,-1-9-4-16,1 2 0 0,4-5-4 16,-1-1 1-16,4 1-2 15,0-1 2-15,3-3-4 16,4-3-2-16,4-3-3 16,3 10 1-16,7-4-1 15,7-3 0-15,3 3 2 16,8 4 2-16,7-1-1 15,3 1 2-15,4-1-4 16,-4 0-2-16,-3-2 2 16,-4 2 0-16,-7 7-2 15,-7-4 2-15,-7-2 1 16,-10 5 2-16,-8 4-1 16,-6 0 2-16,-4 6 0 0,-8-6 1 15,-2-10 4-15,-5 1 5 16,1-1-7-16,0-3-1 15,-1 4-3-15,5-10-2 16,6 0-2-16,7 0 1 16,4-10-15-16,11 4-4 15,10-3-41-15,7-1-17 16,4 1-11 0</inkml:trace>
  <inkml:trace contextRef="#ctx0" brushRef="#br0" timeOffset="68024.6347">9804 8552 156 0,'10'-6'60'0,"-3"6"-47"0,4 0 6 15,-4 0-2-15,4 0-6 16,3 6-1-16,3-6-6 0,4 4-1 16,4 2-1-16,3-6 1 0,8 0 0 15,2 0-4-15,1 0 1 16,-3-6 0-16,-5 6 0 15,-2 0 4-15,-5 0 2 16,-6 6-2-16,-8 3-3 16,-2 1 4-16,-8 8 1 15,-4 8 2-15,-7 2 0 16,1 6-2-16,-4 1-1 16,-4-7-6-16,7 6 1 15,1-5 2-15,-1-4 1 16,4 0-1-16,0-3-2 15,0-3 3-15,0 3 2 16,0-4-4-16,0 1-1 0,0-3-18 16,3-7-8-16,4-6-70 15</inkml:trace>
  <inkml:trace contextRef="#ctx0" brushRef="#br0" timeOffset="68486.9826">10418 8596 148 0,'-8'-9'57'0,"8"9"-44"0,-3 3 5 0,-1-3-1 15,-3 9-2-15,-3-2 1 16,-1 8-8-16,1-2-3 15,3-4-3-15,-1 7 1 0,5-7 2 16,-1 1-2-16,1-1 0 16,3 1-1-16,0-10 1 15,10 0-2-15,8 0-1 16,7 0-2-16,7 0 1 16,3-3 3-16,0 3 3 15,-3 3-4-15,0 6-3 16,-4 7-4-16,-3-7 1 15,-8 10 5-15,-3 0 4 16,-3-4 1-16,-4 4 2 16,-4-3 7-16,-6-4 3 0,-8 4 0 15,-3-6 2-15,-10-1-12 16,-1-3-7-16,-3-3 4 16,-1 4 2-16,5-4-3 15,3-3 0-15,3 0-14 16,4-3-6-16,7-4-51 15,7 4-66 1,3-3 28-16</inkml:trace>
  <inkml:trace contextRef="#ctx0" brushRef="#br0" timeOffset="68802.5795">10340 8571 116 0,'-14'-25'44'0,"7"16"-35"0,0 9-2 0,7 0-1 15,0 0 10-15,7 0 9 16,3 0 1-16,8 0 2 16,10 0-12-16,4 6-4 15,7-3-7-15,3 3-2 0,0-6 3 16,4 0-1-16,0 0 0 15,-4 0-3-15,-3-6 1 16,-3-3-2-16,-5 6 2 16,-2-4-2-16,-8-2-1 0,-4 6 1 15,-3-4-1-15,-3 7-18 16,-11 0-8-16,-4 7-61 16</inkml:trace>
  <inkml:trace contextRef="#ctx0" brushRef="#br0" timeOffset="69613.9228">8911 9267 144 0,'-14'-15'55'0,"7"21"-43"0,3-6 10 0,4 0 3 16,0 0 6-16,-3 0 5 16,3 0-8-16,0 0-2 15,3 0-15-15,5 0-7 0,2 0 0 16,8 0 3-16,6 0 4 16,12 6-6-16,13-12-1 15,18 6-2-15,25-6 1 16,28 3-2-16,21-4-1 15,25-2 3-15,21 6 0 16,14-4-4-16,7 4 1 16,-7-3 2-16,-3 6 1 15,-8 6-4-15,-3-6 1 0,-4 3 0 16,-17-3 0-16,-10 7 0 16,-15-4 2-16,-18-3-1 15,-21 9-1-15,-20-9 1 16,-26 7 1-16,-24-7-25 15,-32 0-12-15,-21 9-81 16</inkml:trace>
  <inkml:trace contextRef="#ctx0" brushRef="#br0" timeOffset="70529.0823">9088 9559 164 0,'-11'-6'63'0,"11"6"-49"0,-4-3 18 0,4 3 5 15,0 0-10-15,0 0-1 16,7 0-9-16,1 0-2 16,6-7-9-16,3 7 0 0,8-6 1 15,7 3-3-15,7-3-3 16,6 2 2-16,1-2 0 16,-3 12-4-16,-8 4-1 15,-7-1 1-15,-7 10 2 16,-7 6 0-16,-14 0-1 15,-7-3 1-15,-7 10 1 16,-3-4-3-16,-8-6 0 16,0 3 7-16,0-6 6 15,1-4-2-15,3-5 0 0,3-4-6 16,4-3-1-16,0 7-1 16,7-10 1-16,7 0-7 15,10-4 1-15,15-2 1 16,0 3 1-16,3-3 1 15,4 6 2-15,-1 6-1 16,5-3-1-16,-1 7-2 16,0-1 1-16,-3 0 1 15,-7 1 0-15,-8 5-3 16,-6 1 0-16,-11-3 2 16,-11 9 2-16,-10-4 0 15,-7 1-1-15,-7 0 3 16,-4-3 0-16,0-4 3 15,0-2 1-15,4-1-6 16,7-3 0-16,3 1-1 0,7-14 2 16,1 1-43-16,17-3-17 15,14-10-64 1</inkml:trace>
  <inkml:trace contextRef="#ctx0" brushRef="#br0" timeOffset="70949.5049">9581 9597 144 0,'-7'-16'55'0,"7"16"-43"0,0-9 10 15,4 9 3-15,3 0-5 16,4-4-2-16,-1-2-6 15,4 3 0-15,7-3-7 16,1 6 1-16,-1-3 1 0,3 3-3 16,1 0-1-16,0 3 1 15,0-3 0-15,-1 9-2 16,-3 1 1-16,-3-4 0 16,-4 3 1-16,-3 1 0 15,-4 8 2-15,-7 1 1 16,-4 6 3-16,-3 4-1 15,-3-1 2-15,-1 6-2 16,-3-2 0-16,3-1-3 0,1 0-1 16,-4-2-3-16,3-1 1 15,0-3-2-15,4-3 2 16,0 3-2-16,0-6 2 16,4-4-26-16,-1-5-12 15,4-1-84 1</inkml:trace>
  <inkml:trace contextRef="#ctx0" brushRef="#br0" timeOffset="71445.5393">10044 9597 156 0,'0'0'57'0,"0"0"-44"0,0 0 7 15,0 0 1-15,0 3-7 16,0 3 0-16,0 3-2 16,0 7 0-16,-4-3-6 15,4-4-4-15,-3 7 1 0,3-7-2 16,0 1-1-16,0-1 3 15,3-3 0-15,1-6-1 0,3 3 1 16,7-3-4-16,0 0 0 16,3 0 3-16,5 0 1 15,2 7-4-15,-2-4 1 16,2 9 0-16,-3 1 0 16,1 3 2-16,-5 2 3 15,-3 1 4-15,-7 0 5 16,-3 0-2-16,-4 3 1 15,-7-3 1-15,-4-1 2 16,-6 1-7-16,-5-9-3 16,-2-1-1-16,-4-3 1 15,3-3-3-15,0-3-2 16,0-3 0-16,4-3 1 16,7-3-41-16,4-1-16 15,3-9-60-15</inkml:trace>
  <inkml:trace contextRef="#ctx0" brushRef="#br0" timeOffset="71673.7705">10001 9543 184 0,'11'-15'71'0,"-1"11"-55"0,12-2 13 15,-8 6 2-15,0 0-10 16,7 0 1-16,7-3-11 0,4 3-2 15,10 0-5 1,-3 0-3-16,3 0 0 0,1 0 1 0,-4 0 3 16,-8 0-4-16,-2 0-1 15,-12 0-33-15,-6 0-13 16,-11 0-56 0</inkml:trace>
  <inkml:trace contextRef="#ctx0" brushRef="#br0" timeOffset="72183.7283">10696 9534 160 0,'-3'-25'63'0,"3"25"-49"0,3 0 0 0,-3 0-3 16,0 0-3-16,4 0 0 16,-1 9 7-16,1 1 2 15,-1 5-8-15,1 14 1 0,-4 5 3 16,0 4-7-16,-4 6-1 15,1-10-3-15,-1 4-2 16,1-4 1-16,-1 1 1 16,4-7 1-16,-3-9 3 15,-1 3-3-15,-3-10 0 16,0 4-54-16,-4-7-23 16,-3-6-14-1</inkml:trace>
  <inkml:trace contextRef="#ctx0" brushRef="#br0" timeOffset="72408.5704">10499 9813 204 0,'0'-13'77'0,"7"7"-60"0,7-3 6 16,-7 9-1-16,3-10-6 15,1 4 3-15,3 3-10 16,4 3-5-16,3 0-3 15,7 3-1-15,4-3 0 0,7 6 0 16,0-6 2-16,-1 0-6 16,1 0-1-16,-7 0-38 0,-4-9-14 15</inkml:trace>
  <inkml:trace contextRef="#ctx0" brushRef="#br0" timeOffset="72662.4278">11031 9462 168 0,'4'-6'66'0,"-1"12"-52"0,1 6 14 0,-4 4 5 16,0 3 5-16,-4 15 4 15,-3 10-27-15,-3 3-10 16,-1 3-5-16,1-3-1 0,3-3 3 0,0 0-1 15,-1 0-1-15,5 0 3 16,-1-6 0-16,4-1 1 16,0-12 0-16,0 0-66 15,4-12-28-15,-4-13-10 16</inkml:trace>
  <inkml:trace contextRef="#ctx0" brushRef="#br0" timeOffset="73081.8457">11095 9703 192 0,'3'-44'71'0,"1"35"-55"0,-1 3-7 0,8 6-5 16,-4 0 7-16,0-3 5 16,0-4 3-16,4 7 1 15,3 0-11-15,4 7-1 0,6-4 2 16,4-3-6-16,1 6-2 15,-1-6-4-15,0 0 1 16,-3 3 1-16,-4 3 2 16,-3 1-3-16,-8-4 0 15,-10 12 14-15,-7 4 8 16,-11 6-4-16,-6 4-2 16,-4-1-6-16,-1 6-1 15,5-6-5-15,3 1 0 16,6-4-1-16,5 0 1 15,3-6 0-15,3 0 1 16,1-4 2-16,6-2 1 0,1-4-3 16,3 4-1-16,3-10-1 15,1 3 1-15,7-6-2 16,3-6-1-16,7 3 1 16,4-10-1-16,-1 4-16 15,5-1-4-15,-4 1-32 16,-4 0-14-16</inkml:trace>
  <inkml:trace contextRef="#ctx0" brushRef="#br0" timeOffset="73547.5298">11638 9644 112 0,'-3'-13'44'0,"6"13"-35"0,1-6-2 0,-4 6-3 16,0 0 13-16,3 0 9 15,1 0 0-15,-4 0 2 16,0 0-3-16,0 0 0 16,0 0-14-16,-4 9 9 0,-3 1 3 15,-3 5-3-15,-5-5-1 16,1 9-9-16,0-10-4 0,4 7-3 15,3-7-3-15,7 7 1 16,7-7 1-16,10 1-1 16,11-7 2-16,8 6-4 15,3-3 0-15,-4 4-1 16,0-1 0-16,-3 7 0 16,-7-4 0-16,-4 4 2 15,-7 3 0-15,-4 0 2 16,-3-4 3-16,-10 4 7 15,-4-3 2-15,-4-7-5 16,-3 1-3-16,-7-1-3 16,0-9-3-16,-4 0-2 15,1 0-1-15,-1-6-34 16,0 3-15-16,4-7-68 16</inkml:trace>
  <inkml:trace contextRef="#ctx0" brushRef="#br0" timeOffset="73744.2784">11553 9669 220 0,'8'-38'82'0,"-1"29"-64"0,17-1 4 0,-6 4-3 16,10 6 1-16,7 0 4 16,4 0-12-16,4 0-5 15,-1 9-4-15,0-2-3 0,1-4 3 16,-8 6-2-16,-3-2 2 15,-8-4-35-15,-6 3-16 16,-7-6-61-16</inkml:trace>
  <inkml:trace contextRef="#ctx0" brushRef="#br0" timeOffset="74252.9196">11479 8358 196 0,'11'-28'74'0,"-4"28"-58"0,11 0 3 0,-8 0-2 16,11 9 0-16,4 1 4 15,7 8 4-15,7 7 2 0,10 13-14 16,8 6 1-16,10 9 2 16,10 7-6-16,4 3-3 0,0 2-2 15,1 23 1-15,-8 9-1 16,0 4 0-16,-7 2-3 16,-18-21 1-16,-10-16-2 15,-4 31 2-15,-7-19-2 16,-20 4-1-16,-23 31 5 15,-23-13 1-15,-22-9-11 16,-18 6-4-16,-14-6-130 16</inkml:trace>
  <inkml:trace contextRef="#ctx0" brushRef="#br0" timeOffset="78216.5771">3214 11481 224 0,'7'-37'85'0,"-7"30"-66"0,0 4-3 0,0 3-5 15,10 3-4-15,-10 4 1 16,7 2 0-16,4 7 2 16,0 6-5-16,10 12 4 0,-4 10 1 15,5 12-1-15,2 13 0 0,8 4-5 16,-7-1-1-1,3 12 3-15,-3 1 1 16,-1-7 3-16,-2-5 1 0,-1-1-1 16,-4-10 1-16,1-11-4 15,-7-14 1-15,3-2-1 16,-4-10 3-16,-6-6 6 16,3-7 4-16,0-12-1 15,0-9 0-15,-7-19-10 16,7-26-3-16,0-15-6 15,4-6-1-15,3-13-1 16,7-9 0-16,-3-3 6 16,-1 2 2-16,1 7-5 15,0 4 0-15,-4 15-1 0,0 3 2 16,-4 6-3-16,1 19 0 16,-4 0-30-16,4 16-14 15,6 3-50-15,-3 22-20 16,-3 3-7-1</inkml:trace>
  <inkml:trace contextRef="#ctx0" brushRef="#br0" timeOffset="78668.7232">3990 12086 248 0,'0'-25'93'0,"3"25"-72"0,5-3-8 0,-8 3-8 16,7 3 8-16,-4 4 6 16,1 2 6-16,-4 4 4 15,-4 27-15-15,1 7-8 0,3 4-4 16,0-4-2-16,0 6 2 15,3-15-1-15,1 2 2 16,-1-11-2-16,4-1 2 16,-7-3-2-16,11-6 2 15,-8-10-29-15,8 0-9 16,-1-9-95 0</inkml:trace>
  <inkml:trace contextRef="#ctx0" brushRef="#br0" timeOffset="79237.9465">4526 11525 260 0,'-3'-9'96'0,"6"9"-75"0,1 0 6 0,-4 0-4 0,10 0-7 16,-3 0 3-16,11 0-6 16,10 0-3-16,4 0-5 15,10 0-4-15,4 0 2 0,3 0-2 16,4-7 2-16,0 4-2 16,4 3-1-16,-8-6 1 15,1 6-1-15,-8 0-27 16,-3 6-9-16,-11-6-42 15,-17 16-70 1</inkml:trace>
  <inkml:trace contextRef="#ctx0" brushRef="#br0" timeOffset="79611.6098">4498 11952 260 0,'-4'-7'99'0,"8"14"-77"0,3-7 7 0,-4 0-1 16,5 0-4-16,6 0 3 15,3 0-9-15,4 0 0 0,11-7-11 16,7 7-2-16,7-3-1 16,7-3-2-16,3 3-2 0,4-3 3 15,4 2 0-15,3-2-4 16,-7 6-1-16,-11-6 3 16,-3 6 1-16,-7 0 0 15,-4 6-2-15,-7-6 1 16,-7 0-1-16,-6 6-36 15,-8-2-13-15,-7 5-92 16</inkml:trace>
  <inkml:trace contextRef="#ctx0" brushRef="#br0" timeOffset="114951.3945">5747 11400 164 0,'-4'-16'63'0,"4"16"-49"0,0-9 11 0,0 9 5 16,4 0-7-16,-1-10-1 15,1 10-6-15,3-9 0 16,3 6-9-16,5-4 0 0,6 4 0 16,3-3-1-16,5 0-1 15,-1 3-6-15,4 3 1 16,3 3 0-16,4 3 0 16,-1-6-3-16,5 6 2 15,-4-6 3-15,-1 0 3 16,-2 0-4-16,-5 0-1 15,-2 0 0-15,-8 0 0 16,-4 0 0-16,-2 0 2 16,-5 0-3-16,-6 10 5 15,-4 2 4-15,-7-2-2 16,0 5-1-16,-4 4 2 16,-3 0 2-16,-7 6 5 15,-4 13 3-15,-3 6-5 16,0 9-2-16,3 6-3 15,-7 4 0-15,7 0-4 16,1-7 0-16,-1 4 1 16,7-7 0-16,1-6-5 15,3-9 1-15,3-4 2 16,4-9 3-16,0-6-2 0,0-9-2 16,7-10-49-16,7-13-20 15,11-12-67 1</inkml:trace>
  <inkml:trace contextRef="#ctx0" brushRef="#br0" timeOffset="115103.0457">6569 11409 184 0,'-4'-25'71'0,"8"31"-55"0,-1-6-7 0,-3 0-5 0</inkml:trace>
  <inkml:trace contextRef="#ctx0" brushRef="#br0" timeOffset="115493.0925">6569 11400 339 0,'-7'15'47'0,"0"4"-22"16,-4 0-6-16,-3 0-2 0,3 0-3 16,-6-1 0-16,-1 4-6 15,0-3-3-15,1-6-2 16,6 2-3-16,4-5 1 15,0-1-1-15,14-2 4 16,11-4-2 0,6-3 1-16,8 0-1 15,4 0-2-15,6 9-2 16,7-3 1-16,4 4-1 16,-7 9 0-16,0-1 0 0,0 4 0 15,-7 0 6-15,-4 7 2 16,-3 5 2-16,-8-3 2 15,-6 1 1-15,-8-1 1 16,-10-3 5-16,-7-3 1 16,-14-3-3-16,-7-3-1 15,-4-3-4-15,-3 0-1 16,0-7-3-16,-1-6-1 16,1 3-6-16,3-6 1 15,1-6-11-15,2 3-3 16,5-6-35-16,3-7-13 15,3-3-54 1,7 0-61-16,1-6 57 16</inkml:trace>
  <inkml:trace contextRef="#ctx0" brushRef="#br0" timeOffset="115764.3789">6406 11500 212 0,'-3'-38'79'0,"6"35"-61"0,1-9 1 16,3 9-3-16,0 3 2 16,4-7 3-16,6-2 1 15,12 6-2-15,6-7-10 16,11 1-2-16,10-7 2 0,4 10-2 0,4-7 1 16,-1 4-3-1,-6 3 1-15,-5 3-6 0,-6-4-1 16,-3 7 0-16,-8-3 0 15,-7-3 0-15,-7 6 0 16,-7-6-25-16,-7 6-8 16,-7 6-93-1</inkml:trace>
  <inkml:trace contextRef="#ctx0" brushRef="#br0" timeOffset="116438.4054">7274 11158 208 0,'-3'-9'77'0,"10"12"-60"0,7 3 2 0,-7 4-2 16,4 5 4-16,3 7 7 16,3 3-4-16,1 4 0 15,3 5-13-15,4 1-4 0,-8 8-1 16,1 1 3-16,0 10 2 15,-4 8-3-15,0 4-3 16,0 6 0-16,0-9-1 16,-3 0 0-16,-1-4 2 15,-3-12-1-15,0-6 2 16,1-13 2-16,-1 1 2 0,0-11 8 16,-4-11 2-16,4-7-2 15,0-10-1-15,4-24-10 16,-1-19-5-16,8-29-2 15,7 0-1-15,-1-5 0 16,1-1 2-16,0 6-1 16,3 1 2-16,0 2-7 15,4 17 1-15,0 5-12 16,-4 4-3-16,-3 12-42 16,-4 7-18-16</inkml:trace>
  <inkml:trace contextRef="#ctx0" brushRef="#br0" timeOffset="185438.5551">2854 13400 168 0,'18'-31'66'0,"-18"18"-52"0,7 4 10 15,-4 9 2-15,1 0-11 16,-1-3-1-16,4 3-6 15,-7 0 0 1,0 9 10-16,0 10 6 0,0 16-4 16,-10 12 1-16,-4 22-10 15,3 18-2-15,-3 8-3 16,3 2-1-16,4-3-3 16,7 0-2-16,7-16 1 15,7-6-1-15,1-12 0 16,2-22 0-16,8-10 2 0,3-28 1 15,7-19-1-15,11-15-2 16,0-29-4-16,4-9 0 16,-12-16 0-16,-2 6 2 15,-8 20 3-15,-7 8 2 16,0 17 10-16,-10 8 3 16,-4 8-1-16,0 17-1 15,-7 14-8-15,0 9-2 16,0 6-2-16,0 0-2 15,10-3 1-15,-3 3 1 16,11 0-1-16,-4-6-1 16,11-7-2-16,7 1-1 0,3-13 4 15,4-13 3-15,3-6-1 16,0-3 0-16,-3-12-1 16,-3-7-2-16,-5 4 5 15,-13-7 1-15,-11-10 11 16,-7-8 4-16,0-1-7 15,-11-3-1-15,-3 3-5 16,4 4-3-16,-1 15-2 16,4 9-3-16,0 13-13 15,0 4-6-15,0 5-23 16,3 13-11-16,1 13-21 16,3 5-6-16,7 11-36 15</inkml:trace>
  <inkml:trace contextRef="#ctx0" brushRef="#br0" timeOffset="185875.4709">3849 13827 212 0,'-4'19'79'0,"4"-10"-61"0,0 0-1 0,4-2-5 15,3-7 5-15,0 0 6 16,11-10-3-16,6-9-2 16,1-12-10-16,10-6-5 0,4-1-2 15,-4-6 1-15,-3 0 1 0,-7 6 1 16,-11 4 2-16,-4 6 3 16,-20 6 5-16,-4 3-4 15,-14 16 0-15,-4 6-2 16,-14 6 0-16,7 10 4 15,-3 6 5-15,14 3 0 16,3 13-1-16,4 3-8 16,17 3-5-16,8-3 2 15,20 3 4-15,15-6-5 16,14-10-2-16,0-6 1 16,7 0 0-16,0-15-4 15,-4-1 1-15,-3-9-13 16,-7-9-5-16,0-1-19 0,-11-5-6 15,-10-4-66 1,-4 0-64-16,-7 10 53 16</inkml:trace>
  <inkml:trace contextRef="#ctx0" brushRef="#br0" timeOffset="186399.6493">5270 13488 232 0,'-14'-34'88'0,"7"24"-69"0,-3-18 15 16,3 22 1-16,0-7-7 15,-7-2-2-15,-4 2-12 16,-3-3-4-16,-4 10-6 0,-3-3-1 0,0 15 3 15,-4 3 1-15,-3 10 3 16,-4 19 4-16,-11 6 3 16,5 9-5-16,2 19 1 15,8-3-10-15,14 0-4 16,10-6-5-16,22-7 1 16,13-12 3-16,15-6 3 15,14-23-2-15,11-11 0 16,10-8-4-16,-4-11-1 15,-3-13-4-15,-3 2-1 16,-8-2-14-16,-6 3-6 16,-8 3-37-16,-10 0-14 15,-4 13-28 1</inkml:trace>
  <inkml:trace contextRef="#ctx0" brushRef="#br0" timeOffset="187180.3396">5828 13435 240 0,'-7'-19'90'0,"0"13"-70"0,-4 3 15 16,8-4 0-16,-8 7-16 15,-7 7-3-15,-10 2 3 16,-11 0 2-16,-3 17-10 15,-4 2 0-15,4 9 2 0,3 7-5 16,4 0 0-16,10 0-4 0,7 3-3 16,8-6 0-16,6-10-1 15,8 1-5-15,6-14 1 16,12-14-5-16,6-8-1 16,14-14-4-16,4-17 1 15,3 1 5-15,-3-1 4 16,-7-9 3-16,-4 16 3 15,-10 0 8-15,-4 9 5 16,-10 3 6-16,-8 13 2 16,-6 3-10-16,-1 3-5 15,4 13-3-15,0-4 1 16,7 10-3-16,4-3-2 0,3 0 2 16,0 0 0-16,0-3-1 15,4-4-2-15,0-2-13 16,-1-4-6-16,1 0-17 15,-1-6-5-15,1 0-16 16,0 0-6-16,-4 3 20 16,-4-3 11-16,1 10 30 15,0-4 15-15,-1-3 8 16,-3 3 3-16,0-3 6 16,-3-3 4-16,-4 0 1 15,0 0 4-15,-4 0-5 16,-3-9 2-16,0 0-9 15,-3-4-4-15,-1-3-11 16,0-9-3-16,1 0-7 16,-4 3-2-16,3-12-9 0,8-1-2 15,6 1 1-15,8 2 4 16,6 1-2-16,12 9 3 16,2-3 3-16,8 9 1 15,4 7-2-15,-1 9 2 16,-3 9 1-16,-1 7 2 15,-2 3 3-15,-5 9 4 16,-6 3 0-16,-4 1 2 16,-7 2-4-16,-3 1 1 15,-7 2-7-15,-1-5-1 16,1-4-31-16,-1-9-12 16,4 0-53-16,7-4-21 15</inkml:trace>
  <inkml:trace contextRef="#ctx0" brushRef="#br0" timeOffset="187855.5546">7232 13300 200 0,'0'-38'77'0,"-4"23"-60"0,-3-4 17 0,4 13 6 16,-8-4-14-16,-6 7-3 16,-5-3-4-16,-2 6-1 15,-4 9-9-15,-4 1 1 0,-3 8 1 0,-4 8 0 16,0 8 3-16,0 4-7 15,4 6-2-15,7-7-3 16,6 7-2-16,8-9-2 16,7 2 1-16,11-2-1 15,6-10-2-15,8-16-4 16,10-3-2-16,4-12 2 16,0-13 3-16,3 4 3 15,-3-14 1-15,-4-5 1 16,-7 6 2-16,-3 3 8 15,-8 6 5-15,-6 3 2 16,-8 16 1-16,-3 13-5 0,0-1-3 16,4 7-1-16,3 6-1 15,3-6-4-15,8 0-3 16,3 3-3-16,7-10 1 16,4-2-4-16,7-1 1 15,-1-9-20-15,1-9-7 16,0-10-19-16,3-16-9 15,4-12-70 1</inkml:trace>
  <inkml:trace contextRef="#ctx0" brushRef="#br0" timeOffset="188110.6641">7497 12695 292 0,'-15'0'110'0,"8"9"-86"15,0 16 7-15,4-6-4 0,-1 16-2 16,1 18 4-16,-1 0-9 16,4 10-4-16,0 9-9 15,4 0-3-15,3 7 0 0,0-7 0 16,3 0 0-16,-3-9-2 16,1-1 1-16,2-8-4 15,-3-11-2-15,0-5-38 16,-3-7-17-16,-4-18-46 15,10-4-17-15,4-18 13 16</inkml:trace>
  <inkml:trace contextRef="#ctx0" brushRef="#br0" timeOffset="188471.4277">7916 13131 292 0,'4'-25'110'0,"-15"15"-86"0,-3 7 2 0,4 3-5 15,-12 3-6-15,-9 3 4 16,-8 4 2-16,-3-1 2 16,3 7-12-16,7-4-4 0,7-2-1 15,8 6-8-15,3-7 0 16,10 7-2-16,8-4 2 16,13-2-4-16,11 5 0 15,15 4-2-15,3 0 2 16,3 6 4-16,-3 3 1 0,-7 7 1 15,-8-1 2-15,-9-6 1 16,-12 7 3-16,-10-10 14 16,-10-3 10-16,-15-3-5 15,-10-4-2-15,-11 1-7 16,0-6-2-16,4-1-8 16,3-6-4-16,7 3-21 15,7-6-8-15,22-6-87 16,17 3-58-1</inkml:trace>
  <inkml:trace contextRef="#ctx0" brushRef="#br0" timeOffset="188801.8312">8407 13106 368 0,'-25'-19'140'0,"11"25"-109"0,-14 3-2 0,17 1-9 15,-17 9-9-15,3 9 1 16,-3 13-6-16,3 6-4 16,4 0-1-16,7 6 1 0,7 0 1 15,7-9-1-15,7-3 1 16,7-3-2-16,4-10-1 16,3-9-8-16,7-4-3 15,0-15-3-15,4-6 1 16,-4-13 0-16,-3-9 3 15,-4-16 4-15,-7 0 3 0,-10-3 6 16,-15-3 6-16,-10 12 4 16,-11 4 4-16,-10 15-14 15,3 0-3-15,4 13-50 16,7 6-19-16,14 6-82 16</inkml:trace>
  <inkml:trace contextRef="#ctx0" brushRef="#br0" timeOffset="189476.6298">9080 13328 280 0,'-21'16'104'0,"28"-4"-81"0,7 10 3 15,1-9-4-15,2-4-5 16,4 1 1-16,1-4 2 16,-5-6 2-16,1 0-12 15,-4-6 1-15,-3-13 2 0,-8-9-5 16,-6-16 0-16,-4-3-4 0,-11-13-3 16,-7-6 0-16,-3-12-1 15,0-4 2-15,-4-12 1 16,0 3-1-16,0 13-2 15,4 6 3-15,7 9 0 16,7 16-4-16,7 3-1 16,10 7-2-16,12 2 3 15,13 10-5-15,14 0 0 16,11 12 0-16,7 7 4 16,4 6-17-16,3 0-4 15,-11 10-29-15,-10 5-9 16,-7 1-47-1,-15 6-43-15,-13 0 58 16</inkml:trace>
  <inkml:trace contextRef="#ctx0" brushRef="#br0" timeOffset="189823.0455">8738 12789 272 0,'-7'12'104'0,"11"-5"-81"0,13 2 1 16,-2-6-5-16,6 7-2 16,7-4 2-16,11-6 1 15,7 0 0-15,7 0-11 16,3 0-3-16,4-6-2 0,0 6-2 0,0 6 1 16,-4-3-2-16,-3 10 2 15,-14-1 9-15,-7 7 7 16,-4 3 1-16,-3 0 0 15,-8-3-4-15,1 15-2 16,0-6-6-16,-4 4 0 16,-4-4-5-16,1-3 0 15,-4-3-1-15,-4-6 1 16,1 2-9-16,-8-2-3 16,-3-6-46-16,-3-7-21 15,-1-13-89 1</inkml:trace>
  <inkml:trace contextRef="#ctx0" brushRef="#br0" timeOffset="189974.1202">9437 12632 360 0,'0'-44'134'0,"0"35"-104"0,3-1-19 15,1 7-17-15,-1 3-66 16,-3 0-102-1,-3 19 15-15</inkml:trace>
  <inkml:trace contextRef="#ctx0" brushRef="#br0" timeOffset="190362.9597">9677 13146 324 0,'3'32'121'0,"-6"-17"-95"0,10 4 7 0,-7-9-3 16,0-1-4-16,0-3 2 16,0 4-11-16,0-10-3 15,0 6-8-15,0-6 0 0,0-6 4 16,3-4-4-16,1-15-1 16,3-9-2-16,3-4 0 15,8-15-9-15,0-1-3 16,3-2-2-16,0 6 1 15,0 6 4-15,-3 13 1 16,-1-1 0-16,1 20 4 16,0 5-2-16,-1 7 1 0,-2 10 8 15,-1 15 4-15,-4 3-8 16,1 0 0-16,3 7-2 16,0 6 0-16,0-4-7 15,0 7-3-15,0-6-25 16,4-4-10-16,3 1-28 15,0-13-9-15,4 3-40 16</inkml:trace>
  <inkml:trace contextRef="#ctx0" brushRef="#br0" timeOffset="190814.1991">10696 12946 324 0,'7'-41'123'0,"-7"28"-95"0,-10-5-2 0,6 8-5 15,-10 1-13-15,-14-1 0 16,-11 4 7-16,-10 6 4 16,-8 6-9-16,-3 13 3 0,-3 16 3 15,3 2-4-15,10 13 1 16,12 7-8-16,13 6-3 16,4-20 1-16,24 20 0 15,8-13-6-15,14-12 0 16,6-13-8-16,8-12-3 15,7-17-3-15,7-21 0 16,3-22 0-16,1-22 1 16,3-22-9-16,-4-21-2 15,-6-8 13-15,-15 4 7 0,-14 13 27 16,-14 18 14-16,-14 10-6 16,-4 19-4-16,-3 12-9 15,0 15-5-15,0 11 1 16,0 11 0-16,3 26 10 15,1 16 6-15,3 18 1 16,3 28 1-16,4 17-16 16,11-1-6-16,6 3-2 15,5 4-1-15,2-13-20 16,1-10-9-16,-4-18-31 0,0-10-15 16,0-25-112-1</inkml:trace>
  <inkml:trace contextRef="#ctx0" brushRef="#br0" timeOffset="192240.1213">11532 12425 316 0,'4'-16'121'0,"10"7"-95"0,32 0-6 0,-18 5-11 15,18-8-7-15,14 9 3 16,14-7-2-16,11-5 0 16,3 5-1-16,7-2-2 0,-10-4 1 15,-8 10-8-15,-13-4 0 16,-15 1-26-16,-24 9-34 16,-18 6 8-1,-18-3 19-15,-10 4 14 16,-7-4 26-16,0-3 9 15,0 0 14-15,3 6 6 16,4-6 7-16,3 9 4 16,0 17-4-16,1 5-1 15,-1 13-7-15,4 19 0 16,0 12-12-16,3 6-4 16,-3 1-7-16,0 6-2 0,-4 3-3 15,-3-10-3-15,0 1-18 16,0-20-9-16,0-8-26 15,0-20-10-15,-4-18-60 16</inkml:trace>
  <inkml:trace contextRef="#ctx0" brushRef="#br0" timeOffset="192480.295">11582 13049 288 0,'-39'-6'107'0,"32"6"-83"0,-4 0 13 15,8 6-1-15,3-6-8 16,3 3-2-16,4 4-1 0,14-4 1 15,11 6-14 1,11 4-2-16,9-4-3 0,5-6-3 0,10 7-3 16,7-10-3-16,0 6 1 15,0-3 3-15,0 3 1 16,-10-6-4-16,-11 3 1 16,-4-3-9-16,-10 0-4 15,-7 0-13-15,-8 0-4 16,-6 7-28-16,-4-1-13 15,-7 3-64 1</inkml:trace>
  <inkml:trace contextRef="#ctx0" brushRef="#br0" timeOffset="192721.8702">12993 13015 400 0,'-7'-19'151'0,"7"13"-118"0,-4 15-6 16,4-3-11-16,-7 10-4 15,7 6 4-15,-3 3-8 16,3 13-4-16,0 5-3 16,3 1-1-16,-3 0 2 0,0 0-3 15,0-9 0-15,0-7-30 16,0-3-12-16</inkml:trace>
  <inkml:trace contextRef="#ctx0" brushRef="#br0" timeOffset="194102.7039">13547 13240 360 0,'14'-22'134'0,"-4"7"-104"0,19-10-8 0,-12 15-10 0,4 1-60 16,1-10-21-16,-15 16-72 15,-21 6-28-15</inkml:trace>
  <inkml:trace contextRef="#ctx0" brushRef="#br0" timeOffset="196309.1538">4710 15087 256 0,'-25'-28'96'0,"14"19"-75"0,4-7 10 15,7 13 1-15,4 3-20 16,10-6-6-16,11-4-7 16,20 1 0-16,22-1 1 0,22-5 0 0,24 5 2 15,7-2-1-15,14-4-1 16,7 7 3-16,-4-1 2 15,-6 1-2-15,-11 3-2 16,-11-4-3-16,-14 7 1 16,-14-3 1-16,-13 6 0 15,-12 0-9-15,-14 0-4 16,-21 6-84 0,-14 7-19-1</inkml:trace>
  <inkml:trace contextRef="#ctx0" brushRef="#br0" timeOffset="196592.1341">5764 15103 224 0,'-10'0'85'0,"6"6"-66"0,1 16 8 15,-1-12-2-15,1 15 0 16,-1 3 4-16,1 22-6 16,-1 4-4-16,4 2-11 15,0 7-3-15,0-10-1 0,0 0 0 16,-3 7 0-16,-1-13-2 16,-3-3 1-16,0 3-2 0,-4-13-1 15,-3 1-43-15,0-7-21 16,-3 0-63-1</inkml:trace>
  <inkml:trace contextRef="#ctx0" brushRef="#br0" timeOffset="196861.7425">4946 15934 312 0,'-14'-12'118'0,"14"15"-92"0,10-3-9 0,8 6-12 16,14-3-2-16,21-3 3 0,10 6-3 16,18-3 0-16,18-3-1 15,18-3-2-15,6-3 3 0,4-3-4 16,7 6 0-16,0-4 1 16,-7-2 0-16,-14-1 0 15,-18 1 2-15,-17 3-10 16,-18-4-2-16,-18 10-37 15,-17-3-14-15,-18 6-57 16</inkml:trace>
  <inkml:trace contextRef="#ctx0" brushRef="#br0" timeOffset="197226.3744">6869 15658 204 0,'-4'6'77'0,"1"4"-60"0,3 9 19 0,0-4 7 0,-4-2-4 16,4 12-1-16,0 3-10 15,0 4-5-15,0-1-13 16,4 10-2-16,-4-10 2 0,0 3-6 16,0-8 0-16,-4 2-2 15,0-3 1-15,1-6-46 16,-4 0-21-16,-4-1-73 15</inkml:trace>
  <inkml:trace contextRef="#ctx0" brushRef="#br0" timeOffset="197809.5912">7729 14934 288 0,'-7'-19'110'0,"7"19"-86"0,4-6 5 0,-4 6-5 15,7 0-12-15,3 0 1 16,12 0 3-16,6-3 2 15,7-4-9-15,7-2-5 16,4-1-1-16,0 1-2 0,0 0-1 16,0 2 1-16,-4-2-1 15,1 6-7-15,-5-3 0 16,-6 6-39-16,-4 6-14 16,-10 6-76-1</inkml:trace>
  <inkml:trace contextRef="#ctx0" brushRef="#br0" timeOffset="198140.285">7659 15326 248 0,'-25'-7'93'0,"22"7"-72"0,3 0 11 16,0 0 1-16,7 0-3 16,3 0 2-16,8 0 0 15,10 0 0-15,11-9-17 16,7 0-5-16,7-1 1 0,3 1-7 16,4-1 0-16,0-5-2 15,0 5-2-15,0 1 1 16,-4 6-1-16,-10-3-3 0,-7 6 2 15,-11-4-12-15,-3 4-7 16,-18 4-38-16,-10 14-17 16,-12-2-63-1</inkml:trace>
  <inkml:trace contextRef="#ctx0" brushRef="#br0" timeOffset="199730.1758">10114 14106 176 0,'21'-19'68'0,"-21"16"-52"0,4-3 21 15,-1 3 9-15,-3 3-9 16,0 0-1-16,0 0-16 15,0 0-7-15,0 9-8 16,0 3 5-16,-10 23 5 0,-4 18-5 16,-11 16-1-16,-3 7-3 15,-8-4 1-15,1 15-4 0,0-5 0 16,3 3-1-16,4-10 1 16,3-12-2-16,4-4-1 15,7-12 1-15,3-12-1 16,4-7-38-16,7-9-14 15,7-13-82 1</inkml:trace>
  <inkml:trace contextRef="#ctx0" brushRef="#br0" timeOffset="200136.9866">10365 14263 208 0,'0'-41'79'0,"0"38"-61"0,0-7 10 16,0 10 3-16,0 0-8 16,0 0-1-16,-4 4-4 15,-3 11 1-15,-4 13-10 16,-3 13-1-16,-3 6 2 0,-1 10-4 16,4 2 2-16,7-2-5 15,0 2-2-15,7-5 0 16,0-1-1-16,7-6 0 15,7-6 2-15,4-13-1 16,3-3 2-16,7-16-2 16,4-15 2-16,3-6-2 15,4-13-1-15,0-10 3 0,-8 1 0 16,-2-10-1-16,-5 0-2 16,-10 6 7-16,-7-6 3 15,-10 7-3-15,-11 2 1 16,-7 1-5-16,-4 5 0 15,-3 4-10-15,3 6-5 16,4 1-30-16,3 8-10 16</inkml:trace>
  <inkml:trace contextRef="#ctx0" brushRef="#br0" timeOffset="200541.97">10918 14194 256 0,'0'-19'96'0,"4"19"-75"0,-8 0 1 15,4 0-5-15,0 0-8 16,-3 9 0-16,-4 7-1 16,-4 6 2-16,-3 19-5 15,-3 6 1-15,-1 12 1 0,4-2-3 16,0 5-1-16,3 1-1 15,8-3-2-15,-1-4-2 16,8-6 1-16,3-12 3 16,7-3 1-16,7-17 3 15,11-11 1-15,6-14-1 0,8-8-1 16,0-14-3 0,-3 1 1-16,-1-16 7 0,-3 0 3 15,-15-9 9-15,-13 6 6 16,0 6 0-16,-29-6 1 15,-14 3-16-15,-14 10-8 16,4 12-14-16,7 0-7 16,6 13-30-16,8-1-12 15,14 7-80 1,14 3-58-16,7-6 83 16</inkml:trace>
  <inkml:trace contextRef="#ctx0" brushRef="#br0" timeOffset="201173.5383">11815 13971 284 0,'35'-72'107'0,"-28"56"-83"0,7-3-1 0,-7 10-3 16,0 6-12-16,0-3-2 15,0 6 1-15,-7 0 2 16,4 6-4-16,-8 6 6 0,-3 20 4 16,-14 9-1-16,-11 12 2 15,-10 16-5-15,-7 12 1 16,-4-2-3-16,0 2 0 16,3-2 1-16,4-13 4 15,8 3-4-15,2-16 2 16,8-6-1-16,7-6 1 15,0-13 0-15,7 0 2 0,3-9-5 16,4-10-3-16,3 1-6 16,8-4 0-16,10 0-2 15,14-6 0-15,18 0 0 16,14 0 0-16,18 0 0 16,10 0 0-16,21 3 0 15,15-3 0-15,10 0 2 16,3 0 0-16,8-3 0 15,-4-3 0-15,-10 0-3 16,-8-4 2-16,-10 1-10 16,-11 6-5-16,-13-3-17 15,-19 6-4-15,-17 0-42 16,-46 9-109 0</inkml:trace>
  <inkml:trace contextRef="#ctx0" brushRef="#br0" timeOffset="201833.0943">12319 14006 220 0,'4'-10'82'0,"-8"10"-64"0,4 0 13 0,-4 10 3 16,-3-1-5-16,-7 10 1 15,-10 6-11-15,-1 9-1 16,0 10-11-16,11 10-4 0,7 2 0 16,11-3-2-16,10 1 2 15,7-10-2-15,14-7 2 16,4-9 0-16,3-6 3 15,4-19-3-15,0-6-2 16,-4-12 4-16,-6-23 1 0,-12-12 2 16,-13-3 2-16,-15 6 8 15,-10-7 3-15,-10 10-8 16,-8 0-5-16,-7 10-23 16,0 12-10-16,4 6-47 15,3 16-21-15,4 10-42 16</inkml:trace>
  <inkml:trace contextRef="#ctx0" brushRef="#br0" timeOffset="202493.024">12714 13842 228 0,'-18'-25'85'0,"8"25"-66"0,-11-6 1 0,10 12-2 15,-3-2-8-15,0 11 0 16,-4 1-4-16,4 3 1 15,7 6-4-15,4 6-4 0,6-6 0 16,8-6 7-16,3 0 4 16,3-3-1-16,5-7 2 15,2 0-2-15,5-9 2 16,-5-3-2-16,-3-6 0 16,-6-7 3-16,-8-3 3 15,-7-6-4-15,-7 6-1 16,-4-6-20-16,-3 13-5 15,-4 6-64-15,-3 6-25 16,3 0-11 0</inkml:trace>
  <inkml:trace contextRef="#ctx0" brushRef="#br0" timeOffset="203199.9773">9200 15310 220 0,'-14'-9'85'0,"4"9"-66"0,6 0 19 16,4 0 5-16,0-3-11 15,7-4-3-15,7 4-9 16,11-3-2-16,21-4-10 16,17 1 4-16,26 3 1 0,31-4-4 15,38 7-1-15,36-6-4 0,36 3-3 16,34-4 0-16,22-6-1 15,24 7 0-15,22-10 0 16,0 0 4-16,3 1 2 16,-14-1-7-16,-18 3-4 15,-28 7 3-15,-28 2 0 16,-39-2-1-16,-38 0 0 16,-40 9-25-16,-34-4-9 15</inkml:trace>
  <inkml:trace contextRef="#ctx0" brushRef="#br0" timeOffset="210135.4395">9529 15523 132 0,'7'-25'49'0,"-4"22"-38"0,4-3 26 15,-7 6 10-15,0 0-1 16,0 0 2-16,0 0-13 15,0 0-4-15,0 0-18 16,0 0-1-16,-7 6 1 0,-3 13-3 16,-8 9-3-16,-7 7 1 15,-3 15-1-15,-4 6 3 16,0 16 1-16,4-3 3 16,4-3-5-16,6 3-1 15,7-6-2-15,8 0-1 16,6-1-3-16,8-2-2 15,7-4-30-15,6-9-15 16,8 4-59-16,0-8-25 16,-4-5 23-1</inkml:trace>
  <inkml:trace contextRef="#ctx0" brushRef="#br0" timeOffset="211201.1974">9740 15784 260 0,'-17'-19'96'0,"13"16"-75"0,4-13 8 0,0 13-1 16,4-10-11-16,6 1-2 15,4-7-8-15,11-6-5 16,7 6-1-16,6-6-1 0,8 6 0 15,0 0-3-15,-3 4 2 16,-5 5 1-16,-2 4 2 16,-8 12 1-16,-11 0 1 15,-6 7 4-15,-11 3 5 16,-7 2-3-16,-7 1 2 16,-7 0-3-16,-4-3 0 15,0 3 1-15,4-1 1 0,7-8-5 16,4-1-2-16,2-2-4 15,5-1-1-15,3-6-1 16,11 0 0-16,6 0-3 16,4 0-1-16,0 0 0 15,4 3 4-15,0 13-1 16,-4 2 1-16,-3 11 2 16,-8-1 2-16,-3 13 1 15,-7-10 1-15,-3 3 6 16,-1-2 4-16,-6-1 1 15,-4-12 1-15,-4 3 5 16,0-9 1-16,-3-4-11 16,0-3-7-16,0-6-7 0,0 0-3 15,-1 0-22-15,5-6-8 16,3-3-20-16,3 9-5 16,4-10-46-1,7 7-59-15,0-3 49 16</inkml:trace>
  <inkml:trace contextRef="#ctx0" brushRef="#br0" timeOffset="211635.8822">10241 15592 264 0,'-14'-25'99'0,"7"19"-77"0,3 3-2 16,4 3-7-16,4 0-3 15,0-6 1-15,3 6-1 16,3-10-1-16,4 10-5 16,4-3-1-16,3-3 3 0,7 6-3 15,4-3-2-15,3-4 0 16,4 4 1-16,0-3 1 15,0-4 3-15,-4 10-3 16,-7-6 0-16,-3 12 3 16,-7 1 1-16,-11 5 5 0,-7 17 5 15,-7 5-7-15,-4 0-3 16,-3 14 0-16,-4 2 0 16,1 3 1-16,2-6 0 15,1-3-7-15,4-6 0 16,-1-4-1-16,4-9 2 15,0-6-12-15,4 0-3 16,-1-10-43-16,4-9-17 16,0 0-67-1</inkml:trace>
  <inkml:trace contextRef="#ctx0" brushRef="#br0" timeOffset="212072.8976">10777 15605 264 0,'-14'-13'99'0,"14"13"-77"0,0 0 4 16,0 3 0-16,-3 4-8 16,-1-4-1-16,1 3-7 15,-1 3-2-15,4 1-4 16,0-4-3-16,4-3 0 0,3 7 1 15,3-10 3-15,4 0 0 16,4 0 0-16,7 0-6 16,3 0 1-16,0 6-2 15,-3 3 0-15,-4 4 4 0,-3 9 1 16,-8 0 10-16,-3 12 6 16,-7-5-6-16,0 2-2 15,-3-3 5-15,-4-3 1 16,-4-3-6-16,-3-6-2 15,0 3-1-15,0-4 0 16,-4-5-2-16,1-7-1 16,-1-3-10-16,-3-3-2 15,-4-7-27-15,0-5-10 16,1-10-22-16,3 6-7 16,3-9-39-1,4 12-39-15,7-3 59 0</inkml:trace>
  <inkml:trace contextRef="#ctx0" brushRef="#br0" timeOffset="212282.3998">10802 15539 252 0,'-3'-25'96'0,"3"25"-75"0,3-10 17 16,-3 10 3-16,4 0-9 16,3-6-1-16,3 3-11 15,4 3-2-15,7 0-11 16,8 0-6-16,10-6-2 0,3 6 1 15,4-3 0-15,-4-4 0 16,-3-2 0-16,0 6-20 16,-15-3-7-16,-6-4-63 15,-11 10-29-15,-18 0 4 16</inkml:trace>
  <inkml:trace contextRef="#ctx0" brushRef="#br0" timeOffset="212613.9367">11479 15486 320 0,'-7'0'121'0,"7"9"-95"0,-7 10-2 0,4-3-9 0,-1 6-3 15,1 3 3-15,-1 0-8 16,1 3-2-16,-1 0-3 16,4-3-2-16,-3 3 1 0,3-9-1 15,-4 3 0-15,1-9-29 16,3 2-10-16,0-5-45 15,0-10-19-15,3 0-5 16</inkml:trace>
  <inkml:trace contextRef="#ctx0" brushRef="#br0" timeOffset="212808.2353">11250 15737 316 0,'-10'-10'121'0,"17"10"-95"0,-4 0-6 15,8 0 0-15,3-6-11 16,7 6-4-16,4-3-3 16,6-4-1-16,5 7-12 0,2-3-3 15,1-3-28-15,0 6-13 16,0-3-51 0,-4 3-39-16,-7 0 58 15</inkml:trace>
  <inkml:trace contextRef="#ctx0" brushRef="#br0" timeOffset="213079.8871">12054 15442 304 0,'-3'-16'112'0,"3"16"-87"0,0 6-2 15,0-3-9-15,0 7 3 16,-11 6 6-16,4 2 3 15,-7 14 2-15,-3-1-15 16,-5 13 1-16,5 0 0 0,-1 9-7 16,4-6-2-16,0 3-3 15,3-6-2-15,4-6-2 16,4 0 1-16,3-13-19 0,0 3-9 16,0-12-38-16,-4 2-15 15,4-8-56 1</inkml:trace>
  <inkml:trace contextRef="#ctx0" brushRef="#br0" timeOffset="213513.0983">11931 15668 296 0,'7'-29'112'0,"4"20"-87"0,10-1-9 0,-11 1-9 15,4 3-1-15,8 3 6 16,9-7 3-16,1 4 0 0,7-3-7 16,3 5-1-16,1-2 0 0,-5 6-1 15,1 0 1-15,-7 10-4 16,-7-1 0-16,-8 0 5 16,-6 10 3-16,-11 3 0 15,-11 0 1-15,-10 3-2 16,-7 3 1-16,-4 4 3 15,0-4 3-15,4-6-7 16,3 3-1-16,4-6-7 16,4 3-2-16,6-10-2 15,4 4 0-15,3-7 2 16,8 1 2-16,7-7 1 16,6-3 3-16,8-3-8 0,3-3 0 15,4 2-9 1,3-2-1-16,0-3-9 0,-3 6-4 15,-4-4-19-15,-3-2-8 16,-4 6-34-16,-3-3-13 16,0 6-13-1</inkml:trace>
  <inkml:trace contextRef="#ctx0" brushRef="#br0" timeOffset="213918.5117">12732 15495 288 0,'-14'0'107'0,"7"9"-83"0,-11 1 4 16,11-1-2-16,-4 1-2 15,-3 9 5-15,4-10-13 16,-1 7-4-16,4-7-8 15,3 0-1-15,4 1 3 0,7-1-1 16,11 4 2-16,7-10-6 16,7 6-1-16,3-2-2 15,4 2-2-15,-4 0 0 16,-3 4 0-16,-8 3 5 16,-2 2 3-16,-8 8 3 15,-7-8 3-15,-11 7 1 0,-10-6 3 16,-7 0-5-16,-7-3-1 15,-11-4-2-15,-3 1-1 16,-1-4-17-16,4-6-4 16,4-3-27-16,7 0-11 15,7-9-24-15,7 0-9 16,7-1-32 0</inkml:trace>
  <inkml:trace contextRef="#ctx0" brushRef="#br0" timeOffset="214115.2734">12675 15552 284 0,'7'-19'107'0,"0"16"-83"0,8-7 4 16,-8 4-2-16,3 3 0 15,4-4 7-15,0-2-16 16,4 3-7-16,0 3-6 16,3-4-1-16,4 7 0 0,3 0-4 15,-4 0-1-15,1 10-21 16,3-10-8-16,1 6-26 15,-1-6-9-15,-3 0-58 16</inkml:trace>
  <inkml:trace contextRef="#ctx0" brushRef="#br0" timeOffset="214413.5377">13106 15175 260 0,'7'-12'96'0,"3"12"-75"0,12 3 8 0,-8 6-1 16,7 1-2-16,11 15 2 16,3 9-2-16,4 10 1 15,6 9-15-15,-2 10 2 0,-4 0 0 16,-4 0-5-16,-10 2-1 15,-11 4 2-15,-18-6 1 16,-17 0-5-16,-18 0-2 16,-14-10-26-16,-7-6-11 0,-7 3-51 15,0-6-24-15,7-13-25 16</inkml:trace>
  <inkml:trace contextRef="#ctx0" brushRef="#br0" timeOffset="218991.8925">6050 17298 228 0,'-18'-9'88'0,"15"9"-69"0,3-7 13 0,0 7 4 31,11-3-14-31,6-6-5 0,8 0-2 16,14-7-8-16,10 16-2 0,18-16 1 15,7-3-3-15,11 1 0 16,10-1-1-16,0 3 1 16,4-3-4-16,0 4 0 15,0 5 1-15,-1 1 0 16,1 6 0-16,-7-4 2 16,-4 7-3-16,-10 7 0 15,-8-7-10-15,-13 9-5 16,-15-6-19-16,-7-3-5 15,-20 16-43-15,-15 3-19 16</inkml:trace>
  <inkml:trace contextRef="#ctx0" brushRef="#br0" timeOffset="219366.7964">6981 17207 208 0,'-14'-19'77'0,"14"13"-60"0,-3 6 13 0,3 0 1 15,0 0-14-15,0 0-2 16,3 10 6-16,1-1 4 15,-4 16-13-15,0 3 2 0,0 10 2 16,3 6-4-16,-3 9 1 16,4 0-4-16,-1-2 0 15,1 2-3-15,0-6-1 16,-1-3-6-16,-3-7 1 16,0-2 0-16,-3 9 2 15,-5-16-21-15,-2 0-9 16,-4 7-15-16,0-7-4 15,-4-3-18-15,4 0-9 0,-4-6-18 16</inkml:trace>
  <inkml:trace contextRef="#ctx0" brushRef="#br0" timeOffset="219773.1735">6519 17897 168 0,'-17'0'66'0,"13"9"-52"0,-3-2 19 0,7-7 4 16,0 3 1-16,-3-3 2 15,3 0-7-15,0-3-3 16,0 3-16-16,3-7-7 0,8-2-2 16,3 6-3-16,7-3 1 15,14-4 0-15,8 4 1 16,13 3-2-16,8 3-2 16,6 0 1-16,1 0-1 15,3 0 0-15,0-6 0 16,-4 2 0-16,-3 4 0 15,-7 0 0-15,-7-6 0 16,-3 6-11-16,-8-3-5 16,-3-3-17-16,-14 6-6 0,-15-3-81 15</inkml:trace>
  <inkml:trace contextRef="#ctx0" brushRef="#br0" timeOffset="220178.9775">7803 17587 176 0,'0'-19'66'0,"4"16"-52"0,3 3 21 0,-7 0 5 16,0 0-7-16,4 0-2 16,-1 12-6-16,1 4-4 15,-1 12-11-15,1 7-2 0,-1 2 2 16,1 13-2-16,3-3 1 15,0 4-5-15,0-4-1 16,0-10 1-16,0 7 0 16,-3-9-2-16,-1-7-2 0,-3-3-2 15,0-9 1-15,-3-4-34 16,-1-5-17-16</inkml:trace>
  <inkml:trace contextRef="#ctx0" brushRef="#br0" timeOffset="220809.7294">8608 17173 240 0,'-7'-10'90'0,"10"10"-70"0,4 3 2 0,0-3-4 16,0 0-3-16,4 0 0 15,7 0-5-15,6-3-2 16,8 3-4-16,7-6-3 16,10 3 0-16,4-3 1 0,4-4 1 15,-1-5-4-15,-3 5-1 16,-4 10-15-16,-6-3-6 16,-8 3-32-16,-10 3-15 15</inkml:trace>
  <inkml:trace contextRef="#ctx0" brushRef="#br0" timeOffset="221079.7222">8668 17461 252 0,'-4'-3'96'0,"11"6"-75"0,4-3-3 16,-4 0-6-16,7 0 2 15,4 0 3-15,3-3 3 16,7-3 0-16,4 3-11 16,3-4-3-16,7-2-2 0,8 0-2 15,3-1 1-15,3 1-4 16,4-7 0-16,4 7-10 16,-1-1-3-16,-3 10-28 15,-11-9-13-15,-10 18-62 16</inkml:trace>
  <inkml:trace contextRef="#ctx0" brushRef="#br0" timeOffset="237351.8689">10767 17245 256 0,'-7'-19'96'0,"17"0"-75"0,1-15 10 0,-4 24 1 15,4-5-11-15,3-4-2 16,3 0-5-16,8-6 1 16,3 0-8-16,7 3 5 0,8-3 3 15,-1 0-7-15,4 12-4 16,-4 4-3-16,1 2 1 15,-5 17-1-15,-2 6-1 16,-4 6 1-16,-8 12 1 16,-3 10-3-16,-7 0 0 15,-10 9 3-15,-11 0 1 0,-11 10 1 16,-10-6 2-16,-11 2 6 16,-10-12 2-16,-15 3-3 15,1-3-1-15,-8-12 0 16,1-10 4-16,-4-6-4 15,3-4 0-15,4-11-6 16,11-4-1-16,10 0-3 16,11-10-3-16,13-9-3 15,15-15-1-15,18 6-1 16,10-13 0-16,11 3 0 16,7 4 0-16,3 6 5 15,0-1 1-15,4 14-1 0,0-4 2 16,0 19 3-16,-4 0 1 15,1 9-4-15,-5 7 1 16,1 3 2-16,-4 9 3 16,1-3-2-16,-1-6-2 15,4 9 0-15,-7-3-1 16,-1-6-3-16,-2-3 2 16,-5-4-21-16,-3-12-10 15,-3 10-22-15,-4-10-6 16,-3-3-47-1,3-4-55-15,0-5 54 16</inkml:trace>
  <inkml:trace contextRef="#ctx0" brushRef="#br0" timeOffset="237773.5268">11709 17123 208 0,'3'6'77'0,"1"-6"-60"0,-8 0 19 16,4 0 7-16,-3 0-2 16,-4 9 2-16,-4 7-8 15,-3-4-2-15,0 14-18 16,0-1 2-16,3 3 3 0,1 9-9 16,2 7-1-16,5-9-6 15,-1 9-3-15,8-10 0 0,3-6 1 16,7 1-10-16,11-14-2 15,7-5 0-15,3-1 1 16,4-9 1-16,-1-6 2 16,1-3 4-16,-7-4 3 15,-4-12 6-15,-7 9 6 16,-6-12 4-16,-8 0 2 16,-7 3-4-16,-4-10 1 15,-3 7-7-15,0 0-3 16,0-7-6-16,0 10-2 15,3 3-8-15,1-3-2 16,-1 0-28-16,1 12-12 16,3-2-41-16,0 15-89 31</inkml:trace>
  <inkml:trace contextRef="#ctx0" brushRef="#br0" timeOffset="238299.6211">12266 17050 228 0,'4'-3'85'0,"3"-3"-66"0,-4 6 12 0,-3 0 3 15,0 0-9-15,4 0-2 16,-4 9-5-16,-4 7 1 16,-3 12-10-16,-3 1 8 0,-5 11 3 15,1 7-8-15,0-3-2 16,4 6 3-16,3-9 1 16,3 3-7-16,4-9-2 15,4-7-8-15,3-3-2 16,7-6-5-16,10-10 1 15,8-9 3-15,3 0 1 16,4 0 3-16,4-9 1 16,-1-10 1-16,0 3 0 15,-3 4 6-15,-7-13 4 0,-4 6 3 16,-10-6 5-16,-8-10-1 16,-6 7 1-16,-8 0-3 15,-3-16 1-15,-7 16-5 16,-4-7-1-16,1 1-6 15,-4-1-1-15,0 16-10 16,-1 1-5-16,1 8-12 16,-4 4-5-16,4 6-22 15,-3 6-7-15,2 10-32 16,1-4-12-16,4 7-12 16</inkml:trace>
  <inkml:trace contextRef="#ctx0" brushRef="#br0" timeOffset="239319.9103">13102 17345 228 0,'-10'16'88'0,"10"-7"-69"0,0 16 13 0,0-12 0 15,0 3-4-15,0 2 1 16,0 1-8-16,-4-3-2 16,4 3-11-16,0-10-1 0,0 1 0 15,0-4 1-15,0 3 2 16,0-9-1-16,0 0 0 16,0 0-3-16,0-9 1 15,0-1-2-15,0-8 0 16,0-14-6-16,0 10-1 15,0-9 1-15,0 3 2 16,0-7-2-16,4 7 0 16,3 0-1-16,0 3-2 15,3 0 0-15,4 6 3 0,4 6 0 16,0-2 1 0,3 5-3-16,4 1 2 0,-1 2 1 15,4 14 2-15,-3 8-3 16,0-2-2-16,-4 3 4 15,0 2 3-15,-7 8 1 16,0-5 0-16,-3-5-3 16,0 3-2-16,-8-3 5 15,1-4 1-15,-1 4 0 16,-3-7-1-16,0-2-3 16,0-7 1-16,0-7-4 15,0-2-2-15,0-7-3 16,7-3 1-16,0-3-6 15,4-3-1-15,-1-9 2 16,1 15 1-16,0 0 3 0,-1 4 4 16,-3-4 1-16,4 12 1 15,-1-2 0-15,5 9 2 16,-1 6-1-16,0-3 2 16,0 13 4-16,0-6 4 15,0 8-2-15,-3 1 0 16,-1-3-1-16,1 9 2 15,-4-6-7-15,0 0-2 16,-4-1-1-16,1 1 0 16,-4-3-11-16,0 0-5 15,0-4-10-15,0 4-1 16,0-7-19-16,4 1-6 16,3-1-21-16,0-9-8 0,3-9-12 15</inkml:trace>
  <inkml:trace contextRef="#ctx0" brushRef="#br0" timeOffset="239890.1191">13839 17101 208 0,'18'-19'79'0,"-14"19"-61"0,-1 3 23 16,-3-3 7-16,4 6-12 16,-1 4-1-16,-3 2-7 15,0 4 0-15,-3 12-16 16,-1 3 6-16,1-2 3 0,-1-1-3 15,1 9 0-15,-1-2-10 16,-3-7-3-16,0-3-1 16,3 0 0-16,1-6-2 0,-1-3 1 15,1-7-4-15,-1-9-2 16,4-9-1 0,4-13-2-16,3-6-1 15,3-7-3-15,5-6 1 16,2-9-6-16,4-6-1 15,4-13 0-15,-4 6 0 16,0-6 4-16,1 13 5 16,-1-7 4-16,0 3 2 15,0 7-2-15,0 6 2 16,4 3 3-16,0 10 1 16,3-1 3-16,-3 16 1 0,-1 7 5 15,1 12 3-15,-4 12 0 16,-3 13 4-16,-4 13-5 15,-4 15 0-15,-2 10-2 16,-5 6 2-16,-3 9-7 16,0-5-2-16,0-8-1 15,0-2 2-15,0 6-3 16,0-6-2-16,0-10-3 16,0-6 1-16,0-3-1 15,0-13 0-15,0-9-11 16,0-3-7-16,4-3-11 15,-4-7-4-15,0-18-14 16,-4 3-7-16,-3-4-31 16,-7-9-15-16,-7 7 4 15</inkml:trace>
  <inkml:trace contextRef="#ctx0" brushRef="#br0" timeOffset="240118.7043">13804 17207 208 0,'-24'-15'77'0,"20"5"-60"0,4 1-5 16,7 2 49-16,4 4-12 16,6-3-6-16,4-3-5 15,11-1-23-15,7 1 0 0,10-1-1 16,1 4-7-16,6 6-4 16,4 0-5-16,0 0 1 15,-3 0-4-15,-4 0 1 0,-4 0-27 16,-10 6-9-16,-8-6-205 31,-31-6 116-31</inkml:trace>
  <inkml:trace contextRef="#ctx0" brushRef="#br0" timeOffset="258505.566">19269 12221 188 0,'17'-44'71'0,"-13"35"-55"0,-1 6 6 0,1-3 2 0,-4 6-6 16,0 0 1-16,3 6-1 15,-3 6-2-15,-3 4-8 16,-4 19 4-16,-4 8 3 0,-3 11-1 16,0 12 0-16,-4 15-8 15,-3 7-4-15,4 3-1 16,-1-3-1-16,4-7 0 16,3-2 0-16,4-17 0 15,4-2 2-15,3-19-1 16,3-1-1-16,4-18 1 15,7-6 1-15,8-16-3 16,6-9 0-16,7-7-4 16,4-15 1-16,3-13 0 15,1-16 2-15,-1-6 1 16,0-9 3-16,-3 3-1 0,-4 6-1 16,-6 6 5-16,-8 13 1 15,-4 4 4-15,-3 8 1 16,-3 7-1-16,-4 3-1 15,0 12-3-15,-3-2-1 16,-4 8-3-16,0 14-2 16,0 2 5-16,-4 10 1 15,1 15 2-15,-1 13 0 16,1 13-4-16,3 3-1 16,3 6-1-16,4-7-2 15,4 1 1-15,-1-10-1 0,1-6-3 16,-1-9 2-16,1-4-19 15,3-8-9-15,4-14-45 16,3-6-19-16,4-6-25 16</inkml:trace>
  <inkml:trace contextRef="#ctx0" brushRef="#br0" timeOffset="259016.0628">20165 12535 252 0,'-11'-10'96'0,"8"10"-75"0,-4 0 10 0,3 7-2 16,-6-4-11-16,-5 13-3 15,-2-1-2-15,-4 7-1 16,-1-3-6-16,5 6 3 0,-1-6 1 15,0-3-3-15,1 2 1 16,3-8-3-16,7-1 0 16,0 1-3-16,3-4-2 15,1-6-2-15,6 3 1 16,4 3 1 0,7 1-5-16,4-4-1 15,7 6-4-15,3-3 1 0,4-2 3 16,-4 5 1-16,-3 0 3 15,-4 7 3-15,-4-7 4 16,-6 7 4-16,-4 3 9 16,-7 0 6-16,-4 0-18 15,-3-4-7-15,0 4 13 16,-3 0 5-16,-1 0-3 16,1-10-3-16,-1 7-4 15,-3-7 0-15,-4 1-2 16,-3-4 0-16,0-3-6 15,0-3-1-15,3 0-21 16,4 0-8-16,7-3-39 16,7-13-15-16,10-3-53 15</inkml:trace>
  <inkml:trace contextRef="#ctx0" brushRef="#br0" timeOffset="259227.5723">20507 12667 252 0,'7'0'93'0,"-7"15"-72"0,4 13 18 0,-1-15 5 16,-3 12-16-16,0 3-4 15,-3 7-10-15,3-1-4 16,-4-5-5-16,0 5-4 0,1-6 0 16,-1-3-1-16,1-6 0 15,-1-9-33-15,1-1-13 16,-1-9-59-16,1-19-55 15,3-9 51-15</inkml:trace>
  <inkml:trace contextRef="#ctx0" brushRef="#br0" timeOffset="259317.6535">20465 12544 176 0,'-14'-19'68'0,"21"16"-52"0,0-3-12 16,0 6-6-16,3 0-73 15,1 0-27-15</inkml:trace>
  <inkml:trace contextRef="#ctx0" brushRef="#br0" timeOffset="260142.2153">20592 12798 208 0,'3'28'79'0,"4"-18"-61"0,7 15 12 0,-7-16 4 16,0 4-3-16,4-7 4 16,0 10-4-16,-1-4-1 15,-3-5-17-15,0-4 1 0,0-3 0 16,4-3-5-16,3-13-1 15,4-3-6-15,3-15-4 16,7-10-4-16,0 0 1 16,1-3 1-16,-1 12-1 15,-7 10 1-15,-3 6 3 16,-4 7 0-16,-4 6 3 16,-3 6 3-16,0 9 2 15,0 10-3-15,0 6-1 16,4 3-1-16,0 7 1 15,3-1-2-15,0 4-1 0,-4 6-2 16,5-10 1-16,-5-6-17 16,1-2-5-16,-1-8-11 15,1-2-2-15,3-3-4 16,0-7-3-16,7-12-1 16,8-7 0-16,6-18-30 15,0 2 7 1,0-5 57-16,-3 3 63 15,-7-1 35-15,-4 4-12 16,-3 3-10-16,-8 6-23 16,1-6-7-16,-8 6-21 15,-3 0-7-15,-3 10-1 0,-11 0 2 16,-4 2 2-16,-7 23 3 16,-6 9 2-16,-5 13-1 0,5 6 1 15,6 3-11-15,7 6-5 16,8-3 0-16,6-3-1 15,11-12-2-15,7-1 2 16,4-21-8-16,7-7-2 16,3-15 4-16,0-10 1 15,-3-16 1-15,-1-9 4 16,-6 7 0-16,-7-4 1 16,-8 13 0-16,-3 9 2 15,0 3-6-15,0 16 1 16,11 16-1-16,-1 18 2 15,4 13-1-15,4 16-1 0,0 19 5 16,3 21 1-16,-3 4 6 16,-8 3 3-16,-10 2 0 15,-10-11 1-15,-15-10 9 16,-10-19 4-16,-15-13 11 16,-6-12 7-16,-8-21-10 15,-6-17-4-15,3-12-15 16,7-19-6-16,10-6-16 15,11-16-8-15,15 0-20 16,6-3-10-16,8 3-17 16,6 6-8-16,8-3-99 15</inkml:trace>
  <inkml:trace contextRef="#ctx0" brushRef="#br0" timeOffset="261269.0488">22793 12513 196 0,'32'-35'74'0,"-15"20"-58"0,1-13 14 15,-11 12 3-15,-3 3-2 16,-4-12 4-16,-7 6-8 16,-8-6-2-16,-6 6-14 0,-3 4-7 15,-8 5 0-15,-3 7-1 0,-8 13 3 16,-6 8-1-16,-1 11 2 15,1 5-2-15,3 4 0 16,4 6-3-16,10 6 1 16,11 6-4-16,10-2 0 15,8-4 1-15,10-9 0 16,7-7 0-16,4-9 0 16,10-6 0-16,4-19 0 15,6-3 0-15,5-19 0 16,-1-9-3-16,0-13 2 15,1-7 1-15,-8 8 0 16,-7 5 11-16,-7 13 5 16,-7 3 3-16,-10 6 3 15,-8 16-14-15,1 10-7 0,-1 8 1 16,4 14 0-16,4-1 0 16,7 4 1-16,3-7 2 15,3 3 4-15,4-9-4 16,8-6-1-16,2-7-2 15,1-9 1-15,3-6-22 16,4 3-7-16,-3-7-42 16,-5 1-17-16,-6 3-56 15</inkml:trace>
  <inkml:trace contextRef="#ctx0" brushRef="#br0" timeOffset="261571.9163">23530 12673 332 0,'-7'-6'126'0,"11"21"-98"0,-1 7-3 0,1-6-10 16,-4 9-9-16,3-3 1 15,1 3-4-15,-4 3 0 0,0-3-1 16,0-6-2-16,0 0 3 0,-4 3-26 16,1-10-10-16</inkml:trace>
  <inkml:trace contextRef="#ctx0" brushRef="#br0" timeOffset="263205.8858">24419 12240 240 0,'4'-9'90'0,"-1"9"-70"0,1 0 4 16,-4 0-5-16,3 6-4 15,-3 7 4-15,-3 2-5 16,-4 23 2-16,-4 3-9 15,-3 6-2-15,0 3 1 0,7 0-5 16,3 3-1-16,4 1 0 0,11-4 2 16,7-13-1-16,6-8-1 15,8-14 1-15,10-15-1 16,8-15 0-16,-1-14 0 16,4-5-3-16,-3-10 2 15,-12 6 10-15,-6 10 3 16,-11 0 6-16,-7 3 1 15,-7 15-4-15,-7 4 1 16,-3 16-11-16,-1-1-3 16,4 7-4-16,4 9 0 15,3-6 0-15,3 6 0 16,5-7 4-16,2-5 1 16,4 3 1-16,8-10 0 15,2-12-2-15,1-4-2 16,0-5 7-16,3-4 3 0,-3-16 1 15,0-2 1-15,-8-1 5 16,-6-12 1-16,-7 6-5 16,-4 3 0-16,-4 0-10 15,-3 4-2-15,0 9-19 16,0 2-5-16,0 11-38 16,0 5-15-16,4 10-55 15,-4 10-51 1,3 5 69-16</inkml:trace>
  <inkml:trace contextRef="#ctx0" brushRef="#br0" timeOffset="263565.7702">25386 12507 260 0,'10'-10'99'0,"5"1"-77"0,9-1 2 0,-6 4-2 15,7-6-10-15,6-4-2 16,5-3-3-16,-1-6-2 15,0-3-3-15,0-7 3 0,-6 7 4 16,-8 0 1-16,-11 3 4 16,-10 9-5-16,-14 7-1 15,-10 9-6-15,-12 9-2 16,-6 10 4-16,0 15 5 16,3-2 6-16,7-1 3 15,4 4-5-15,10 2-3 0,8 4-5 16,10-3-2-16,10-4-1 15,11 4-2-15,8-10 1 16,13-3-1-16,4-6 2 16,3-13 1-16,1-3-8 15,-1-6-4-15,-3-6-22 16,-7-10-10-16,-11-6-55 16,-7 9-24-16,-17-3 6 15</inkml:trace>
  <inkml:trace contextRef="#ctx0" brushRef="#br0" timeOffset="264977.5615">26797 12667 156 0,'0'-7'60'0,"0"7"-47"0,0 7 8 15,0-7 0-15,0 0-2 16,0 0 3-16,0 0-1 16,0 0-1-16,0-7-10 15,0-2-2-15,0-1 2 0,0-8 5 0,0-7 3 16,4-7-1 0,-4-12 2-16,3-15-1 15,4-13-2-15,4-10-2 0,3 4-1 16,0-10-3-16,7 3-1 15,0-9-5-15,4 9-1 16,0 7-1-16,-1 15-2 16,-2 10-4-16,-1 15 0 15,0 7 0-15,4 3 2 16,3 15-1-16,7 1 1 16,7 12-3-16,4 12-1 15,0 1-26-15,0 15-11 16,-11-3-44-16,-17 10-18 15,-18-7 12-15</inkml:trace>
  <inkml:trace contextRef="#ctx0" brushRef="#br0" timeOffset="265247.7053">26730 12014 248 0,'-11'-9'93'0,"18"9"-72"0,18 0 0 15,-7 0-4-15,10 3-12 16,11 3-1-16,3-3 0 16,8 4 0-16,10 8-2 15,-8-2 1-15,-2 12 0 0,-8 3 7 16,-10 10 4-16,-11 6 1 0,-10 0 4 16,-11 0-9-16,-4-1-3 15,-3-5-4-15,0-3 0 16,0-7-2-16,0-3 2 15,0-6-22-15,0-10-7 16,3-9-49-16,8-9-19 16</inkml:trace>
  <inkml:trace contextRef="#ctx0" brushRef="#br0" timeOffset="265353.3745">27245 12008 208 0,'-3'-22'77'0,"-1"16"-60"0,8-4-12 0,3 10-6 0,3 0-85 15,4 0-34-15</inkml:trace>
  <inkml:trace contextRef="#ctx0" brushRef="#br0" timeOffset="265700.8392">27354 12406 252 0,'4'3'96'0,"7"7"-75"0,-1-4 14 16,-3-3 3-16,0-3-7 15,0-3-1-15,0 3-12 16,0-6-4-16,0-4-8 16,4-2-4-16,0-10 1 0,3 0-4 15,3-6 0-15,5-4-1 16,-1-5 0-16,0 9-5 0,0 2-3 16,-3 8 3-1,-1 2 4-15,-3 7 2 0,-3 5 1 16,0 8-3-16,-1 5 2 15,4 7 1-15,0 2 0 16,0 11-3-16,1 5 2 16,-1 4 1-16,0-4 2 15,-4 1-3-15,1 2-2 16,-4-5-29-16,0-10-12 16,0-3-50-1,0-4-57-15,11 1 46 16</inkml:trace>
  <inkml:trace contextRef="#ctx0" brushRef="#br0" timeOffset="266117.7423">28448 12293 272 0,'11'-28'101'0,"-4"13"-78"0,-14-7 9 16,7 12-3-16,-15-6-13 15,-9 1-2-15,-11 2-2 16,-15 7 2-16,-10 6-7 15,-7 16 0-15,-3 2 3 0,6 17-2 16,11-1 1-16,14 4-5 16,18 6-3-16,14-6 2 15,18-1 0-15,10-2-8 16,7-16-4-16,11-4-4 16,7-15-2-16,3-6-6 15,4-13 1-15,0-28-9 0,0-16-2 16,-4-18 8-16,-10-7 4 15,-14 10 39-15,-11 6 21 16,-11 9 2-16,-6 16 2 16,-1 6-16-16,-3 19-8 15,0 6-8-15,4 20-3 16,-1 17 0-16,8 8 4 16,6 18-4-16,8 6 2 15,7 10-7-15,3-1-1 16,-3 1-2-16,-4-3-2 15,-4-13-26-15,-3-3-10 16,-6-16-70-16,-19 3-29 0</inkml:trace>
  <inkml:trace contextRef="#ctx0" brushRef="#br0" timeOffset="267964.1518">29647 11632 252 0,'-3'-35'93'0,"3"35"-72"0,3 0-6 0,8 7-6 0,-4-4-6 15,4 6 1-15,-4 7 11 16,7 12 5-16,-4 6-10 15,1 10-1-15,0 10 1 0,-4-1-6 16,0 3-2-16,3 13 1 16,-3 4 0-16,0-1-1 15,0-3 1-15,-3-13 4 16,3-6 4-16,-7-12 0 16,0-10 1-16,0-9 11 15,0-3 5-15,0-20-12 16,0-11-4-16,7-23-6 15,4-21 1-15,13-14-2 16,5-5 0-16,2-3-1 16,5-7 2-16,-1 6-1 0,-10 10 2 15,-1 13-4-15,-6 11-2 16,0 11 0-16,-4 2-1 16,-4 10-27-16,1 13-9 15,-4 5-46-15,0 7-18 16,4 10-37-1</inkml:trace>
  <inkml:trace contextRef="#ctx0" brushRef="#br0" timeOffset="268595.1733">30170 12159 244 0,'0'-4'90'0,"3"4"-70"0,4 0 10 0,-3 0 2 15,-1 0-9-15,8 0 1 16,3 0-9-16,4 0-2 15,-1 4-7-15,4-4-2 0,4 6 2 16,0-3-3-16,-1-3 0 16,-6 9-1-16,-4-2 1 15,-7 2 2-15,-10 4 4 16,-11 12 2-16,-8 0 3 16,-2 12-9-16,-12-2-3 0,1 3-4 15,7-7 0-15,-4-3 2 16,4-3 0-16,7-3 2 15,3-6 3-15,8 3 0 16,-1-10 0-16,11-3 14 16,11-6-3-1,6-6-2-15,8-3-10 16,10-1-2-16,-3 1-4 16,3 3 0-16,-7-4-3 15,4 1-1-15,-7 9-44 16,-4 0-16-16,-3 9-90 15</inkml:trace>
  <inkml:trace contextRef="#ctx0" brushRef="#br0" timeOffset="278743.7611">31316 12043 132 0,'7'-26'49'0,"-3"23"-38"0,-4-6 8 0,0 3 3 15,0 3 4-15,0-7 5 16,-11-2-6-16,4 2-1 15,-4 1-13-15,-6-10 0 0,-1 6 0 16,-3-2-4-16,0-1-2 16,3 7-5-16,-3-1 0 0,-4 1 0 15,-3 9 2-15,-4 0 1 16,-3 9 1-16,-4 1 4 16,-3 8 3-16,0 8-4 15,6 2-2-15,5 6-5 16,2 1 0-16,8 2 0 15,11 4 0-15,10-10 2 16,0 1 3-16,17-10-2 16,1-7 0-16,17-11-1 15,8-8 1-15,6-11-7 16,4-4-1-16,7-9-3 16,0 3 0-16,-14 6 5 15,-11 0 3-15,-7 3 5 16,-10 4 4-16,-11 6 0 0,-7 2 0 15,-7 4-5 1,0 4-3-16,-4 2 2 0,11 3 0 16,0 4 1-16,0 2 2 15,11 1-1-15,-1-3 2 16,1 5-4-16,-1-2-2 16,1-6 0-16,-4 5-1 15,4-2 0-15,3-7 0 16,-4 3-22-16,1 1-10 15,-4-1-42-15,0 1-17 16,4-10-5-16</inkml:trace>
  <inkml:trace contextRef="#ctx0" brushRef="#br0" timeOffset="279149.6167">31507 12115 236 0,'-11'-10'90'0,"11"10"-70"0,-4 10-1 15,1-1-3-15,-4 0-6 16,7 1 2-16,-4 6-11 16,-3 2-3-16,7-8 1 15,-3 5 9-15,3-5 6 0,0-4 0 16,-7-3 0-16,7-3-4 16,0-3 1-16,0-3-6 15,0-4-3-15,0-5-4 16,0-4 1-16,10-6 1 0,1 3 2 15,3-3-6-15,11 0 1 16,6 3-1-16,-2 0 2 16,-1 9-1-16,4-2 1 15,-8 5 2-15,8 7 0 16,-7-3-3-16,-1 6 0 16,-9 0 2-16,2 0 2 15,-10 9 0-15,4 1 2 16,-11-1-2-16,10 10-1 15,-2 6 1-15,-1 0-1 16,10 10 0-16,1-4 2 16,7 3-28-16,6-9-11 15,-2 4-35-15,-5-10-15 16</inkml:trace>
  <inkml:trace contextRef="#ctx0" brushRef="#br0" timeOffset="279660.1624">32501 12086 180 0,'29'-34'68'0,"-19"25"-52"0,-10-17 14 15,0 23 6-15,0-6-5 16,-10 0-1-16,3-1-19 16,-15 4-8-16,-2 0-3 15,-15 6 3-15,-3 6 6 0,-11-6 8 16,-4 9 7-16,1 10-7 0,6 0-2 15,12 6-8-15,2 9-5 16,15 1-1-16,14-7 1 16,7 7-3-16,7-13-2 15,14-7-7-15,11-5-2 16,7-13-2-16,7-13-1 16,-4-3-1-16,11-9 2 15,-11-13 3-15,4 3 2 16,-14-5 8-16,-14-11 5 15,-8 7 13-15,1-6 9 16,-18 3-4-16,3 3-3 16,4 3-14-16,-3 9-2 15,-4 7-1-15,7 3 1 16,0 6-1-16,7 3-2 0,-4 13 3 16,-3 13 2-16,0 9 4 15,-3 15 2-15,-4 10-5 16,7 9-2-16,0 1-2 15,0 2-2-15,10 4 1 16,11-4-1-16,-3-6-22 16,14-12-8-16,3-10-89 15,-7-12-60 1,-7-16 67-16</inkml:trace>
  <inkml:trace contextRef="#ctx0" brushRef="#br0" timeOffset="280291.1534">32794 11491 196 0,'-28'-13'74'0,"17"13"-58"0,11 0 14 0,0 0 3 16,0 0-13-16,0 0-3 16,11 0-4-16,10 0 1 15,4 0-7-15,3 0 5 0,4 0 3 16,3-6-1-16,4 6 2 16,0 0-7-16,7 0-3 15,3 6-6-15,0-3 0 16,8-3 0-16,-1 0 2 15,-3 0-3-15,4-3 0 16,-15 3-4-16,0-6 1 16,-14 6-22-16,-20 6-72 15,-16-3-10 1,-16 7 9 0</inkml:trace>
  <inkml:trace contextRef="#ctx0" brushRef="#br0" timeOffset="280575.2328">33140 11481 200 0,'0'-9'77'0,"0"9"-60"0,-4 0-3 16,-3 9-3-16,4 1 3 15,-1 5 5-15,-3 4 2 16,-3 16 2-16,6 9-13 15,-6 3 3-15,6 3 3 0,-3 6-4 16,7-6-2-16,-4-3-3 0,-3-3-2 16,4 0-3-16,-1-6 1 15,-3-1-2-15,-3-2-1 16,-1-1 1-16,4-8-1 16,0-5-42-16,-4 5-17 15,4-8-60 1</inkml:trace>
  <inkml:trace contextRef="#ctx0" brushRef="#br0" timeOffset="280801.7229">32766 12318 260 0,'11'-15'96'0,"-1"12"-75"0,8-4 10 0,-8 7-2 0,1 0-15 16,3 0-5-16,7 0-6 15,-7 7 0-15,8-4-2 16,-8 3 2-16,10-3 0 0,1 3-4 16,0 4-1-16,6-10-4 15,-2 6 1-15,6-6-50 16,-3-6-21-16,-8-4-34 16</inkml:trace>
  <inkml:trace contextRef="#ctx0" brushRef="#br0" timeOffset="281071.7333">33316 12024 228 0,'4'-7'85'0,"3"7"-66"0,-4 0 5 0,-3 0-1 0</inkml:trace>
  <inkml:trace contextRef="#ctx0" brushRef="#br0" timeOffset="281385.5681">33352 12017 411 0,'17'7'21'0,"8"-4"-10"16,7 3-5-16,-4 0 0 0,14-2 1 15,-14-4 3-15,4 6-5 16,-7-3-1-16,-11-3-2 16,0 9-2-16,-3-2 5 15,-15 2 4-15,-6 10-3 16,-12 0 2-16,-2 9-3 15,-1 6 0-15,-10-5-3 16,-1 5-2-16,1-3 7 0,11 1 3 16,-5-7-3-1,8-6 1-15,0 0-5 16,7-4 0-16,3 1 1 0,8-4 0 16,-1-2-2-16,8-4 1 15,6 4-2-15,4-4-1 16,11-3 1-16,7-3 1 15,-4 0-14-15,7-3-5 16,4 3-33-16,-4 0-15 16,-10 3-72-1</inkml:trace>
  <inkml:trace contextRef="#ctx0" brushRef="#br0" timeOffset="283518.6794">32847 12328 140 0,'-7'0'52'0,"7"0"-41"0,-10 0 9 0,10 0 0 0,0 0 7 16,0 0 8-16,0 0 6 15,0 0 2-15,0 0-23 16,7-3-1-16,-4-4 0 0,8 7-5 16,-8-9 2-16,8 3-5 15,-11 3 1-15,7-4-5 16,-4 7 1-16,-3-3-5 15,7 3-2-15,-7 0 0 16,4 3-1-16,7-3-3 16,-1 7 0-16,8-4 2 15,3-3 2-15,4 0 0 16,-1 0 2-16,1-3-2 16,0-4 2-16,-4 7-2 15,0-3 2-15,-3-3-4 0,-1 3 0 16,1-3 1-16,-7 6 2 15,3-4-3-15,-4-2 0 16,1 6 1-16,3 0 0 16,-7 0 0-16,-4 0 0 15,1 0 2-15,3 0 1 16,-7 0-1-16,0 0-2 16,0 0 1-16,-11 0 1 15,1 0-1-15,-1 0 2 16,-3 0-4-16,0 0 0 15,-11 6 3-15,-6-2 1 16,-5 2-4-16,-2 3-1 0,-8-6 3 16,3 7 1-16,-2-1 0 15,-1 4-2-15,10-4 1 16,1-6-1-16,10 7 0 16,11-4 2-16,0-3-1 15,7-3-1-15,14 0 1 16,4-3-1-16,6-3-3 15,15 6 2-15,-4-10 1 16,11 1 0-16,7-1 0 16,0 1 0-16,3-7 0 15,-3-2 2-15,-7 2-3 16,-4 7 0-16,-3 5 1 16,-7-2 0-16,-11 3 0 15,0-3 0-15,-4 6 0 0,-6-3 0 16,-8 3-3-16,-10 0 2 15,-17 0 1 1,-5 3 2-16,-2-3-1 0,-12 9-1 16,-6-3 1-16,6-2 1 15,1 2 1-15,3 3 3 16,18-9-1-16,3 6 2 16,4-2-6-16,17-4-1 15,8 6-2-15,10-6 0 16,21-6-7-16,1 2-2 15,13-8-5-15,7 3-1 16,-10-1 10-16,-3 7 6 16,-8-3-1-16,-10-4-1 0,-4 10 8 15,-7-3 6-15,-14 3 6 16,-4 3 2-16,-17 4-10 16,-3 2-5-16,-1 4-1 15,-7-7 0-15,7 9-1 16,1-5 1-16,-1-1-2 15,11-6-1-15,-7 4-8 16,7-7-5-16,0-7-33 16,3 4-13-16,0-12-79 15</inkml:trace>
  <inkml:trace contextRef="#ctx0" brushRef="#br0" timeOffset="284241.0472">33694 12598 196 0,'10'-19'74'0,"-10"19"-58"0,7-3 9 15,-7 3 0-15,0 0-9 16,0-7 1-16,-7 7-17 15,7 0-6-15,-10 7-95 16,3 2-42-16</inkml:trace>
  <inkml:trace contextRef="#ctx0" brushRef="#br0" timeOffset="297089.8962">18778 14275 156 0,'-7'-19'60'0,"4"16"-47"0,3-6 10 0,0 3 3 15,0-1 7-15,0 4 4 16,3 3-11-16,1-6-3 15,-1 3-13-15,4 3 5 0,4 3 2 16,0 3-3-16,3 13 2 16,3 6-5-16,1 3-1 15,0 10-2-15,-1 12 0 16,1-3-4-16,0 6-1 16,-1 7 3-16,1-4 3 0,-1 7-2 15,1-9 1-15,0-1-5 16,-1-9 0-16,-3 0 1 15,-3-7 2-15,-4-2-1 16,-3-1 2-16,-4-6-2 16,0-2 0-16,0-8-1 15,0-2 0-15,0-3-2 16,0-4 1-16,0-9 4 16,3-3 4-16,4-13-4 15,0-18 1-15,4-20-5 16,3-18 0-16,4 0 3 15,-1-16 1-15,1 4 3 16,3-4 1-16,-3 9-5 16,-4 4-4-16,3 9-4 0,-2 10 1 15,-1 9-1-15,3 3 0 16,1 3-9-16,3 4-3 16,-3 8-15-16,-4 4-4 15,-4 6-25-15,-2 13-10 16,-5 16-74-1</inkml:trace>
  <inkml:trace contextRef="#ctx0" brushRef="#br0" timeOffset="297705.0292">19343 15006 260 0,'-11'-19'96'0,"11"13"-75"0,0-4 8 0,4 10-3 15,3-9-10-15,3 0 1 16,5-4-8-16,2-3-3 16,4 7-3-16,4-7 4 0,0 7 3 15,-1-1-3-15,5 10-2 16,-8 0-2-16,-4 0 0 15,-2 10 2-15,-8 9 2 16,-7 3-1-16,-7 6 1 16,-8 6-4-16,-2 4-2 15,-1 0 4-15,-7 2 4 16,1-2-1-16,-1-4 1 16,4-5-1-16,3-1 2 15,4-9-5-15,4-4-1 0,3-5-2 16,7-1-2-16,7 1 1 15,7-10-1-15,0 0-3 16,3 0 2-16,8 0 1 16,0-3 0-16,3-4-9 15,4 4-2-15,-4-3-5 16,0 6-3-16,-3-3-14 16,0-4-6-16,-1 7-30 15,1-6-13-15,-4 3-30 16</inkml:trace>
  <inkml:trace contextRef="#ctx0" brushRef="#br0" timeOffset="298083.1889">19992 14416 228 0,'-11'-9'85'0,"11"9"-66"0,0 0 5 16,4 0 1-16,3 0-5 16,0 0 3-16,7 0-11 15,7 0-2-15,7-6-6 16,4 3-5-16,7 3 0 0,3-7-10 16,-3 7-5-16,-7 7-50 15,-11 2-21-15,-10 7-10 16</inkml:trace>
  <inkml:trace contextRef="#ctx0" brushRef="#br0" timeOffset="298279.562">19978 14683 288 0,'-18'-6'110'0,"15"6"-86"0,6 6 5 0,4-6-3 15,0 0-13-15,4 3 0 16,6 3-7-16,8-6-2 15,7 0-2-15,7 0-2 0,3 0 3 16,7 7-18-16,1-4-4 16,6-3-22-16,-3 0-7 15,0 6-73 1</inkml:trace>
  <inkml:trace contextRef="#ctx0" brushRef="#br0" timeOffset="299281.7065">21795 13767 204 0,'7'-19'77'0,"-4"16"-60"0,4-3 10 0,0 6 1 16,0 6 1-16,0-3 2 16,4 7-8-16,0 6-1 15,3 2-13-15,-4 1 3 0,4 6 4 16,1 10-4-16,-5-1-2 16,1 4-1-16,-1-1-1 15,1 7-4-15,-1 0-1 16,1 0-1-16,0-6 1 0,3-4-2 15,0-5 2-15,-4-4 4 16,-3-7 6-16,0-8 2 16,1-1 3-16,-5-9-4 15,4-12 0-15,-3 2-4 16,3-30-1-16,0-8-3 16,3-11 1-16,4-7 0 15,4-6 3-15,3-6-3 16,0 15 1-16,1 3-7 15,2 13-1-15,-3 3-2 16,1 10 0-16,-5 6-16 16,1 9-8-16,-8 9-41 0,1 4-18 15,-22 22-74 1</inkml:trace>
  <inkml:trace contextRef="#ctx0" brushRef="#br0" timeOffset="299615.06">22437 13968 288 0,'-4'3'107'0,"8"3"-83"0,-1 23 6 0,-3-14-1 0,0 4-12 15,-3 6-2-15,-1 6-2 16,4 1-1-16,0-1-6 16,0 4-4-16,0-7 1 0,0-3-4 15,0-6 0-15,4-3-15 16,-4-7-6-16,0-9-84 15,-4-6-77 1,-3-4 58-16</inkml:trace>
  <inkml:trace contextRef="#ctx0" brushRef="#br0" timeOffset="300138.4397">21230 14793 288 0,'-17'-19'110'0,"13"16"-86"0,4-4-2 16,4 4-8-16,6-3-4 16,11-3 4-16,15 2-6 15,16 4 0-15,23-6-4 16,9-7-3-16,19 7 2 0,9 6-2 16,5-4 2-16,3-2-2 15,-4 9-1-15,-6 0-2 0,-12 0 1 16,-6 0-8-16,-14 0-4 15,-15 0-15-15,-10 0-5 16,-7 0-36-16,-14 0-15 16,-11 0-14-1</inkml:trace>
  <inkml:trace contextRef="#ctx0" brushRef="#br0" timeOffset="300903.4171">21953 15310 208 0,'-3'-22'79'0,"-1"0"-61"0,8 0 1 0,-1 13-1 15,-3-7-3-15,-3 0 0 16,-8 4-5-16,-6-4-4 15,-8 7-3-15,-10-1 2 0,-8 10 1 16,-6 10 9-16,-4 9 2 0,0-1 3 16,4 4 0-16,-1 7-5 15,8-1-1-15,10 9-8 16,8-5-4-16,9-4-4 16,8 0 1-16,11 0-1 15,10-12-2-15,11-6 0 16,6-10 0-16,12-10-2 15,3-9-1-15,3-6 1 16,-3-9 2-16,0 2 4 16,-7 1 4-16,-11 3 8 15,-7 3 4-15,-3 6 7 16,-4 6 6-16,-4 1-12 16,-3 9-2-16,-3 12-9 15,3 7-2-15,0 6 0 16,4 3 2-16,-1 3-3 0,4 3 0 15,0-9-1-15,4 3-2 16,3-6-10-16,4-9-6 16,0-1-30-16,-1 0-12 15,-3-9-91 1</inkml:trace>
  <inkml:trace contextRef="#ctx0" brushRef="#br0" timeOffset="301130.6945">22352 15288 264 0,'-7'-9'101'0,"7"9"-78"0,-4 3 9 16,1 6 0-16,-4 7-9 16,-4 6 1-16,1 12-7 15,3 1 0-15,-4-1-10 16,7 1-2-16,1-7-1 0,3 0-7 15,3 1 0-15,1-14-45 16,-4 1-18-16,0-4-71 16</inkml:trace>
  <inkml:trace contextRef="#ctx0" brushRef="#br0" timeOffset="305035.5093">23040 14407 188 0,'-7'-9'71'0,"10"9"-55"0,4 0 17 16,-7 0 5-16,7 0-14 15,8-7-1-15,2 7-2 16,4-3-1-16,4-3-11 15,3 6-3-15,1-3-2 0,-1-4-2 16,4 7 1-16,-8 0-4 16,-3 0-2-16,1 7-31 15,-5-4-13-15,-3 3-69 16</inkml:trace>
  <inkml:trace contextRef="#ctx0" brushRef="#br0" timeOffset="305304.6037">23075 14623 240 0,'-32'-9'90'0,"29"9"-70"0,-1 6 4 0,4-6 4 16,14 3-7-16,8-3-1 15,9-3-1-15,1-3-10 16,7 6-1-16,3-10-1 0,4 7-1 16,-7-3-1-16,-4 3-6 15,-7-3 1-15,-6 6-20 16,-5-3-9-16,-10 3-45 16,-7 9-17-16</inkml:trace>
  <inkml:trace contextRef="#ctx0" brushRef="#br0" timeOffset="307599.0892">24303 13570 236 0,'-7'-3'88'0,"10"-4"-69"0,-6 7 8 15,3 0 1-15,7 0-13 0,0 0-3 16,7 0-1-16,4 0 3 15,3 0-8-15,7 0 1 0,4 0 3 16,3 0-6-16,0 0 0 16,4 0-4-16,-4 0-1 15,1 0 1-15,-5 0 2 16,-2-3 1-16,-5-3 1 16,-6 6-5-16,0 0 1 15,-4 0 0-15,-7 6 2 16,-11 7 5-16,-10 12 4 15,-10 12-4-15,-8 14 1 16,-4 2-1-16,1 3 3 16,3-2-3-16,4-4 1 0,7-3-5 15,3-10 0-15,4 4-1 16,4-13 1-16,3 1-2 16,0-11 2-16,3-2-26 15,1-6-10-15,3-1-36 16,0-9-16-16,7 0-37 15</inkml:trace>
  <inkml:trace contextRef="#ctx0" brushRef="#br0" timeOffset="308065.5085">25121 13532 220 0,'0'-9'85'0,"0"2"-66"0,-3 7 5 0,-1 7 1 15,-3-4-10-15,-3 6 0 16,-8 7-1-16,4 3 4 16,0-4-10-16,3 4-2 0,4-3 0 15,0-4-3-15,4-2 0 16,6-1 3-16,4 4 1 15,7-10-3-15,7-3-1 16,11 0-1-16,0 0 1 16,3 0-4-16,-3 0 0 15,0 0 1-15,-4 9 2 16,-3-2-1-16,-4 5-1 16,-4 4-2-16,-3 9 1 0,-3-3 3 15,-7 3 3-15,-4 0 7 16,-4 0 4-16,-7-3-4 15,-3 3-2-15,-7-6 1 16,-7 6 3-16,-7-12-8 16,-4-1-1-16,0-9-3 15,0-3-2-15,0 0 3 16,8-9 2-16,10-1-33 16,6-5-13-16,12-4-37 15,6-6-16-15</inkml:trace>
  <inkml:trace contextRef="#ctx0" brushRef="#br0" timeOffset="308199.9892">25075 13494 160 0,'-21'-15'63'0,"14"5"-49"0,0 4 25 0,7 6 7 15</inkml:trace>
  <inkml:trace contextRef="#ctx0" brushRef="#br0" timeOffset="308364.5261">25051 13463 389 0,'24'0'42'16,"15"6"-22"-16,11-6-6 0,6 0-3 15,8-6-4-15,3 6 1 0,0-9-1 16,-4 9 1-16,-3-10-2 16,-11 7-1-16,-10-3-3 15,-7 6-2-15,-11-3-10 16,-10 3-6-16,-11 3-36 15,-7 6-14-15,-11 10-54 16</inkml:trace>
  <inkml:trace contextRef="#ctx0" brushRef="#br0" timeOffset="309926.6339">23964 14485 196 0,'-14'-6'74'0,"14"6"-58"0,0 0 18 0,0 0 4 16,0 0-11-16,0 0-3 15,7 0-6-15,4-3 1 16,3 3-10-16,7-6 3 0,11 6 4 16,10-10-4-16,15 1-2 15,20-1-5-15,15-5-4 16,21 5 0-16,10-5-1 16,15 5 0-16,13 7 0 15,1-3-3-15,7 6 2 0,-7-10 1 16,-8 10 2-16,-10-3-1 15,-7-3-1-15,-10-3 1 16,-11-1-1-16,-11 1 0 16,-7 3 0-16,-14-4-9 15,-10 1-4-15,-11-1-22 16,-15 1-10-16</inkml:trace>
  <inkml:trace contextRef="#ctx0" brushRef="#br0" timeOffset="312027.9582">24278 14655 184 0,'4'-16'71'0,"-4"10"-55"0,3 3 24 16,-3 3 7-16,4 0-13 16,-4 0-2-16,0 0-10 15,0 0-4-15,-4 9-10 16,-6 10-1-16,-8 0 3 0,-7 15-4 16,-6 4 2-16,-8 12-3 15,-4 3 2-15,8 1-4 16,3-1 0-16,8 3-1 0,10-2-2 15,7-1-2-15,7 0 1 16,10-3-6-16,8-9 0 16,6 3-32-16,1-9-12 15,3-7-78 1</inkml:trace>
  <inkml:trace contextRef="#ctx0" brushRef="#br0" timeOffset="312763.6835">24560 14755 220 0,'0'-16'82'0,"4"16"-64"0,-1-3 13 0,-3 3 1 15,0 0-8-15,0 0-2 16,0 0-1-16,0 0-1 16,-7 3-11-16,-3 4-1 0,-1 2-1 0,1 0-1 15,3 1-1-15,3-1-6 16,1-2 1-16,3-4 0 16,7 3 0-16,7 3 0 15,3-9 2-15,4 7-3 16,8-4 0-16,-1-3 1 15,0 9 2-15,0-3-3 16,-6 7 0-16,-5-4-1 16,-3 13 0-16,-7-3 2 15,-3 0 2-15,-8 0 1 16,-3 0 1-16,-3-1 0 16,-4-2 2-16,-4 3 1 15,-7-10 1-15,1 1-4 16,-1-4-3-16,0-3 0 0,4-3-1 15,3-3-25-15,4-3-8 16,4-4-43-16,-1 1-16 16,4-10-18-1</inkml:trace>
  <inkml:trace contextRef="#ctx0" brushRef="#br0" timeOffset="313005.1914">24504 14746 236 0,'0'-16'88'0,"3"7"-69"0,5 5 8 0,-1-2-1 0,0 6-16 15,3-3-6-15,8-3 2 16,3 6 3-16,7-3-5 16,4-4 0-16,7 7 0 0,0-6-5 15,-1 3 1-15,-2 3 0 16,-5 0 0-16,-6 0-20 15,-4 0-7-15,-7 9-70 16,-7 1-49 0,-3 5 61-16</inkml:trace>
  <inkml:trace contextRef="#ctx0" brushRef="#br0" timeOffset="313319.0791">25269 14633 232 0,'4'-3'88'0,"-8"3"-69"0,1 9 8 0,-1-3 1 16,-3 7-8-16,-7 6 0 15,-7 6 0-15,-4 9 0 16,-3 4-11-16,-4 6 3 0,-3 3 2 15,-4 3-5-15,4-3-1 16,0 3-4-16,0-3-1 16,3-3-1-16,0 0 1 0,0-6-2 15,4-4-1-15,0-6-17 16,7-9-6-16,3-3-35 16,4-7-13-16,7-9-49 15</inkml:trace>
  <inkml:trace contextRef="#ctx0" brushRef="#br0" timeOffset="314010.6905">25220 15040 160 0,'-3'-25'63'0,"-1"16"-49"0,-7-1-8 0,8 10-6 15,-1-3-7-15,1 3 2 16,-1 0 3-16,1-6 1 16,3 6 1-16,0 0 0 0,0 0 2 15,0 0 1-15,0 0 3 16,0 0 10-16,0 0 5 16,0 0 2-16,0 0 3 15,0 0-8-15,0 0 0 16,0 0 0-16,0 0 3 15,0 0 0-15,0 0-1 16,0 0-4-16,0 0-2 16,3 0-4-16,4 0 1 15,0-6-2-15,4 3 0 0,7 3-5 16,3-7-1-16,4 7-1 16,3-3 1-16,0-3-4 15,-3 6 0-15,-4-3 5 16,-4 3 5-16,-2 0-3 15,-8 3 2-15,-7 3 4 16,-4 4 2-16,-6 5-7 16,-5 7-4-16,1-6-2 15,-3 3 1-15,-1 0-1 16,0-1 2-16,4-2 0 16,4-7 3-16,-1 1-3 15,1-1-2-15,2 1 4 16,1-10 1-16,0 6 2 15,0-6 0-15,4 0-7 16,-1 0 0-16,1 0-1 0,3 0 0 16,7 0-3-16,0 0 0 15,7 0 2-15,7 0 0 16,0 0 1-16,0 0 2 16,1 0-1-16,2 0-1 15,-3 0 1-15,1 0-1 16,-5 0-9-16,-3 0-2 15,-3 0-27-15,0-6-11 16,-4 6-34-16,-7 0-14 16,0 0-22-1</inkml:trace>
  <inkml:trace contextRef="#ctx0" brushRef="#br0" timeOffset="314370.1765">25703 14614 208 0,'11'-10'77'0,"0"10"-60"0,6 0 13 0,-6 0 3 15,-1 7-6 1,4-4 1-16,1-3-4 0,2 6-1 16,1 4-12-16,3-1 2 0,4 10 3 15,-1 9-4-15,5 16 1 16,-8 0-2-16,-7 15 1 16,-11-2 0-16,-10 6 2 15,-10-1-5-15,-15 1-1 16,-7 0-20-16,-3-10-6 15,0 0-32-15,6-9-10 16,1-9-81 0</inkml:trace>
  <inkml:trace contextRef="#ctx0" brushRef="#br0" timeOffset="315183.7964">26853 14137 236 0,'0'-9'90'0,"4"9"-70"0,0-6 19 0,3 6 3 16,0 0-18-16,7 0-5 16,3 0-10-16,8 0-4 15,10-7-2-15,4 4-5 0,0 3-1 16,-4 0-47-16,-7 0-21 16,-10 16-48-1</inkml:trace>
  <inkml:trace contextRef="#ctx0" brushRef="#br0" timeOffset="315330.881">26783 14432 276 0,'10'0'104'0,"12"0"-81"0,9 0 1 16,-9-6-7-16,9 6-15 15,8-3-2-15,7-4-65 16,0 7-27-16</inkml:trace>
  <inkml:trace contextRef="#ctx0" brushRef="#br0" timeOffset="323603.1618">27792 14068 260 0,'-18'-19'96'0,"18"13"-75"0,11-3 10 0,-4 9 1 15,7-10-7-15,7-8 0 16,7 2 0-16,11-3-1 16,3-3-13-16,1 0-4 0,3-6-3 15,3 9 0-15,4 3 2 16,-4 7-8-16,-3 9-3 15,-3 0 0-15,-8 6 3 16,-10 7 3-16,-11 9 2 0,-14 6 5 16,-7 0 3-16,-15 7-4 15,-9-7-2-15,2 6 2 16,-2-5 2-16,-5-4-2 16,5-6 1-16,2-4-1 15,1-5 1-15,4-1-4 16,6-6-1-16,7-3-6 15,8 0 0-15,10 0-6 16,10-9 1-16,8 6-1 16,7-4 1-16,3 7 2 15,0 7 4-15,-3 2 1 16,-4 10 1-16,-3 9-3 16,-7 7 2-16,-8 2 1 0,-3 7 0 15,-7 0 0-15,-7 0 2 16,-10-6 1-16,-8 2 1 15,-7-11 6-15,-3-1 4 16,-4-3 1-16,-7-9 4 16,0-4-11-16,1-3-2 15,-1-9-4-15,3 7 1 16,8-7-4-16,3-7-2 16,11 4-25-16,7-6-9 15,14-7-19-15,14-3-5 16,11-9-46-16,10-3-19 0,-3 3 22 15</inkml:trace>
  <inkml:trace contextRef="#ctx0" brushRef="#br0" timeOffset="332325.2428">29041 13937 228 0,'-7'-29'88'0,"7"20"-69"0,3 6 11 0,-3-3-2 15,0 6-10-15,0-7 0 16,0 4 0-16,-7-3 1 0,-3 6-10 16,-5-3 1-16,-6 3 1 0,-7 3-2 15,0 3 2-15,0 4-2 16,-4-1 0-16,-3 19 3 15,-8 4 3-15,1 8 0 16,-8 20 1-16,5 12-6 16,2 10-2-16,8-4-4 15,7 3-3-15,10-8 0 16,8-1-1-16,10-6-5 16,10-16 1-16,11-6 0 15,8-10-1-15,9-18 1 16,12-16 0-16,10-16 3 15,7-3 0-15,7-18 1 16,-4-17 0-16,-10-15 0 16,-3-9 0-16,-22 12 6 0,-17 3 6 15,-18 4-2-15,-11 6 0 16,-14-1-6-16,-3 7-3 16,-4 10-20-16,1 5-10 15,2 10-32-15,8 7-13 16</inkml:trace>
  <inkml:trace contextRef="#ctx0" brushRef="#br0" timeOffset="333946.6232">29404 13918 224 0,'0'-13'85'0,"4"13"-66"0,6 3 10 16,-3-3-1-16,4 10-8 15,-4-4 1-15,7 3 1 16,-3 1 3-16,6 6-13 16,-3 5 6-16,0 11 3 0,1-1-5 15,2 13 1-15,1 9-6 16,3 7-1-16,4 3-4 15,-1-7 1-15,1-3-2 16,-4 1 2-16,-3-10-4 16,-1-7 0-16,-2-5 5 15,-1-10 3-15,0 0-2 16,-7-10 0-16,-4 4-1 0,4-7 0 16,-7-6 0-16,0-3 2 15,0 0-1-15,0-9 2 16,0-10-2-16,4-15 0 15,3-13 1-15,7-22 1 16,7-7-5-16,4-2-2 16,3-4-4-16,4 1-1 15,0-4-4-15,-1 19 1 16,-6 7-16-16,-4 5-4 16,-7 17-21-16,-3 12-9 15,-7 6-37-15,-15 10-15 16</inkml:trace>
  <inkml:trace contextRef="#ctx0" brushRef="#br0" timeOffset="355520.0316">18641 16712 148 0,'-14'-13'55'0,"10"7"-43"0,1 6 14 0,3-3 6 15,0-3 2-15,0 6 4 16,0-4-6-16,0-2-2 15,3 6-16-15,4-9-2 0,11 2 1 16,10-2-5-16,14 6-2 16,8-13-3-16,13 7 0 15,11-1-4-15,7 1 0 16,11 3 1-16,0-4 0 16,0 1 0-16,-4 6 2 0,-3-7-1 15,-4 4 2-15,-14-3-4 16,-11 9-2-16,-10-7-1 15,-7 4 3-15,-11-3-16 16,-10 6-5-16,-15 6-38 16,-13 4-16-16,-12 5-22 15</inkml:trace>
  <inkml:trace contextRef="#ctx0" brushRef="#br0" timeOffset="355836.9442">19237 16646 132 0,'-7'-6'52'0,"7"6"-41"0,-4 0 20 0,1 6 7 16,-1-3-1-16,-6 13 2 15,-1 3-15-15,-3 6-6 16,0 9-11-16,0 4 13 0,0 15 6 15,3-6-7-15,4 6-3 16,0-2-12-16,0 2-2 16,0-6-2-16,0-3 2 15,3 9-1-15,-3-15 2 16,0 6-2-16,0-10-1 16,0 1-13-16,0-7-6 15,4-3-26-15,-5-6-8 0,-2 0-59 16</inkml:trace>
  <inkml:trace contextRef="#ctx0" brushRef="#br0" timeOffset="356105.3136">18553 17568 244 0,'-25'-19'93'0,"25"16"-72"0,0-7 7 15,3 4-2-15,4 0-10 16,8-3 1-16,6-1-4 15,3 1 0-15,8-1-7 16,7 1-2-16,10-7 0 0,4 16 2 16,7-12 1-16,4 5-3 0,3-2-3 15,0 0 0-15,0-1-1 16,0 10-3-16,-7-6 2 16,-11 3 1-16,-3 3 0 15,-11-7-22-15,-6 7-10 16,-5 0-31-16,-10 7-10 15,-3 2-32 1</inkml:trace>
  <inkml:trace contextRef="#ctx0" brushRef="#br0" timeOffset="356706.47">19629 17289 244 0,'-18'-28'90'0,"18"21"-70"0,3-2-5 16,1 9-6-16,3 0-6 0,4-6 3 15,3 2 6-15,0-2 2 16,7 6-7-16,0 0 2 0,4 0 4 16,0 0-5-16,-1 6 0 15,-3-6-4-15,-3 4-1 16,0 2-1-16,-8-6-2 15,-3 9 9-15,-3 1 4 16,-8-1-4-16,-6 10-1 16,-4 6-4-16,-4 0-3 15,-3 3 4-15,-4 0 4 16,0 7-3-16,1-7 2 16,-1 4-1-16,4-4 3 15,0-3-5-15,7-6-3 16,3-7 1-16,4 4 0 0,7-7 1 15,7-2 0-15,11-4-2 16,6-3 1-16,8 0-2 16,7-3 2-16,3-4-2 15,-3-2-1-15,-4 9-10 16,-6 0-6-16,-5-6-14 16,-3 6-4-16,-3 0-46 15,3 6-18-15,4-12-15 16</inkml:trace>
  <inkml:trace contextRef="#ctx0" brushRef="#br0" timeOffset="361797.4115">30663 14043 232 0,'0'-12'88'0,"4"12"-69"0,3-7 11 16,-7 7 12 0,7 0-12-16,4-9-6 15,-1 6-5-15,1-3-11 16,3-4-1-16,0 10 0 0,4-6-3 15,-1 6-3-15,12-3-3 16,2 3 1-16,5 0 3 16,-1 0 1-16,0 0-19 0,-3 3-7 15,-4-3-23-15,-7 0-9 16,-7 0-61 0</inkml:trace>
  <inkml:trace contextRef="#ctx0" brushRef="#br0" timeOffset="362096.1329">30642 14175 204 0,'-10'-10'77'0,"3"10"-60"0,7 0 8 15,0 0 0-15,0 0-4 16,0 0-1-16,0 0 1 15,7 0-1-15,3 4-11 16,4 2 1-16,18-6 1 0,-4-6-4 16,15 2 1-16,-1 4-5 15,4-6 0-15,-4 6-3 16,1-3-1-16,-8-3 1 16,-10 6 0-16,-1 0-16 15,-3 0-4-15,-6 0-50 16,-15 9-78-1</inkml:trace>
  <inkml:trace contextRef="#ctx0" brushRef="#br0" timeOffset="362668.0343">31556 13523 196 0,'0'-16'74'0,"7"13"-58"0,-7-3 20 0,0 6 7 0,0 0-15 16,0 0-4-16,4 9-1 15,-4 0 0-15,0 7-12 16,7 12 0-16,-4 13 0 0,1 15 0 16,3 7 3-16,-4 9-3 15,8-3 1-15,3-3-3 16,4-3 0-16,-11 0 1 16,3-4 1-16,1-6-1 15,3-9 1-15,-3-6-4 16,-1-10 1-16,-6-6-1 15,6-3 1-15,-10-6 2 16,11-7 8 0,-8-16-5-16,8-8-7 15,10-17-2-15,0-9 0 16,-3-9 0-16,7-10 0 0,6-15 0 16,-2-13 0-16,6 9 0 15,0 4 0-15,-3 6 2 16,-4 3-5-16,-3 3-3 15,7 3-2-15,-8 4 3 16,-3 15-11-16,-3-3-2 16,-4 18-24-16,-3 4-8 15,-1 10-40-15,-10 15-17 16,-10 6-39 0</inkml:trace>
  <inkml:trace contextRef="#ctx0" brushRef="#br0" timeOffset="363372.5564">32191 14068 244 0,'0'-3'90'0,"11"3"-70"0,-8 0 10 0,-3 0 2 15,11 0-5-15,-4-6 4 16,0 6-11-16,3-10-2 15,8 4-10-15,0 6-1 0,3-9 3 16,0 9-6-16,-3-3-2 16,6-4-4-16,-3 7 1 15,-6 7 1-15,6-4 2 16,-11-3-1-16,1 0 2 16,-11 9 7-1,-7-3 1-15,-4 4 3 16,-3 6-7-16,-11-4-2 0,4-3-1 15,-7 7 2-15,-4 3-3 16,8 6 0-16,-5-6-1 16,-2 9 1-16,6-3 0 15,0 0 1-15,1-3 4 16,2 3 3-16,8-6-6 16,0-3-1-16,4 3-2 15,-1-10 1-15,11 7-4 16,0-4-2-16,0-5 2 15,0 2 2-15,7 0 0 16,-3 1-1-16,6-1 1 16,-6-3-1-16,6-2 2 15,1 2 1-15,3-3 1 16,11 3 2-16,10-6-3 16,11-6 0-16,3 3-1 0,11-3 1 15,-3 2-4-15,-4-2 0 16,-8-3-4-16,5 6 1 15,-11-4-25-15,-4 7-8 16,-3 0-65-16,-18 7-28 16</inkml:trace>
  <inkml:trace contextRef="#ctx0" brushRef="#br0" timeOffset="365071.1232">20380 16486 256 0,'-7'-6'96'0,"7"6"-75"0,3 0 8 0,5 0-1 15,-1 0-8-15,7 0-2 16,7-3-6-16,4-4-2 0,3 7-6 16,3-3-3-16,5-3 2 0,3 3-4 15,-1-4 0-15,1 4 1 16,0-3 0-16,-7 6-33 16,-8 9-15-16,-9 1-80 15</inkml:trace>
  <inkml:trace contextRef="#ctx0" brushRef="#br0" timeOffset="365325.5074">20380 16800 296 0,'0'-19'112'0,"11"19"-87"0,-1 0 0 0,-3 0-5 16,4 0-12-16,6 0-2 15,-2 0 3-15,2 0 2 16,4 0-6-16,4 0-3 0,3 0-1 16,8 0-1-16,6 0 0 15,4 0 0-15,3 0 0 16,-3 0-20-16,0 0-9 16,-7 0-38-16,-11 0-15 15,-14 15-28 1</inkml:trace>
  <inkml:trace contextRef="#ctx0" brushRef="#br0" timeOffset="368956.9637">21710 16850 156 0,'11'-32'60'0,"-1"23"-47"0,4-10 8 16,-7 10 0-16,0-1-2 16,-3 1 1-16,-4-7 4 15,-4 4 5-15,-6-4-16 16,-4-9 4-16,-4 6 1 0,0-6-6 15,1 6-2-15,-1 7-3 16,0-4 0-16,1 10-4 16,-1 6-2-16,-3 6 2 15,-7 13 2-15,0 9 4 16,-4 7 5-16,0-1-4 16,4 13 0-16,3-3-6 0,8 6-3 15,9-12 0-15,8 6-1 16,8-16-3-16,9-9 2 15,8-10-6-15,7-3 0 16,3-12 1-16,4-22 1 16,-1-7 3-16,1-12 1 15,0 3 1-15,-7 10 2 16,-7-4 5-16,-8 13 4 16,-3 6 7-16,-3 1 3 15,-4 8-8-15,-4 4-5 16,-3 6-3-16,0 6 1 15,-3 4 1-15,-1 15 3 0,-3 3-3 16,4 6 1-16,-1 4-5 16,4 0-2-16,0 2 0 15,4-8-1-15,3 2 0 16,0-5 0-16,3 2-33 16,5-12-13-16,2 0-28 15,1-1-9-15,0-8-39 16</inkml:trace>
  <inkml:trace contextRef="#ctx0" brushRef="#br0" timeOffset="369200.9393">22140 16978 220 0,'0'-12'85'0,"4"15"-66"0,-8 3 12 0,4-3 1 15,-3 13-6-15,-4-3-1 16,0 12 0-16,0-7-1 16,-4 8-13-16,0-1-4 0,1 3-1 15,3-9-3-15,3-1-2 16,1-2-9-16,-1 0-5 16,4-7-75-16,4-9-31 15,3-15 7 1</inkml:trace>
  <inkml:trace contextRef="#ctx0" brushRef="#br0" timeOffset="370307.9198">22426 16354 176 0,'0'-12'66'0,"7"5"-52"0,-3-2 14 15,-1 9 5-15,1-9-6 16,3 2 1-16,0 4-6 16,3-3-2-16,5-3-11 15,6 5 1-15,7-2 3 0,11-3-5 0,7-1-2 16,7 1-3-16,6 0 0 15,8-1-2-15,1 4-1 16,-1-4 3-16,-7 7 0 16,-8-3-1-16,-6 3-2 15,-7-3-6-15,-7 6-4 16,-11 0-32-16,-7 0-15 16,-10 6-56-1</inkml:trace>
  <inkml:trace contextRef="#ctx0" brushRef="#br0" timeOffset="370564.0238">22828 16270 240 0,'-14'-7'90'0,"11"17"-70"0,-4 9 10 16,7-1 2-16,0 17-7 16,0 6 0-16,0-1-7 15,0 11-1-15,0 2-10 16,0-6 5-16,0 6 1 0,0 1-2 15,-4 5 1-15,0-2-7 16,-3-4-3-16,0-9-4 16,0 0 1-16,0-7-12 15,0-12-7-15,4 0-27 16,-4-12-12-16,0-4-40 16,-4-9-48-1,0 0 48-15</inkml:trace>
  <inkml:trace contextRef="#ctx0" brushRef="#br0" timeOffset="370774.5491">22553 16959 220 0,'-14'-9'85'0,"10"9"-66"0,4 0 10 0,0 0 2 15,4 0-13-15,3 0 0 16,7 0-1-16,0 6-2 16,7-3-7-16,1-3-1 0,6 10 3 15,7-1-4-15,4-2-1 16,-7-4-5-16,17 3 0 15,4-6-13-15,-4 0-7 16,-3-6-22-16,0 3-11 16,-4-4-43-16,1-2-34 15,-1-1 52-15</inkml:trace>
  <inkml:trace contextRef="#ctx0" brushRef="#br0" timeOffset="371003.735">23435 16828 288 0,'-7'6'107'0,"3"13"-83"0,-6 15 10 15,6-15 2-15,-3 9-9 16,-3 7-1-16,-1-7-17 0,1 3-5 16,-1-2-3-1,0 5 3-15,4-12 2 0,0 9-7 0,4-9-1 16,-1 0-29-16,1-9-11 15,3-4-54-15,3 1-23 16</inkml:trace>
  <inkml:trace contextRef="#ctx0" brushRef="#br0" timeOffset="371735.4554">24070 16433 208 0,'-11'-10'77'0,"8"10"-60"0,3-6 15 16,3 6 4-16,4 0-9 15,4 0-3-15,7 0-3 16,3 0 1-16,7-9-12 16,7 5-6-16,-3-2 0 0,3-3-3 15,1 6 2-15,-5-4-15 16,-6 7-5-16,-7 7-48 15,-8 5-21-15,-10-2-21 16</inkml:trace>
  <inkml:trace contextRef="#ctx0" brushRef="#br0" timeOffset="371930.7238">23947 16665 320 0,'-11'-7'121'0,"15"7"-95"0,6 0-2 0,1 0-9 16,10 0-9-16,7 7-1 16,7-7-6-16,11 0-1 15,4 0 1-15,6 0-13 0,0 0-6 0,-3 0-42 16,0 0-20-16,-7 9-32 16</inkml:trace>
  <inkml:trace contextRef="#ctx0" brushRef="#br0" timeOffset="373416.3029">25407 15843 260 0,'-3'-16'96'0,"3"16"-75"0,0 0 12 16,0 0 0-16,0 7-16 16,-4 2-2-16,-7 10-3 0,-6 9 2 15,-15 22-7-15,-7 7 2 0,-7 6 2 16,-7 9 5-16,4 12 2 16,3-2-12-16,4-7-3 15,7 0-4-15,6-9-1 16,12 3 2-16,6-3 2 15,11 6-3-15,7-3 0 16,11-6-6-16,14-4 0 16,10-12-26-16,14-3-8 15,1-6-41-15,-1-7-15 16,-3-18-11-16</inkml:trace>
  <inkml:trace contextRef="#ctx0" brushRef="#br0" timeOffset="373957.0286">25682 16022 232 0,'0'-19'88'0,"4"13"-69"0,-4 6 8 0,0 0 1 16,-4 0-11-16,-3 6 1 15,-3-3-2-15,-5 3 2 16,1-2-10-16,0 2 0 0,0-3 2 15,4 3-4-15,2 4 2 16,8-4-7-16,4-3-3 16,10 3 3-16,4-2 1 15,6 5-3-15,5-3 1 16,2 4 0-16,1-1 0 16,-4 7-3-16,1-4 0 15,-5 4 4-15,-3 0 1 16,-3 2-3-16,-4 1-1 0,-3 0 1 15,-8 0 0-15,-3 0 3 16,-3 3 1-16,-8-10 1 16,-6 4 2-16,-8-7-3 15,-3-9 0-15,-1 0-3 16,1-6-3-16,0-3-25 16,7-1-9-16,3-2-45 15,4-4-18-15,0 0 0 16</inkml:trace>
  <inkml:trace contextRef="#ctx0" brushRef="#br0" timeOffset="374152.6538">25587 16025 232 0,'-7'-19'88'0,"7"10"-69"0,7-4 6 0,0 7-2 16,4 3-2-16,3-3 2 16,7-4-6-16,7 1 0 15,7-1-10-15,4 1-2 0,7 0-1 16,0-7 0-16,0 10 0 15,0-4-5-15,-4 1-1 16,-7 6-4-16,-3-4-1 16,-14 7-40-16,-8 10-19 15,-13-1-50 1</inkml:trace>
  <inkml:trace contextRef="#ctx0" brushRef="#br0" timeOffset="375008.0369">25612 16765 220 0,'-4'-9'82'0,"11"6"-64"0,11-4 2 15,-8 7-2-15,8 0-8 16,7 0 2-16,3 0-3 16,4 0 2-16,3-3-6 15,-3 3 4-15,-4 0 1 0,-3 0-3 16,-4 3-2-16,-4-3 2 16,-2 10 0-16,-8-4 3 0,-4 3 4 15,-6 10-6-15,-1 0-2 16,-3 6-1-16,-4 3 1 15,-3-3-1-15,-3 4 2 16,3-11-4-16,-1 7 0 16,1-6 1-16,0-3 2 15,7-7-3-15,0 1-2 16,4-1 2-16,3 1 0 16,7-10 1-16,10 0 0 15,4 0-5-15,4 0 1 16,3-10 0-16,1 10 0 15,-1-9-11-15,-3 9-5 16,-4 0-23-16,-4 0-8 0</inkml:trace>
  <inkml:trace contextRef="#ctx0" brushRef="#br0" timeOffset="384810.6098">25449 16505 68 0,'-3'0'27'0,"3"0"-21"0,0 0 27 0,0 0 13 0,0 9-9 15,-4-9-1-15,1 10-6 16,3-10-1-16,-4 6-16 15,1-3 8-15,3-3 5 0,0 0-1 16,3 0 0-16,4 0-7 16,0-3-1-16,0-3-4 15,1 6 0-15,-1 0-5 16,3 0 0-16,1 0-3 16,3 6 0-16,3-3-1 15,8-3 0-15,7 0 0 16,7 0 0-16,14 0-5 15,7 0-1-15,3 0 3 16,4-9 1-16,-3-1 0 16,-4 7-2-16,-4-3-2 15,-10-4 1-15,-7 10-8 0,-8 0-2 16,-6 0-27-16,-4 0-13 16,-3 10-77-1</inkml:trace>
  <inkml:trace contextRef="#ctx0" brushRef="#br0" timeOffset="386448.2208">26250 15727 164 0,'-3'-16'63'0,"10"13"-49"0,0-6 9 16,0 9 1-16,0-6-6 15,0 6 0-15,4 0 1 16,3 0 0-16,3 9-10 16,4 0 8-16,8 7 3 0,2 3-2 15,8 6 0-15,4 3-6 16,2 10-2-16,1-4-4 16,-3 10-1-16,-8 0 1 0,-7 9 3 15,-10 4 0 1,-8 12 0-16,-10 12-1 0,-7 7 0 15,-3-6-4-15,-4-1-1 16,-4 7-1-16,0 0 1 16,1-7-2-16,-4 1 2 15,-1-10-2-15,1 3-1 16,-7-9-15-16,-4-12-7 16,-7-11-27-16,-3-5-11 15,0-3-65-15</inkml:trace>
  <inkml:trace contextRef="#ctx0" brushRef="#br0" timeOffset="393022.9194">27090 16665 160 0,'-11'-10'60'0,"11"4"-47"0,0 6 19 0,0-3 7 16,0-3-11-16,-3 6-1 0,3-10-5 15,0 10 1-15,-4 0-13 16,4-3 3-16,0 3 1 0,0 3 1 16,-3 7 1-16,-1-1-6 15,1 0-2-15,-1-2-2 16,1 8 1-16,-1-5-4 16,4-1-2-16,0-6-5 15,4-3 0-15,3 0-3 16,3 0 0-16,4-9-1 15,0 0 2-15,1-1 2 16,-5-9-1-16,-3 10 4 16,0-7 0-16,-7 7 9 15,-3-1 5-15,-4 10-4 16,0 7-3-16,-4-4 1 16,0 6 0-16,4 7-6 15,0-7 0-15,4 1-1 0,3-1 2 16,0 1-3-16,3-1-2 15,4-3 2-15,4-3 0 16,3-3-2-16,4-3 0 16,-1-3-1-16,1-3 0 15,-4 5 0-15,-3-11 0 16,-4 8 3-16,-4-2 0 16,-6 0 3-16,-4-1 1 15,-7 10 1-15,-4 0 0 16,0 10 2-16,1-1 1 15,3 7-6-15,-1-7 0 16,5 7-1-16,3-7 2 16,7 1-1-16,3-1-1 0,1 0 1 15,6-9-1-15,1 0-7 16,3 0 0-16,0-6-2 16,0-3 1-16,-3 6 0 15,-4-13 5 1,0 7 5-16,-7 5 4 15,0-2 4-15,-4-3 1 16,1 9 1-16,-4 9-4 16,0-9-3-16,3 10-2 15,1-10-3-15,-1 9 1 16,1-3-1-16,3-3 0 16,0 4 0-16,3-4-7 0,4 3 0 15,4-6-2-15,3 0 3 16,-3-6-3-16,-1 3 1 15,1-4-3-15,-4-2 2 16,-4 0 5-16,-3-10 2 16,-3 9 4-16,-4 1 1 15,-4-7 3-15,-3 7 1 16,0-1 1-16,-4 10 2 16,1 0-7-16,-1 10-2 15,0-1 1-15,4 10 1 16,4-3-4-16,6-7-1 15,4 7-6-15,4-7 0 16,3-6-20-16,3 4-9 0,4-4-39 16,1-6-16-16,-1-4-2 15</inkml:trace>
  <inkml:trace contextRef="#ctx0" brushRef="#br0" timeOffset="393669.0046">27594 16041 232 0,'21'-19'88'0,"1"3"-69"0,9 7 2 0,-13 9-3 16,7-3-6-16,6-4 1 16,8 7-1-16,7 0 2 15,4 0-7-15,-1 7 7 0,-7 2 5 16,-3 4-1-16,-7 9-1 15,-8 0-3-15,-9 12-1 16,-8-6-3-16,-11 13-1 16,-10-3-3-16,-7 6-1 0,-7-7-3 15,-8 7 1-15,-2-9-4 16,-5 2-2-16,-6-18 6 16,3 6 3-16,0-16-6 15,0-9-1-15,0-9 2 16,1 0 1-16,2-7-3 15,11-6-1-15,8-3-2 16,10 0 0-16,10-3-2 16,15 3 1-16,6 3 1 15,12 0-1-15,6 3 4 16,7 9 0-16,0 17 1 16,4 5 2-16,-7 13-3 15,0 10 0-15,-7 2 5 16,-4 7 5-16,-3-6-1 0,-4 6 1 15,-7-3-3-15,0-10 1 16,0 0-4-16,-3-9 0 16,-1-6-17-16,-3-7-7 15,0 1-45-15,-7-10-18 16,0-10-49 0</inkml:trace>
  <inkml:trace contextRef="#ctx0" brushRef="#br0" timeOffset="395363.9944">27100 15520 176 0,'-3'-16'66'0,"3"10"-52"0,0 6 12 0,0 0 1 16,0 0-4-16,0 0 0 15,0 6-8-15,-4 1-4 16,-3 5-6-16,0 4 3 0,-3 6 2 15,-1 3 1-15,-3 9 3 16,-4 4-1-16,-6 15 2 16,-5 7 1-16,-6 12-1 15,3 7 1-15,1 5 0 16,-1 10-8-16,4 0-3 0,6 0-3 16,8-3-2-16,11-3-2 15,10 3-1-15,14 6-12 16,14 1-2-16,4-11-23 15,3-5-7-15,8-16-79 16</inkml:trace>
  <inkml:trace contextRef="#ctx0" brushRef="#br0" timeOffset="396085.5027">28148 15426 220 0,'21'0'82'0,"8"6"-64"0,16 4 9 0,-20-1 0 16,10 10-7-16,8 15-2 15,3 4 5-15,-4 15 5 16,-7 10-15-16,-7 16 6 0,-13 2 4 16,-12 10-10-16,-14 6-2 15,-6 16-5-15,-11-3 1 16,3-4-6-16,-10-8-1 16,-8-1-20-16,-6 0-7 15,-8-6-32-15,-13 0-15 0,-8-13-49 16</inkml:trace>
  <inkml:trace contextRef="#ctx0" brushRef="#br0" timeOffset="397229.5166">29009 16006 252 0,'3'-19'93'0,"1"10"-72"0,10-7 11 0,-7 13 1 15,7-3-14-15,4 3-1 16,3-7-8-16,4 4-4 16,3-3-3-16,7 9-5 0,4-3 1 15,3 3-8-15,-3 3-4 16,4 3-44-16,-15 3-18 0,-14 4-36 15</inkml:trace>
  <inkml:trace contextRef="#ctx0" brushRef="#br0" timeOffset="397438.2795">28949 16404 280 0,'-11'0'104'0,"11"4"-81"0,11 5 9 15,-4-9 1-15,7 9-19 16,4-2-2-16,10-1-6 16,7-3-1-16,4-3-3 15,3-3-6-15,4-3-2 0,0-4-24 16,-7 4-8-16,3 6-42 0,-10-3-18 16,-14 3 2-1</inkml:trace>
  <inkml:trace contextRef="#ctx0" brushRef="#br0" timeOffset="413200.6776">30152 16138 252 0,'-14'-16'96'0,"14"13"-75"0,-4 3 14 0,-3-6 1 15,7 12-6-15,-7-3 0 16,0-3-9-16,-3 6-2 16,6-2-11-16,-3 2 8 0,0 3 4 15,0-2-8-15,-4-4-2 16,8 6-4-16,-1-3-1 16,1-2-6-16,-1 2-1 15,4-6-2-15,4 3 0 0,6-3 0 16,11-3 0-16,4-3 0 15,0 6 3-15,7 0 0 16,-4 0 3-16,-4 9-6 16,8-3 1-16,-4 10 1 15,-3 3 3-15,7 3-2 16,-7 3 0-16,-1 9 1 16,-10 1 2-16,4-4 1 15,-11 4 1-15,0-10 6 16,-14 3 6-16,-3-3 3 15,-8-6 3-15,-7-4-8 16,-7-2-3-16,4-7-6 16,-4-3-4-16,-3-3-3 0,0 0-1 15,7-3-9-15,-4-3-5 16,7 3-22-16,1-7-10 16,9-5-23-16,5-10-7 15,-1 6-57 1</inkml:trace>
  <inkml:trace contextRef="#ctx0" brushRef="#br0" timeOffset="413485.3793">30134 16147 208 0,'-7'-19'79'0,"7"13"-61"0,0-6 23 15,11 5 9-15,-4 7-8 16,0-9-3-16,11 0-10 15,-1-1-6-15,4 1-13 16,4-7 0-16,7 7 3 0,7-7-3 16,6 7 0-16,5-4-6 15,3-3-1-15,-4 7-3 16,-3 0-3-16,0-1 2 16,-7 10 0-16,-4-6-2 15,0 6 2-15,-3 0-17 16,-14 0-5-16,6 0-16 15,-6-3-5-15,-4 3-93 16</inkml:trace>
  <inkml:trace contextRef="#ctx0" brushRef="#br0" timeOffset="413966.1678">30988 16119 240 0,'-7'0'90'0,"3"3"-70"0,-6 7 10 16,10-4-1-16,-11 3-2 15,4 7 3-15,-10 3-1 16,-8 6 0-16,0 3-16 16,8 0 5-16,-1 10 5 0,0-4-8 15,8 1-3-15,3-7-10 16,3 0-1-16,4-3-8 16,4 1 0-16,13-8-8 15,1-2-1-15,7-13 7 16,-1 7 2-16,12-14 5 15,-1-2 1-15,0-3-2 16,-3-10 0-16,-4 3 2 16,-3-3 2-16,-11-6 2 15,-4 7 1-15,-2-11 11 0,-16 4 5 16,-6 3-4-16,-7-3-1 16,4 0-9-16,-5 0-4 15,1 13-19-15,7-4-6 16,4 3-38-16,10 4-15 15</inkml:trace>
  <inkml:trace contextRef="#ctx0" brushRef="#br0" timeOffset="414431.534">31471 16122 264 0,'0'-3'101'0,"7"6"-78"0,-3-3 4 15,-4 0-3-15,0 10-1 16,0-4 3-16,-4-3 2 16,-6 13 0-16,-11-1-15 15,3 4 5-15,-3 6 3 0,0 4-5 16,-4-1 1-16,11 6-10 15,3-6-2-15,1 1-5 16,10 2-3-16,0-9-5 16,10 3 0-16,4 0-5 15,8-12 1-15,6 2-3 16,4-8 2-16,3-4 2 16,0-6 2-16,-7-10 6 0,8 1 3 15,-12-4 3-15,8-3 3 16,-14-6 6-16,-8 6 4 15,1-6 7-15,-11-3 3 16,-11 0-9-16,1 3-3 16,-4-4-13-16,-1 4-5 15,1 3-16-15,4-3-7 16,-1 10-33-16,1 5-13 16</inkml:trace>
  <inkml:trace contextRef="#ctx0" brushRef="#br0" timeOffset="415272.3059">31902 16470 276 0,'-4'16'104'0,"8"0"-81"0,-4-4 3 0,0-2-4 16,0-1-8-16,3-3 2 16,-3 4 0-16,7-10-1 15,-7 0-7-15,0 0 4 0,0 0 1 16,0 0 0-16,-7 0 2 16,4-16-6-16,3-3-1 15,-4-6-4-15,-3-3-1 16,7 0 1-16,-3 3 2 0,3-4-5 15,0 1-1-15,3 0-2 16,8 3 0-16,-1 0 0 16,4 6 0-16,1 10-3 15,2-1-1-15,1 4 3 16,-1 3 3-16,1 6 1 16,-4 3 2-16,7 7-7 15,-7 2 1-15,8 4 3 16,-8 0 2-16,-4 3 0 15,4-3 1-15,-7 0 0 16,-3-7 1-16,7 4 0 16,-11-7 2-16,3-3-3 15,4-2 0-15,-7-4-1 16,4-4-2-16,3-5-6 16,3-7-4-16,4-2-8 0,1-1-3 15,6-6 2-15,-4 6 1 16,5 0 11-16,-1 3 3 15,-7 1 6-15,-4 5 1 16,-6 1 1-16,7-1 0 16,3 10 0-16,-4 0 2 15,-6 10-1-15,6-1 2 16,1 1 0-16,-4 5 1 16,-4 4-2-16,8 0-1 15,-7 3-1-15,-4-3 2 16,0-7-3-16,7 4-2 15,-7-7-14-15,0 1-4 0,0-1-26 16,3-3-11-16,1-2-50 16,6 5-59-1,8-9 51-15</inkml:trace>
  <inkml:trace contextRef="#ctx0" brushRef="#br0" timeOffset="415812.115">32720 16201 292 0,'11'0'110'0,"-4"6"-86"0,-4-3 9 15,-3-3 0-15,0 9-8 16,0 1 3-16,0-1-5 16,-3 7-2-16,-4 3-11 0,-4 0-4 0,11-1 0 15,-3 7-3-15,-4-6 0 16,7 0-1-16,0-3 1 15,0-1-2-15,0-5 2 16,0-7-2-16,7 6-1 16,-7-9 1-16,3-3 1 15,8-6-8-15,-4-10-1 16,0-6-9-16,-7-3-3 16,7-7 3-16,-4-2 5 15,8-14-1-15,0 4 3 16,3-3 3-16,0-6 3 15,7 6 2-15,4-4 1 16,-1 7-3-16,1 10 2 0,7 2 1 16,-8 10 0-16,-6 0 4 15,3 12 2-15,-7 4 2 16,4 3 0-16,-4 12 4 16,0 3 3-16,-3 10-2 15,-8 19 0-15,8 6-7 16,-11 9-2-16,7 7-2 15,-3 2-2-15,-4 4 1 16,3 3 1-16,4-6-1 16,-3-10-1-16,-4 1-15 15,7-17-7-15,-4-2-22 16,-3-10-8-16,0-13-47 16,0-2-21-16,0-13 16 15</inkml:trace>
  <inkml:trace contextRef="#ctx0" brushRef="#br0" timeOffset="416053.5663">32706 16229 288 0,'4'-13'110'0,"17"7"-86"0,10 12 0 0,-13-6-6 16,14 0-7-16,-4 0 3 15,-3 0 2-15,7 0 2 0,-4 0-10 16,3 0 0-16,-2 0-1 0,-5 0-3 16,8 0-1-16,-7 3-14 15,3 4-6-15,0-4-40 16,-3 6-17-16,-7 7-55 16</inkml:trace>
  <inkml:trace contextRef="#ctx0" brushRef="#br1" timeOffset="423363.6075">2692 11045 140 0,'0'-37'55'0,"0"27"-43"0,0 1 10 0,3 9 1 15,-3-6-13-15,0 6-3 16,7 6 6-16,0 3 3 15,4 10-7-15,3 25 1 0,-3 19 1 16,-4 15-4-16,3 19-2 16,-6 23-2-16,-1 21-3 15,-3 3 1-15,-3 22-1 0,-1-12-3 16,-3-4 2-16,4-12 5 16,-8-6 2-16,4-16-5 15,3-19 0-15,1-9-1 16,3-22 2-16,0-13-10 15,0-12-2-15,3-19-85 16</inkml:trace>
  <inkml:trace contextRef="#ctx0" brushRef="#br1" timeOffset="424684.5541">2702 11196 156 0,'-10'-19'60'0,"3"10"-47"0,7-1 8 15,7 10 0-15,-4-6-9 16,4-3 1-16,7-1-4 16,0 1 2-16,8-4-6 15,-5-2 1-15,15 5 4 0,-4 1-6 16,15-1-2-16,10 4-1 16,14 3-1-16,3-10 2 15,22 4 3-15,21-4-4 16,10-2-1-16,11 2 0 0,18-9 0 15,-4 10 0-15,4-7 0 16,3-3 0-16,7 3 2 16,1 0 1-16,-1 4 1 15,4 5-5-15,-1 1 1 16,5-4 0-16,10-2 0 16,0 5 2-16,3 4 1 15,1-7-4-15,-8 7-1 16,0-3 3-16,-6 6 1 15,-1-4 0-15,-10 7-2 16,-1-3 1-16,-2 3-1 16,-8 0 0-16,0 0 2 15,4 0-1-15,-8 0-1 0,-6 0 1 16,-4-6-1-16,-3 6 0 16,-12-6 2-16,16 2-3 15,-19-2 0-15,-21-3 5 16,-7-1 5-16,-6 1-3 15,-8 0-1-15,-7-1-5 16,-7 1 0-16,-7 2 0 16,-11-2 0-16,-14 6 0 15,-7-3 0-15,-7 6 11 16,-3-3 7-16,-8-4-5 16,-3 7 0-16,-3 0-7 15,-1 7-4-15,1 2-4 16,-1 3 1-16,1 4-1 15,-4 12-2-15,3 13 3 0,1 0 0 16,-1 3 1-16,4 9 0 16,0 10 0-16,4 15 0 15,3 13 0-15,3 3 0 16,1-9 0-16,3 9 2 16,4-3-1-16,-1-10-1 15,4 1 1-15,-3-4 1 16,-4-9-1-16,-3-18-1 15,-8-1 7-15,1-13 3 16,-4-2-5-16,-4-7-3 16,-3 3 1-16,-3-9 0 15,-4 3-1-15,-1-6-2 0,-6 0 1 16,-10-3 1 0,-12 3-1-16,-20-1-1 0,-11 1 3 15,-22 6 0-15,-24-6-4 16,-14 6 1-16,-10 0 0 15,-18-3 0-15,-4 10 0 16,-14-4 2-16,-14-3-1 16,-4-3-1-16,-17-6 3 15,0 2 2-15,-14-2 0 16,-11-3 0-16,-18 2-6 16,-3 4-1-16,-14 0 1 15,0 12 2-15,-4-9-2 16,7 13 0-16,4-1 3 15,11 1 1-15,17-7 1 16,14 0 2-16,32-3-1 0,18-6 0 16,27 0-6-16,22 0 1 15,25 3 0-15,18-10 0 16,24-2-49-16,17 5-21 16,26 4-64-1</inkml:trace>
  <inkml:trace contextRef="#ctx0" brushRef="#br1" timeOffset="425570.8037">5517 16956 176 0,'-7'-15'68'0,"7"15"-52"0,-3 15-8 0,6-2-4 16,-3 3 2-16,0 12 4 16,4 9-1-16,6 7 0 15,-2 0-5-15,2 10 2 0,4 15 0 16,0 12 9-16,0 10 2 15,-6 6-2-15,-5 19-1 16,1 16-8-16,-4-13-4 16,0-3-4-16,-4 0 1 15,1-19 1-15,-1 1 0 16,0-23 0-16,4-16 0 16,0-15-42-16,0-25-17 15,4-35-36-15</inkml:trace>
  <inkml:trace contextRef="#ctx0" brushRef="#br1" timeOffset="427147.0149">5436 16737 196 0,'-14'-19'74'0,"14"19"-58"0,7-6-6 0,0 6-6 16,0 0-6-16,7 0 0 16,8-3 2-16,9 3 2 15,19 0-1-15,6-7-1 0,18 4 1 16,7-6-1-16,15-7 0 15,10-3 0-15,10 4 2 16,4-4-3-16,0 9 0 16,14-5-1-16,0 5 0 15,7 7 2-15,7-3 2 16,4-3-3-16,0 9-2 16,6 0 4-16,12 0 1 15,-8 0 0-15,7 0 1 16,8 0 0-16,-1 0 3 0,11-4-3 15,4-2-2-15,-12-3 0 16,5 2-1-16,-1-2-3 16,-3 0 2-16,0-1 1 15,0-2 0-15,-4-4 0 16,4 0 0-16,4 4 2 16,-8-4 1-16,1 0-4 15,-4 7 1-15,-8 0 0 16,-6-1 2-16,0 1-1 15,-11 6-1-15,-7-4 1 16,-7-2-1-16,32-7 6 16,-11 7 6-16,-7-1-6 15,-10-2-3-15,-4-4-2 16,-3 10-1-16,-5-3 0 0,-6 5 2 16,-7-2-1-16,0-3-1 15,-7 9 1-15,-4-3-1 16,-6-4 6-16,-5-2 4 15,5 3-1-15,2-4 0 16,-2 7-8-16,2-3 0 16,-2 3 1-16,2-4 1 15,-6-2-4-15,-7 6 1 16,-4-3 0-16,-3-4 0 16,-4 1 2-16,-7-1 3 15,-4 1-2-15,-6-7-2 16,-1 1 2-16,-3 2 0 0,0-3-6 15,0-2 0-15,-7 8 5 16,3 4 6-16,-14-3-4 16,-3 9-2-16,-4-4 5 15,-3-2 3-15,-7 6-1 16,-4-3 0-16,-4-3 1 16,1 6 4-16,-11 0-4 15,7 0 2-15,-7 0-5 16,7 0 1-16,0 9-7 15,-3 1-1-15,3-1 0 16,0 7 0-16,0 2-3 16,0 1 2-16,0 6 1 15,0 10 2-15,0 2-1 0,0 23-1 16,0 6 1-16,0 22-1 16,4-7 0-16,3 16 0 15,4 10 0-15,3 3 2 16,3 3-3-16,1-7 0 15,0 10 1-15,-1 10 0 16,1-7 2-16,-4-6 3 16,0-7-2-16,-3 4 0 15,0-13-1-15,-1-9-2 16,-2-16 1-16,-5-9 1 16,1-10-1-16,-4-9-1 15,0-16 1-15,-4-2 1 16,1-14 1-16,-4 4 1 15,0-7 0-15,-7-9 2 0,-4 0-5 16,-10 0-1-16,-14 0 2 16,-15 0 3-16,-10 0-4 15,-14 0-3-15,-14 0-2 16,-21 6 3-16,-8-2-2 16,-20 2 1-16,-15-6 4 15,-7 12 1-15,-14-2-4 16,-14-4-1-16,-10 10-2 15,-15-4 3-15,-3 4 0 16,-14-13 1-16,-8 13 0 16,-13-1 0-16,-1-5-3 15,-6-10 2-15,-8 3-1 16,1-3 0-16,3 0 2 16,-4-3 2-16,-7 6-1 0,11-3-1 15,0 9-2-15,0-9 1 16,7 16 1-16,7-7 2 15,-3 1-1-15,10-1 2 16,0 1-7-16,7-1-1 16,0 7 2-16,-3 3 3 15,7-4-1-15,-8 4 0 16,1 0 1-16,-4 6 2 16,14 3-1-16,4-9 2 15,7 0-2-15,17-13 2 16,15 4-4-16,17-10 0 15,18 0-1-15,21-10-2 16,25 10-6-16,17 0-2 0,11 10-24 16,25-1-9-16,27 7-85 15</inkml:trace>
  <inkml:trace contextRef="#ctx0" brushRef="#br1" timeOffset="428739.0489">27587 13300 200 0,'-7'-34'77'0,"4"34"-60"0,-1 0 6 0,4 0 3 15,-3 15-12 1,3 7 7-16,0 22 1 15,-4 9-12-15,-3 16 3 0,0 22 3 16,-7 25 1-16,-7 10-1 0,-4 24-8 16,-3 1-3-16,-4-7-3 15,0 7 1-15,1-7-2 16,6-19-1-16,4-18 1 16,7-19 1-16,3-10-1 15,7-12 2-15,4-16-33 16,4-19-12-16,7-15-45 15,3-25-59 1,-4-35 35-16</inkml:trace>
  <inkml:trace contextRef="#ctx0" brushRef="#br1" timeOffset="429940.4058">27665 13178 216 0,'-18'-29'82'0,"18"20"-64"0,-3 0 9 0,3 2-2 16,3 4-15-16,4-3-3 15,7-3-5-15,8-1 1 16,2 1-2-16,12-1 8 0,2 4 4 15,8 3-2-15,4 3-1 16,10 0-9-16,7 0 0 16,14 0-1-16,17 3 2 0,12 3-1 15,13 4 2-15,18-4-4 16,15-3 0-16,13-6 1 16,7-3 0-16,-3-4 2 15,14-5 1-15,0 2-1 16,-7-3-2-16,-4-2 1 15,1 8 1-15,-8-5-6 16,4 11 1-16,7-2 3 16,0 6 2-16,7-3-3 15,0 3-1-15,-7-6 3 16,0 3 1-16,-7-4-3 16,-22-2 1-16,-10 0 0 15,-7-7 0-15,-14 3 0 16,-10-2 0-16,-4-1 0 15,-4 7 2-15,-10-1-1 0,3 1 2 16,-3 6-4-16,-4-4-2 16,21-2 2-16,-14 9 2 15,-14-10 4-15,-17 4 4 16,-8-3 5-16,-20 6 3 16,-1-4-7-16,-7-2-3 15,-7 9-2-15,4-3 1 16,-4 3-3-16,-3 0-2 15,3 0-3-15,4 0-1 16,-15 3 2-16,4-3 2 16,-3 0 2-16,-7 0 3 15,-4 0-5-15,7 9-3 0,-7 10 1 16,0 6 0 0,3 13 1-16,4 3 0 0,-3 6 0 15,-4 25 0-15,0 16 0 16,-4 12 0-16,-13-3 0 15,-1 16 0-15,-3 6 0 16,-4 7 0-16,4-4 0 16,-4 3 0-16,8 7 0 15,-5-3 0-15,-2-7 0 16,-1-6 2-16,4 0-1 16,-4-9-1-16,4-13 1 15,7-6 1-15,-7-16-1 16,14-19 2-16,-4-3-2 15,0-22-1-15,8 1 3 0,-4-11 2 16,7-8-2-16,-4 2-2 16,-3-2 0-16,4-7-1 15,-1 3 0-15,-6-3 0 16,-8-3 0-16,0 10 2 16,-13-4-3-16,-12 3 0 15,-13 1 1-15,-8 5 2 16,-17-2-3-16,-14-4 0 15,-11 7 1-15,-3 0 2 16,-11-4 1-16,-14-2 1 16,-18 5-5-16,-10 4 1 15,-29 0 0-15,-13-3 0 0,-26-1 0 16,-6-5 0-16,-22-16 4 16,-10-4 2-16,-3-9 2 15,6-6 0-15,1-9 0 16,6 2 2-16,8-8-1 15,13 5 0-15,-3 4-5 16,4 6-3-16,10 9 0 16,4 7-1-16,24 15 0 15,22-3 2-15,35 3-23 16,32 4-8-16,31 8-57 16,32 17-23-16,32 3-26 15</inkml:trace>
  <inkml:trace contextRef="#ctx0" brushRef="#br1" timeOffset="431771.5276">17995 16273 152 0,'4'-28'57'0,"-4"21"-44"0,3 7-4 0,-3 0-4 0,4 10 1 16,3-1 4-16,0 13 1 16,0 6 1-16,0 10-6 15,-3 6 0-15,-1 15 4 0,-3 4 0 16,-7 9 4-16,-11 29-3 16,-6 15 1-16,-5 9-3 15,-2 10 0-15,-1 15-5 16,4-15-1-16,3-9 3 15,7-10 3-15,1-10-4 16,3-9-3-16,3-18 5 16,0-16 5-16,-3-7 0 0,0-12 3 15,0-3-8-15,4-10-2 16,-1 0-3-16,0-9 1 16,4-6-2-16,7 9-1 15,4-12 1-15,13-4-1 16,12-3 0-16,20-6 2 15,22-6-3-15,27-3 0 16,19-1-1-16,17 7 0 16,18-3-5-16,6 6-3 15,19 9 1-15,6-9 0 16,8 7 1-16,6-7 2 16,1-7 4-16,-1-2 1 15,-6-10 1-15,-18 10 2 16,-15-1 1-16,-9-5 1 0,-15 5-11 15,-14-9-5-15,-15 10-5 16,-16 0 0-16,-12-7-15 16,-10-3-5-16,-10 3-51 15</inkml:trace>
  <inkml:trace contextRef="#ctx0" brushRef="#br1" timeOffset="432325.6527">18038 16147 140 0,'-22'-15'52'0,"19"15"-41"0,3-4 9 15,0 4 2-15,3 0-7 16,4-6 0-16,4 3-1 16,10-3 4-16,14-4-10 15,18-8 4-15,18 2 2 0,24-6-7 16,25-3-2-16,18 6-1 15,27-6 2-15,8 6-3 16,11 3-2-16,3-2 0 16,-7 8-1-16,-7 1-3 0,-18 3 0 15,-21 12 2-15,-21-3 0 16,-18 10-2-16,-14-4 0 16,-14 3-62-1,-7-2-60-15,0-10 32 16</inkml:trace>
  <inkml:trace contextRef="#ctx0" brushRef="#br1" timeOffset="433379.034">29898 15470 128 0,'-25'-28'49'0,"15"28"-38"0,-4-10 17 0,10 4 4 15,-3 6-9-15,7-3 0 16,0 3-12-16,14 0-4 16,11 0-4-16,10 3 0 0,11-3 2 15,3 9-2-15,11-2 0 16,11-4 1-16,13 3 2 16,1 0 1-16,17-2 1 15,-3 2-2-15,7-3-1 16,14 6-3-16,3 1-2 0,-3-1 1 15,4 7-1-15,6-7 0 16,8 10 2-16,-11-3-1 16,11-7-1-16,-11 1-2 15,-7-1 1-15,-4 0 1 16,-7 1 2-16,1-4-1 16,10 3 2-16,-11 1-4 15,7-1 0-15,-6 1 1 16,-1-4 2-16,-3-3-1 15,-7-3 2-15,-4-3-2 16,-14-6-1-16,-10-7 5 16,-8-3 4-16,1 0-7 15,3-6-3-15,14-9 4 16,272-104-6-16</inkml:trace>
  <inkml:trace contextRef="#ctx0" brushRef="#br1" timeOffset="434054.5571">33860 15975 440 0,'0'147'2'0,"0"-106"3"0,0 22-4 16,-85 18-1-16,57 10 0 15,-4-3 0-15,7 12 0 16,1 13 0-16,9-6 0 0,5-16 0 15,-1-10 2-15,11-12-3 16,-3-15 0-16,-4-17 5 16,7-2 5-16,-11-10 12 15,1-13 9-15,-5-2-13 16,5-1-7-16,3-9-6 0,-4-3-4 16,1-3 1-1,3 3-1-15,3 3 0 0,1 0 0 16,-5 0-3-16,5-7 2 15,-8 7-1-15,1 0 0 16,-26 7 0-16,-13-7 0 16,-14 0 4-16,-19 0 1 15,-16 0-1-15,-29-7-2 16,-18 7 1-16,-28-9 1 16,-31 9 1-16,-22-9 1 15,-18-1 0-15,-13-6 0 16,-11-2 4-16,-4-1 5 15,8 0-3-15,10 0 2 16,3 4-7-16,36-1-3 16,35 6-1-16,32 7-1 0,31-3-16 15,8 6-6-15,56 6-55 16,43 4-23-16,38-17-34 16</inkml:trace>
  <inkml:trace contextRef="#ctx0" brushRef="#br0" timeOffset="457338.8719">26494 682 140 0,'-14'3'52'0,"14"-3"-41"0,-11 15 4 0,11-15-1 0,0 10-3 15,0 5 3-15,0-2-1 16,0 0 0-16,0 8-7 16,0-5 3-16,-4 22 1 0,1-10-3 15,-11 22 1-15,0-12 1 16,-11 25 5-16,4-10-6 15,-4 10-2-15,4-10 10 16,-4 16 6-16,4-16-9 16,0 19-2-16,3-15-3 15,-3 2 2-15,3-5-1 16,1-7 0-16,3-3-8 16,0-7 0-16,-1-2 1 15,5-20 3-15,3 4-4 16,7-9-3-16,0-1-2 0,10-9 0 15,1 0 3-15,10-3 2 16,-3-3-2-16,10-4-2 16,-7 7 2-16,11-3 2 15,-4-4 0-15,11 10-1 16,-7 0-4-16,14-6-2 16,-11 3-13-16,11-3-3 15,-11 6-12-15,0-10-7 16,-6 1-59-1</inkml:trace>
  <inkml:trace contextRef="#ctx0" brushRef="#br0" timeOffset="457817.69">26536 1387 84 0,'-4'6'33'0,"4"-6"-26"0,7 3 20 16,-7-3 10-16,4 10-7 16,0-4-2-16,-1-3-8 15,1 7 0-15,-1-1-11 16,1-3 3-16,3 10 2 0,0-3 1 0,10-7 4 15,-2 3-9-15,13-6-3 16,-7 10-4-16,7-13 0 16,-3 3-2-16,-4-3 2 15,-3 6 2-15,-8-2 2 16,1 5 5-16,-11 7 3 16,0-4-8-16,-7 4-2 15,0 3 1-15,0-4 1 16,0 4 3-16,-4 6 4 15,4-3-4-15,-11 13 2 16,4-1-5-16,-11 4 1 16,4-4-5-16,-7 10-2 15,7-9-11-15,0-7-4 16,3 0-26-16,4-6-9 16,3-13-50-1,18-15-43-15,1 3 50 0</inkml:trace>
  <inkml:trace contextRef="#ctx0" brushRef="#br0" timeOffset="458854.2447">26903 465 88 0,'-18'-12'35'0,"18"12"-27"0,-7 0 22 0,7 0 8 15,-3 0-9-15,-1 0-5 16,1 0-7-16,-1 0-1 16,4 0-9-16,0 0 0 0,4 0 3 15,-1 0 5-15,4 0 3 16,0 0-5-16,11-4-3 15,-4-2-1-15,11 3-1 16,-1-3-2-16,8-4-1 16,-4 1-3-16,8 0-2 15,-8-1 5-15,0 4 1 16,-3 3-7-16,-4 3-4 16,-3-7 9-16,-4 7 6 15,-4 0-2-15,-3 7-2 0,0-4-3 16,-3 3 0-16,-1 4 0 15,-6 8 3-15,-1 1 1 16,-13 16 1-16,3-7-2 16,-18 22-1-16,7-12-3 15,-21 15 1-15,11-9-4 16,-4 3-2-16,7-6 4 16,1-4 3-16,10-8-1 15,3 2-2-15,4-9 0 16,7-6 1-16,0-7-1 15,10 0-1-15,1-2 1 0,13-14 1 16,-3 7-1-16,18-9-1 16,0 3-2-16,14-7 1 15,-7 7-1-15,10-4 0 16,-7 10-5-16,4-9 0 16,-7 0-4-16,0 9 0 15,-7-10-14-15,-4 10-4 16,-3-6-31-16,-1 6-14 15,-3-3-16 1</inkml:trace>
  <inkml:trace contextRef="#ctx0" brushRef="#br0" timeOffset="460195.1716">27563 719 168 0,'-4'6'63'0,"4"-6"-49"0,0 4 7 0,0-4 0 16,0 6-7-16,0-3 0 0,-4 13-4 15,1 2-1-15,-4-2-5 16,0 3 2-16,0 15 3 0,3-15-1 16,1 19 1-16,-1-13-3 15,1 9-1-15,3-8-6 16,0-4 1-16,0 3-29 16,3-10-10-16,1-2-58 15</inkml:trace>
  <inkml:trace contextRef="#ctx0" brushRef="#br0" timeOffset="461001.4454">27838 914 168 0,'3'0'63'0,"-3"0"-49"0,-14 3 9 0,14 3 3 15,-10 3-13-15,-1-2-2 16,-7 11-7-16,4-8-1 16,-3 9-1-16,2 0 5 0,5-4 5 15,3-5-4-15,-4-1-2 16,11 0 1-16,-3 1 2 16,-1-1-2-16,1-18-2 15,-1 9-5-15,4-13-2 16,0 4-4-16,0-16 1 0,0 6 3 15,4-6 3-15,-4 9 0 16,3-12 2-16,1 9-4 16,-1 3 0-16,4-12 1 15,0 13 2-15,0 5-1 16,0-9 2-16,1 10-2 16,-1-7-1-16,0 13 7 15,0-13 5-15,-4 16-2 16,8-9 0-16,-4 9-4 15,0 0 1-15,0 0-4 16,4 9-2-16,-1 1 0 0,4-1 1 16,-3 1-1-16,-1 2-1 15,-3-2 3-15,1 2 2 16,-1-6 2-16,0 4 3 16,-4-7-3-16,1 13-2 15,-1-10-2-15,4 6-3 16,0-5 3-16,4 2 0 15,-1 1 1-15,1-1 0 16,0-3-2-16,-1-3 1 16,-3 7-2-16,0-1 2 15,0-3-2-15,-3-2 2 16,-1-4-2-16,1 6-1 16,0-3 3-16,-1-3 0 15,1 6-1-15,-1-6-2 16,1 7 3-16,-1-4 0 15,-3-3 1-15,0 0 2 0,0 0-1 16,4 0 0-16,-4 0-3 16,0 0 1-16,0 0-2 15,0 0 2-15,0 0-2 16,3 0 2-16,-3 0 0 16,4-3 1-16,-1-4-2 15,-3 1-2-15,0-3-2 16,7-10-1-16,-3 0-9 15,10-16-3-15,-3 7-16 16,6-16-6-16,1 16-40 16,3-16-15-16</inkml:trace>
  <inkml:trace contextRef="#ctx0" brushRef="#br0" timeOffset="461994.4878">28279 719 108 0,'-11'0'44'0,"11"0"-35"0,-3-9 18 0,3 9 5 0,0 0-20 16,0 0-8-16,3 9 1 16,1-9 3-16,3 0-4 15,0 0 5-15,3-9 3 0,1 9 5 16,3 0 2-16,-3-10-4 15,3 7-1-15,-4-3-4 16,4 0 1-16,1 3-6 16,-1-4-1-16,0 4 2 15,0 3 3-15,-4 0-2 16,1 0 1-16,-4 0 1 16,-3 10 2-16,-4-7 1 0,0 12 0 15,-4-5-4-15,-7 15-3 16,1-6 0-16,-8 6 1 15,1-6-1-15,3 6 0 16,-1-7 1-16,5 1 1 16,-1 9 3-16,8-12 1 15,-4 3-1-15,14-3 1 16,-7-4-4-16,10-6 1 16,-3-2-5-16,15-4-2 15,-8 0-5-15,17-4 0 16,-6-2-5-16,10-3-1 15,-6-1-13-15,6 1-3 16,-3 3-32-16,-1 6-13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12T22:52:13.61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1" timeString="2019-04-12T22:52:33.432"/>
    </inkml:context>
  </inkml:definitions>
  <inkml:trace contextRef="#ctx0" brushRef="#br0">4466 5360 152 0,'4'-3'57'0,"-1"6"-44"0,4-3 16 0,-7 6 4 16,0 4-7-16,0-1-1 15,4 1-5-15,-1-1-3 16,1 7-9-16,-1 9 1 0,1-3 2 16,3 3-2-16,-7 9 2 15,0 4 0-15,0 15 1 16,0 16-4-16,-7-3 0 16,7-13 1-16,-7 20 2 15,0-11-8-15,3 1-1 0,-3-3-2 16,4-13 0-16,-1-3 0 15,1-4 0-15,-1-12-14 16,1-9-3-16,3-3-20 16,0-16-9-16,0-16-30 15</inkml:trace>
  <inkml:trace contextRef="#ctx0" brushRef="#br0" timeOffset="494.745">4960 5338 184 0,'0'0'71'0,"0"3"-55"0,0-3 11 0,0 7 0 16,0-4-4-16,0 6 0 15,-7 7 1-15,-4 3 0 16,1 6-13-16,-8 12 2 0,4-8 1 16,-7 2-1-16,-14 16 2 15,-22 22-6-15,1-3-1 16,-1 3-4-16,8-13-1 16,0-12-1-16,13-3 1 15,12-13 0-15,-1-9 1 16,7 0-9-16,8-13-2 0,3-12-5 15,10-4 0-15,11-5 4 16,7-4 2-16,8 0 1 16,-1 7 1-16,0 5 3 15,4 14 0-15,-7 5 5 16,-1 16 5-16,-6 7-1 16,-4 9 3-16,0-7-2 15,0 7 2-15,-7 0-8 16,0-6-4-16,4-4 0 15,-8-2 0-15,4-10-15 16,0-7-4-16,4-12-34 16,0-6-15-16,3-12-46 15</inkml:trace>
  <inkml:trace contextRef="#ctx0" brushRef="#br0" timeOffset="990.0673">4995 6003 220 0,'-7'25'85'0,"4"-6"-66"0,-4 22 10 0,7-29-1 16,0 7-3-16,-4 3 0 0,4-3-6 15,0 0-1-15,0-4-10 16,0-2 1-16,0-4 4 0,0 1-1 16,0-10 1-16,0-4-7 15,0-11-2-15,0-4-7 16,4-15 0-16,3-1 1 16,0-3 1-16,0 4-2 15,0-4 2-15,7 13-1 16,-7-3 0-16,4 3 2 15,-1 3 0-15,4 0 0 16,-3 13 0-16,-4-1 0 16,0 1 2-16,0 9 1 15,4 9 1-15,-11 16 2 16,3 0 1-16,-3 4-1 16,4 8-1-16,-1-5-3 0,1-11-2 15,-1 5 1-15,11-1 1 16,-3-3-3-16,7 0-2 15,10 0-16-15,4-13-7 16,-1 0-25-16,-2-12-7 16,-5-3-67-1</inkml:trace>
  <inkml:trace contextRef="#ctx0" brushRef="#br0" timeOffset="1335.1976">5433 5975 244 0,'-4'-10'93'16,"4"10"-72"-16,-7-9 16 0,4 9 10 15,3 0-27-15,-4 0 8 16,1 6-17-16,-4-3 7 16,7 4-10-16,-15 2 0 15,12 4-5-15,-4 12 0 16,3 0-1-16,4-3-2 15,4 3 1-15,3-6 3 16,4 3-2-16,-1-13 4 16,4 0-4-16,-3-5 4 15,-1-4-4-15,-3 0 4 0,8-4-4 0,-15-5-3 16,3 0 0-16,-6-13-21 16,3 3 12-16,-15-6-36 15,8 6 26-15,-3-3-46 16,6 6 38-16,-6-3-102 15,6 4 73-15</inkml:trace>
  <inkml:trace contextRef="#ctx0" brushRef="#br0" timeOffset="1876.8792">5652 5975 184 0,'7'15'71'0,"-7"-15"-55"0,7 10 17 0,-7-1 20 15,3-2-30-15,1 5 16 16,-1 13-24-16,1-6 5 16,3 6-11-16,0-6-1 15,0 6-5-15,3-6 0 16,5 0-1-16,2-10 1 15,1 7-2-15,3-13 2 16,4-3-2-16,-4-10 2 16,4 1-2-16,-4-16 4 15,0 6-3-15,-3-6 12 16,-4 6-7-16,-7-3 16 16,3 7-13-16,-6 5 7 0,-1 4-10 15,-3 6-4-15,0 9-2 16,0-2-6-16,4 2 3 0,-1 0 1 15,4 7 1 1,4-7 0-16,7 1 0 0,-1-10-5 16,1 9 3-16,0-15-1 15,3 6 1-15,0-9 11 16,-7-1-6-16,-3-2 13 16,-4 2-9-16,-7-12 7 15,0 10-7-15,-4-4 2 16,-3-9-7-16,-3 6-12 15,2 10 5-15,5-4-5 16,-8-2-20-16,8 5-55 16,3 1 46-16,3-10-119 15,8 3 89-15</inkml:trace>
  <inkml:trace contextRef="#ctx0" brushRef="#br0" timeOffset="2206.9479">6357 5994 280 0,'0'31'107'0,"0"-31"-83"0,-3 38 6 0,-1-29-1 16,8 7-18-16,-4-4 1 16,0 4-8-16,0-7 2 15,3 7-3-15,1-13-11 16,-1 7 5-16,1-10-28 15,3 6 17-15,-4-22-29 16,4 7 24-16,0-16-14 16,0-4 18-16,-3-5 2 15,-1 3 8-15,-6-4 14 16,-1 4-4-16,-6 2 13 16,3 8-10-16,-7-5 1 15,7 8-6-15,0-7-26 16,3 15 12-16,4-6-96 15,4 4 58-15</inkml:trace>
  <inkml:trace contextRef="#ctx0" brushRef="#br0" timeOffset="3062.3445">6643 6053 276 0,'17'28'104'0,"-9"-12"-81"0,2-3 20 16,-6-7 3-16,-1-3-11 15,1 3-3-15,-4 4-10 16,0-4-1-16,0-6-12 16,0 3-3-16,0-3-2 0,0 0-5 15,3-9-5 1,4-10-2-16,4 0-5 16,3-6 1-16,7-3-3 15,0 3 0-15,0 0-1 16,-3 6 2-16,0 9 3 0,-1 1 5 15,1 0 1-15,0 9 3 16,-4 0 1-16,0 0 1 16,0 9 4-16,-3 10 5 15,-4 0 4-15,-4 3 2 16,1-1-6-16,-1 5-3 16,-3-8-1-16,7 1-1 15,0 0-9-15,4-3-2 16,3-1-20-16,4-5-10 15,6-7-6-15,5 3 2 16,-1-6-7 0,7 0 27-16,4-9 9 15,-4 3 8-15,0-13 17 16,1 9-7-16,-8-15 30 16,-3 6-19-16,-11-6 29 15,-4 6-26-15,-10-2 25 16,-3-1-25-16,-15 3 14 15,4 6-20-15,-7-2 6 16,7 8-12-16,-11 7-2 16,7 0-4-16,1 7-4 15,6 8 1-15,4-5-8 16,4 2 5-16,-1-2-3 0,15 5-16 16,3-5-11-16,3-1 17 0,8-9-2 15,3 6 12-15,4-6 4 16,-4 0 2-16,1 3 3 15,-1 13-1 1,-7 3 6-16,0 9-4 0,-3 16 12 16,-1 0-8-16,-3 9 14 15,1 4-12-15,-8 12 22 16,3-7-17-16,-6 11 24 16,-1-14-22-16,-10-2 21 15,4-7-21-15,-15-6 16 16,4-13-18-16,-14-12 3 15,3-3-9-15,-3-16-10 16,0-4 1-16,3-18-15 16,7 4 8-16,8-20-18 15,6 13 15-15,8-10-17 16,6 13 16-16,4-3-25 16,4 7 21-16,10-8-61 15,-3 17 43-15,3-10-138 16,4 4 96-16</inkml:trace>
  <inkml:trace contextRef="#ctx0" brushRef="#br0" timeOffset="3693.5473">8040 5338 264 0,'-4'0'99'0,"4"0"-77"15,7 22 9-15,-3-6 7 16,-1 3-23-16,4 15 4 15,1 4-11-15,-1 3-1 0,14 24 3 16,0-5 11 0,7 3-10-16,0-7 14 15,4-3-15-15,-4-2 9 16,-3-14-11-16,-4-9 9 16,-3 1-10-16,-4-7 7 0,4-10-7 0,-11-12 0 31,3 0-4-31,-6-28-2 0,3-7 0 0,0-18-4 15,3 6 2 1,5-22 1-16,-1 16 0 0,0-13 0 16,3 13 0-16,-2-7-3 15,2 7 2-15,-3 6-15 16,0 12 9-16,-3 1-41 16,3 15 27-16,-10 0-139 15,3 10 89-15,-7 9-103 16,0 3 99-16</inkml:trace>
  <inkml:trace contextRef="#ctx0" brushRef="#br0" timeOffset="4127.686">8583 5937 276 0,'-14'0'104'0,"14"0"-81"0,0-6 18 16,0 6 6 0,0 0-27-16,3-3-3 15,8-4-12-15,7-11-3 16,6 8-1-16,8-9 5 16,3 4-3-16,1-4 12 15,-1 10-8-15,-7-1 12 16,0 4-11-16,-6 6 12 15,-5 9-12-15,-10 1 9 0,-3 5-9 16,-15 14 2-16,4-4-6 0,-10 3 2 16,-1 6-3-16,-3-5 0 15,7 5-1-15,0-9-2 16,3 0 1-16,4-6 1 16,7-6-1-16,7-4-1 15,4 4 1-15,6-10-4 16,4-3 2-16,8 0 1 15,-1-10-9-15,-4 4-2 16,1 3-18-16,-4-3-7 16,-7-4 19-16,1 7-38 0,-5-3-14 15,-3 3-72 1</inkml:trace>
  <inkml:trace contextRef="#ctx0" brushRef="#br0" timeOffset="5720.257">9324 5592 188 0,'-4'0'71'0,"4"0"-55"0,0-3 13 0,0 3 4 16,0 0-6-16,0 0 6 15,4 0-19-15,-1 0 6 16,4 0-12-16,1 0 4 16,2 0-7-16,1 0 7 15,-1 0-8-15,4-6 3 16,4 6-4-16,3 0-2 16,4 0 0-16,3-10-4 15,4 10 2-15,3 0-17 16,-3 0 10-16,-4-3-72 15,0 3 45-15,-6 0-100 16,-5 3 76-16</inkml:trace>
  <inkml:trace contextRef="#ctx0" brushRef="#br0" timeOffset="6049.2779">9299 5824 236 0,'-7'0'90'0,"7"0"-70"0,-3 0 19 0,-1 0 14 16,8 0-30-16,-4 0 4 16,0 0-17-16,0 7 5 15,3-7-8-15,4 3 7 16,4 3-8-16,3 0 1 15,7-3-4-15,7-3-2 16,1 7 0-16,6-14 1 16,0 7-1-16,4 0-1 15,-4 0 1-15,-3-9-6 16,0 9 3-16,-8 0-32 16,-2 0 19-16,-5 0-85 15,1 0 56-15</inkml:trace>
  <inkml:trace contextRef="#ctx0" brushRef="#br0" timeOffset="14202.337">10146 5573 212 0,'-14'-9'82'0,"14"9"-64"0,3 0 0 0,-3 0-6 0,7-3-6 16,-3 3-1-16,10-6 1 15,-3-4 3-15,13 1-4 16,-6 2 6-16,10-2 4 0,-7 0-5 16,8-1-3-16,-8 7-2 15,3-3 1-15,5 0-3 16,-12 6 0-16,-3 0 1 15,0 6 2-15,-3 0-3 16,0-3 0-16,-1 7 1 16,-6-1 0-16,-1 0 4 15,-13 13 5-15,3-9-3 16,-18 12 0-16,7-6-4 16,-10 6 1-16,3-6-4 15,1 0-2-15,3-4 0 0,3-2 1 16,4-4-1-16,7-3-1 15,3 4 1-15,8-16-1 16,-1 2-3-16,15-2 0 16,-4 3 2-16,7-3 2 15,-3-4-2-15,6 10 0 16,-2 7 1 0,2 2 0-16,-2 0 0 15,2 17 0-15,-6 2 4 16,3-3-2-16,-10 3 10 15,-1 0-6-15,-13 7 14 16,-1-7-11-16,-13 0 14 16,-1-3-14-16,-14-6 5 15,4 6-9-15,-11-6 0 16,4-3-3-16,-8-4-15 16,12-5 7-16,-8 2-41 15,11-3 26-15,-4-12-66 16,14 6 49-16,1-6-29 0,17-13-42 15,0 0-22-15</inkml:trace>
  <inkml:trace contextRef="#ctx0" brushRef="#br0" timeOffset="14622.3847">10820 5589 200 0,'7'-19'77'0,"-7"19"-60"0,0 0-5 0,0 0 5 16,0 0-12-16,-4 0 26 15,4 3-17-15,-3 4 12 16,-1 2-5-16,-3 4 9 16,0 9-17-16,-7 6 3 15,3 0-11-15,-3 6 0 16,7 4-3-16,4 6 1 15,3-9-2-15,3-7-1 16,8 6 1-16,3-15-8 16,7 0 4-16,4-10-1 15,3-9 2-15,0-9 4 16,0-4-1-16,1-18 8 16,-5 9-5-16,-10-12 16 15,1 5-11-15,-12-5 14 16,-3 9-14-16,-10-4-8 15,2 11-2-15,-6-7-31 16,4 15 18-16,-4-5-69 16,3 5 46-16,0 1-109 15,8-1 82-15</inkml:trace>
  <inkml:trace contextRef="#ctx0" brushRef="#br0" timeOffset="15147.503">11123 5457 220 0,'-3'10'85'0,"3"-10"-66"0,7 15 8 16,-4-11 13 0,4 8-23-16,0 1 16 15,4 5-19-15,3 8 12 16,0-1-15-16,4 3 10 15,-1 6-12-15,1 4 6 16,0-4-8-16,-4 4 9 16,3-3-9-16,1-1 10 15,0-6-10-15,-1-3 7 16,4-6-7-16,1-3 9 16,-1-4-9-16,0-12 5 15,0 0-7-15,0-12 2 16,0-10-4-16,-3-6-2 0,3 0 0 15,-7-10-1-15,4-3 0 0,-4 3-5 16,0 4 3 0,-3 0-25-16,3 5 14 0,-4 4-80 15,1 3 52-15,-4-3-137 16,4 6 101-16</inkml:trace>
  <inkml:trace contextRef="#ctx0" brushRef="#br0" timeOffset="18303.5316">12093 5865 184 0,'0'-6'68'0,"4"12"-52"0,6-3-5 0,1-3-6 16,-1 10-1-16,5-4 2 15,-1 3 9-15,-4 1 4 16,1-1-9-16,-4 0 3 0,0 7 1 16,-7-3 4-16,-4 9 3 15,-6 0-9-15,-8 9-4 16,-3-3-16-16,0 0-8 16,0-3-31-16,3-6-12 15</inkml:trace>
  <inkml:trace contextRef="#ctx0" brushRef="#br0" timeOffset="18961.0691">12584 5439 184 0,'10'0'68'0,"-6"9"-52"0,3-3 10 0,-4-3 4 15,-3 7-7-15,0 5-1 16,0 4-6-16,-3 0-2 16,-1 6-8-16,1 3-6 0,3 7-1 15,0-1 3-15,3 1 1 0,1-4-6 16,3 1-2-16,0-4 8 15,3-9 5-15,1-1-3 16,3-8-1-16,0-4-2 16,0-12-2-16,4-4-2 15,0-2-1-15,-1-13-1 16,4-3 0-16,4-4 3 16,0-5 0-16,-4-1 1 15,-3 3 0-15,-4 10 2 16,-4 3 3-16,-3 7 9 15,-3 5 3-15,-4 4-6 16,-4 15-4-16,1 7-2 16,-1 9-1-16,4 3-2 15,0 1-2-15,4 5 1 16,6 4-1-16,1-7 0 16,3 1 2-16,4-11-8 0,6-8-1 15,8-4-18-15,0-12-9 16,0-6-26-16,-1-7-12 15,-2 1-22 1</inkml:trace>
  <inkml:trace contextRef="#ctx0" brushRef="#br0" timeOffset="19382.1568">13324 5288 276 0,'-17'-3'104'16,"10"6"-81"-16,-11 16-8 0,11-3-9 0,-4-1-6 16,1 7 0-16,-4 0 0 15,0 0 2-15,0 3-1 16,-1-6 2-16,1 0 2 0,0-4 0 16,4-5 2-16,3-1-2 15,7-9-5 1,10-9-4-16,11-1-5 15,8-5 0-15,6-4 5 16,4 10 2-16,-1-1 2 16,-2 13 0-16,-5 10 2 15,-2-1 3-15,-8 13-2 16,-7 4 0-16,-7-1 3 0,-3 3 3 16,-8-3-2-1,-7-2 1-15,-6-4-1 0,-8-1 1 16,-3-8-4-16,0-4-1 15,-4 1-6-15,4-1-2 16,7-9-16-16,6 0-4 16,8-9-22-16,7-1-10 15,7-2-50 1</inkml:trace>
  <inkml:trace contextRef="#ctx0" brushRef="#br0" timeOffset="19756.0067">13455 5598 184 0,'28'-6'71'0,"-14"3"-55"0,15-3 2 0,-12 3-1 0,8-4-9 16,7-2 0-16,6-10 0 15,5 3 2 1,-1-5-5-16,0-5 4 0,-6 8 3 0,-8-7 7 16,-7 6 5-16,-7 3-1 15,-7-3-2-15,-7 0-7 16,-7 10-4-16,-3 0-3 15,-5 2 0-15,-2 7-2 16,-1 7 0-16,1 5-1 16,-1 4 2-16,0 12 1 15,4-3 1-15,0 3 0 16,7-3 0-16,3 4-4 0,8-4-1 16,7 3 1-16,6-9 0 15,8-4-2-15,7 1-2 16,6-6 1-16,8-7 1 15,4-3-1-15,-4 0-1 16,-1-3-2-16,-6-4-1 16,-3-2-12-16,-8-1-2 15,-7 4-32-15,-7-3-13 16</inkml:trace>
  <inkml:trace contextRef="#ctx1" brushRef="#br0">15434 17113 0,'0'0'16</inkml:trace>
  <inkml:trace contextRef="#ctx0" brushRef="#br0" timeOffset="21168.735">3620 6922 88 0,'-4'-10'35'0,"8"7"-27"0,3-3 7 0,0 3 0 16,0-3 5-16,3 6 4 16,4 0 10-16,-3 6 3 15,0-3-8-15,3 6-5 16,-4 7-14-16,4 3 2 0,-3 9 4 16,0-3-6-16,3 13-3 15,-11 3 0-15,4 2 2 16,0 5-4-16,0-1-1 15,-7 6 7-15,11-9 4 16,-11 6-5-16,3-6-1 16,1-13-1-16,-1-6 2 15,-3 0-5-15,0-12-1 16,0 3 0-16,0-7 2 0,0-18-5 16,4-7-1-1,0-6 2-15,3-13-3 16,-4-8 0-16,8-4 1 15,-1-4 2-15,4-2-3 16,8 6 0-16,-8-3-1 16,7 3 0-16,-11 9-3 15,5 4 1-15,-5-1-14 16,4 10-5-16,-3 6-21 16,-4 0-8-16,3 4-56 15</inkml:trace>
  <inkml:trace contextRef="#ctx0" brushRef="#br0" timeOffset="21528.7076">4149 7000 152 0,'7'0'57'0,"-7"6"-44"0,0-6 7 0,0 4 3 15,0 5-5-15,-11 0-1 16,1 10-3-16,-5 13 1 15,-9-1-8-15,-1 13 0 0,4 0 0 16,0 0-3-16,7 0-1 16,3-7-1-16,8-2-2 15,3-17-2-15,10-8 1 0,4-10-1 16,7-19 0-16,4 0 2 16,3-9 0-16,1 0 6 15,-1-4 6-15,-4-5 3 16,1 9 0-16,-14 3-1 15,-1-1-1-15,-10 8 4 16,0-1 3-16,-7 9-15 16,4 4-4-16,-8-3-20 15,4 6-7-15,0-4-31 16,0 7-14-16,3-3-28 16</inkml:trace>
  <inkml:trace contextRef="#ctx0" brushRef="#br0" timeOffset="21918.2975">4530 6555 236 0,'-7'0'90'0,"7"6"-70"0,0 7-3 0,0-4-7 0,0 7-11 16,3 3 1-16,1 6 2 15,-1 3 1-15,4 16-1 16,-7 15 3-16,0 4 4 0,0 9 4 15,-7-6 4-15,4 3-7 16,3 3-1-16,0-9-5 16,0 0-1-16,3-13-1 15,4-9-2-15,0-7-10 16,0-9-4-16,4-9-35 16,-8-22-15-16,1-10-40 15</inkml:trace>
  <inkml:trace contextRef="#ctx0" brushRef="#br0" timeOffset="22264.4395">4942 6734 156 0,'-7'0'57'0,"7"0"-44"0,0 0 3 0,0 0 0 15,0 0-6-15,7 9 0 0,0-3 5 16,4 4 4-16,-7 5-9 16,-1 7 3-16,1 10 1 0,-4 8 1 15,0 11 4-15,0 2-11 16,0 0-2-16,-4 4 0 15,4-4 3-15,0-3-6 16,4-3-2-16,-1-9-3 16,-3-4-2-16,4-9-35 15,-4-15-14-15,0-10-48 16</inkml:trace>
  <inkml:trace contextRef="#ctx0" brushRef="#br0" timeOffset="22503.113">4674 7101 236 0,'-21'0'90'0,"18"0"-70"0,-1 0 2 0,4 0-4 15,7 0-6-15,4 0 1 16,10 0-5-16,4 0 0 16,10 0-5-16,7-4-2 0,11-2 2 15,-3 6-2-15,2-9-1 16,1 9 1-16,0-3-1 15,4-4-14-15,-4-2-5 16,-4 6-8-16,-3-4-3 16,-4-2-20-16,-3 3-5 15,-4-4-26 1</inkml:trace>
  <inkml:trace contextRef="#ctx0" brushRef="#br0" timeOffset="22939.5598">5482 6991 192 0,'-7'-7'74'0,"4"7"-58"0,-1-9 7 16,4 9-1-16,-3-3-3 16,3-3 1-16,-8 6 0 15,1 0 2-15,0 9-12 16,-3 0-1-16,-4 7-2 0,0 3-3 16,-4 9-3-16,4 7 2 15,3-1 0-15,4-6-4 16,7 4-1-16,4-10 1 15,3-3 0-15,7-4-8 16,0-9-2-16,4-12 1 16,-1-3 4-16,1-7 1 0,0-3 0 15,-1-6 12-15,-3 6 5 16,-3-3 1-16,-4 7 0 16,3-1 4-16,-6 13 3 15,-4 3-10-15,0 3-3 16,0 13-5-16,0-7 1 15,0 10-4-15,4-3 0 16,-1-7 1-16,4 7 0 16,0-4 0-16,4-2 0 15,-1-1-3-15,8-3 0 16,7-6-20-16,6-6-8 16,8 6-15-16,7-3-6 15,0-3-8-15,0-4 0 0,-4 7-16 16</inkml:trace>
  <inkml:trace contextRef="#ctx0" brushRef="#br0" timeOffset="23405.1336">6131 7082 192 0,'0'-29'74'0,"-3"14"-58"0,-8-4 20 16,8 10 7-16,-4-1-7 16,-4-6-1-16,-3 7-15 15,0 0-5-15,0 6-9 16,0 3-4-16,-1 3-1 0,-2 6 1 15,-1 0 1-15,1 17-1 0,-5-1-2 16,5 3 1-16,3 0 1 16,7-3-3-16,3-6 0 15,11 0-10-15,4-13-5 16,3-3 1-16,3-6 4 16,5-6 6-16,-1-7 3 15,0-3 8-15,-3 10 6 16,-4 3-4-16,-4-4-2 15,4 7 1-15,-3 3 2 16,0 3-2-16,-1 13-2 16,1 12-5-16,3 0-2 15,7 16 1-15,0 6 2 16,-3-3 4-16,-1 7 4 16,-6-4 9-16,-11-3 3 0,-11-3 1 15,-10 0-2-15,-10-7 3 16,-8 1 0-16,-4-4-10 15,-6-8-3-15,0-8-6 16,-1-8-3-16,4-1-27 16,4-12-10-16,7-6-11 15,10-16-1-15,14-4-34 16,8-11-14-16,10 2-15 16</inkml:trace>
  <inkml:trace contextRef="#ctx0" brushRef="#br0" timeOffset="23794.545">5990 7257 176 0,'25'-9'66'0,"-8"9"-52"0,8-6 1 16,-11 6-1-16,7 0-8 0,8-4 2 15,2-2 4-15,8-3 2 16,0 3-7-16,-4-7 7 0,4-3 5 16,-4-2 3-16,-3-8 2 15,-4 8-2-15,-6-7-2 16,-5 6-2-16,-6-3-1 15,-1 0-7-15,-6 3-4 16,-4 0 3-16,-4 3 4 16,-3 7-7-16,0 9-1 15,4 9 1 1,-4 1 1-16,0 15 3 16,0 3-3-16,3 7-2 0,4-1-2 15,7-6-3 1,4 7-2-16,6-1 1 0,8-5 3 15,3-11 1-15,4-2-4 16,3-6 1-16,8-10 0 16,-1 0 0-16,4-10-7 15,-4 1-3-15,-3-7-12 16,-7 7-6-16,-4-1-34 16,-10-5-12-16,-8 5-48 15</inkml:trace>
  <inkml:trace contextRef="#ctx0" brushRef="#br0" timeOffset="24741.119">8065 7163 252 0,'-15'-12'93'0,"12"2"-72"0,-11-5-8 0,10 11-8 16,-3-2-5-16,0-3 0 16,-3-7 0-16,2 7 0 15,-2-4 0-15,-4-3 2 0,0 7 3 16,-4 0 9-16,-7 2 3 15,-6 7-2-15,-5 10 1 16,-6 5-5-16,0 11 1 16,3-4-7-16,7 9-3 15,7-9-1-15,4 3-1 16,11 0-7-16,6-6 0 16,8-4 3-16,6-2 2 15,8-7-1-15,3-3 2 16,4-6 5-16,-1-3 5 15,5-3-5-15,-1-1 0 0,-3-5-2 16,-1-4 1-16,-3-9-2 16,1 2-1-16,-8-8-4 15,0-4 0-15,-4-9 0 16,1-6 2-16,-4-7 1 16,-3 7 3-16,-1 0 8 15,-3 6 3-15,0 12 11 16,0 7 5-16,-3 3-9 15,3 6-4-15,-4 13-9 16,4 12-5-16,0 13-1 16,0 6 1-16,4 13-1 15,3 6 2-15,0-1-2 16,3 11-1-16,4-10-2 0,0-7-1 16,4-2-3-16,0-7-1 15,-1-3-14-15,1-6-6 16,-4-10-17-16,0-2-7 15,-3-7-9-15,-1-7 0 16,1 4-40 0,-4-3-20-16,4 3 59 15</inkml:trace>
  <inkml:trace contextRef="#ctx0" brushRef="#br0" timeOffset="24937.502">8124 7006 192 0,'-3'0'74'0,"6"0"-58"0,1 4 9 0,3-4 2 0,0 9 1 16,0 0 6-16,4 10-10 16,-1 6-5-16,4 0-10 15,1 4-4-15,-1-4-1 0,-4 0-2 16,1-6-2-16,-4-7-8 16,0 4-5-16,0-13-33 15,-3-6-13-15,-1-13-48 16</inkml:trace>
  <inkml:trace contextRef="#ctx0" brushRef="#br0" timeOffset="25056.987">8093 6696 208 0,'-21'-19'79'0,"17"10"-61"0,1-7-36 0,3 10-19 15,3 3-44-15,1-4-13 16</inkml:trace>
  <inkml:trace contextRef="#ctx0" brushRef="#br0" timeOffset="25477.6677">8287 6865 200 0,'10'25'74'0,"-3"-3"-58"0,4 3 5 0,0-9-1 0,-1-3-1 16,4 5 3-16,0-2-1 16,0 3-1-16,1 0-10 15,-1-4 5-15,-4-5 4 0,1 6-1 16,-4-7 1-16,0 0 1 16,-3-5 2-16,-1 2-6 15,1-3-1-15,-4-3 4 16,0 0 2-16,3 0-6 15,1-3-2-15,3-3-5 16,0 2 0-16,3-2-7 16,1-3-1-16,-1-4 2 15,1-3 1-15,3 7-1 16,-3-7-2-16,3-2 3 16,0 2 0-16,0-3-4 15,0 0-1-15,-3-6-13 16,3 3-2-16,0-9-21 0,-3 3-8 15,-1 6-28-15,-6 0-11 16,-1 12-43 0</inkml:trace>
  <inkml:trace contextRef="#ctx0" brushRef="#br0" timeOffset="25627.9691">8685 6796 224 0,'18'19'85'0,"-11"3"-66"0,7 9 5 0,-7-15-1 16,4 9-7-16,3 3 3 15,4-2-6-15,-1-5 0 16,1 5-8-16,-4-8-3 0,0-2-1 0,-3 0-23 16,-4-7-10-1,0-6-83-15</inkml:trace>
  <inkml:trace contextRef="#ctx0" brushRef="#br0" timeOffset="25777.971">8742 6636 324 0,'-11'-9'123'0,"11"6"-95"0,4 3-17 15,-1-6-15-15,4 6-68 16,7-10-28-16,8 7-12 16,-1-13-3-16</inkml:trace>
  <inkml:trace contextRef="#ctx0" brushRef="#br0" timeOffset="26197.5481">9310 6724 292 0,'-4'0'110'0,"4"0"-86"0,-7 10-9 0,0-10-10 16,-7 9-13-16,-7 0 0 15,-7 7 6-15,-1-6 6 16,-2-1-2-16,-1 0 6 0,4-2 2 16,3-4 1-16,4-3 3 0,3 0-3 15,4 0-1-15,7 0-11 16,7 0-1-16,7 6-5 16,14 3 2-16,7 10 1 15,4 6 2-15,4 4 1 16,2-1 3-16,1 3-1 15,0-9-1-15,-11 3 1 16,-7 0-1-16,-7-12 6 16,-10 9 4-16,-11-10 1 15,-7-2 3-15,-11-1-5 16,-3 1-1-16,-7-10-2 16,3 6-1-16,0-6-19 15,4 0-5-15,3-6-29 0,8 2-11 16,9-11-68-1</inkml:trace>
  <inkml:trace contextRef="#ctx0" brushRef="#br0" timeOffset="26423.3851">9532 6796 280 0,'28'0'104'0,"-28"0"-81"0,14 25 7 0,-10-25-1 16,3 19-16-16,0 16-2 15,4-7-7-15,-4 6-3 16,3 1 0-16,1-7-8 0,-4 7-3 16,0-7-3-16,-7-9-2 0,0 0-3 15,0-10-2-15,0 3-17 16,3-8-6-16,1-14-49 16,3-5-31-1,4-14 54-15</inkml:trace>
  <inkml:trace contextRef="#ctx0" brushRef="#br0" timeOffset="26543.531">9670 6618 224 0,'-25'-10'85'0,"11"10"-66"0,10-3-10 16,4 3-9-16,0 0-69 16,7-6-29-16,7 6 25 15,4 0 14-15</inkml:trace>
  <inkml:trace contextRef="#ctx0" brushRef="#br0" timeOffset="27233.9066">9853 6875 252 0,'-3'19'93'0,"6"-4"-72"0,1 7 11 0,-1-6 3 16,-3 3-17-16,0 6-2 15,0 3-12-15,0 6-5 16,4-5 0-16,3-4 0 0,0 0 3 15,0-6-8-15,3-10-1 16,5 1 2-16,6-10 0 16,0-10 3-16,4-9 3 0,3-6 11 15,0-9 7-15,-3-4 1 16,-8 4 0-16,-3-4-6 16,-7 3-1-16,-7 1-4 15,-10 6 0-15,-11 3-16 16,-4 6-8-16,-3 0-14 15,0 3-5-15,-1 7-26 16,8 6-9-16,4-3 3 16,6 2 5-16,4 4 34 15,3 4 15-15,1-4 21 16,6 6 7-16,-3-3 7 16,7 16 6-16,1-10-5 15,6 16 0-15,0-6-7 16,10 6 0-16,15 10-6 15,-3-17 1-15,-8-2-5 0,11 3 1 16,6 0-1-16,-2 0 1 16,-11-4 9-16,-8-5 6 15,-6-7 16 1,-4-3-11-16,-7-3-6 16,-3-7-9-16,-1-5-3 15,1-4-4-15,3-6-1 16,0-4-3-16,3 1-2 15,8-6-2-15,3-1-1 16,4 7-1-16,-1 9 3 16,1 0-2-16,0 4 1 15,-4 15 4-15,0 3 1 16,0 13 3-16,1 9 3 16,-5 3 0-16,-3 9 2 0,0 4-6 15,-3-3-3-15,0-1-6 16,-1-2 0-16,1-7-25 15,3-3-8-15,3-6-38 16,8-13-18-16,7-12-27 16</inkml:trace>
  <inkml:trace contextRef="#ctx0" brushRef="#br0" timeOffset="27863.5406">11571 6313 260 0,'-7'-9'99'0,"4"9"-77"0,3 9-2 0,0-2-4 15,0 5-10-15,3 7 2 16,1 12 1-16,-1 1 2 16,1 12-5-16,-1 0-2 0,-3-1 0 15,0 11 2-15,-3-7 3 16,-1 12-4-16,-3-5-1 16,0-1 0-16,0 0 0 15,0-9 0-15,0-9 0 16,3-7-7-16,1-9-2 15,3 0-29-15,3-10-13 16,8-9-11-16,-1-9-2 16,1-7-38-1</inkml:trace>
  <inkml:trace contextRef="#ctx0" brushRef="#br0" timeOffset="28298.9975">11236 6768 212 0,'-42'-16'79'0,"42"16"-61"0,-18-9 4 15,18 9-4-15,0-3-9 16,7-3-1-16,4 2-2 16,10-2-1-16,11 3-3 15,6-3 1-15,8-4 0 0,4 10-4 16,6 0 1-16,1 10-2 16,-5 9 0-16,1-1 6 15,-7 8 2-15,-3 2 0 16,-8 3 1-16,-3 7 0 0,-8-4 1 15,-3 1-4-15,-3-4-1 16,0-6-1-16,-4 0 1 16,3-6-2-16,5-10-1 15,-1 1 3-15,7-13 0 16,0-4 1-16,0-8 0 16,1-4 0-16,2 0 0 15,-9-15 6-15,-8 5 6 16,-7-5 5-16,-11 6 4 15,-6 3-9-15,-12-4-4 16,-6 14-3-16,0-4 1 16,0 10-5-16,0 5-3 15,3-2-10-15,4 0-5 16,0 6-15-16,6 6-8 0,5-6-24 16,3 6-12-16,10-2-46 15</inkml:trace>
  <inkml:trace contextRef="#ctx0" brushRef="#br0" timeOffset="29304.0457">12665 6768 164 0,'-4'16'63'0,"1"-4"-49"0,-1 13 7 0,4-15 2 16,-3 9-5-16,-1-1 1 16,4 8-6-16,0-8-3 15,0 7-5-15,4-6 3 0,-1-3 4 16,4-4-2-16,0 4 2 16,0-6-1-16,-3-1 3 15,3-3-1-15,-4-3 0 0,1 4-5 16,3-7-3-16,0 0 0 15,0-7-1-15,-3 4-5 16,-1-12 1-16,1-4 0 16,-4-6 2-16,-4-4-6 15,-3-8 1-15,-3-7-4 16,-5-6 0-16,-2-4 4 16,-1 7 1-16,0-6 2 15,1 6 2-15,3-3-1 16,3 3 2-16,4 3-2 15,7 6-1-15,7 7-2 16,7 3 1-16,11 9-1 16,7 3 0-16,10 4 4 0,7 5 1 15,1-2-6-15,-1 3-2 16,1 6-14-16,-8 0-5 16,0 6-25-16,-13 0-9 15</inkml:trace>
  <inkml:trace contextRef="#ctx0" brushRef="#br0" timeOffset="29695.1932">12312 6608 236 0,'-4'0'90'0,"8"6"-70"0,-1 4-5 16,5-7-8-16,6 6-1 16,7-2 6-16,11 2 0 15,13 1 1-15,15-1-7 16,11 0-4-16,10 7-1 0,-3-7 1 16,-8 1 3-16,-10-1 4 15,-10 7 5-15,-8-4-4 16,-7-2 2-16,-14 6 2 15,-3-7 3-15,-7 7-7 16,-4-7-3-16,-4 7-4 16,1-7 0-16,-1 4-4 15,1-4-2-15,-1-3-1 0,-3-3 3 16,0 4-18-16,0-7-4 16,0 0-18-16,-3 0-6 15,-1-7-24-15,-3-2-10 16,0-10-5-1</inkml:trace>
  <inkml:trace contextRef="#ctx0" brushRef="#br0" timeOffset="29817.1755">12866 6574 248 0,'-25'-38'93'0,"18"29"-72"0,0-10 0 0,3 13-2 16,1-4-13-16,3 10-1 15,0-9-32-15,3-1-14 0,8 1-65 16,7 3-27-16</inkml:trace>
  <inkml:trace contextRef="#ctx0" brushRef="#br0" timeOffset="30219.8455">13085 6734 220 0,'3'18'82'0,"-3"-8"-64"0,7 15 4 16,-3-16-1-16,3 7-7 15,0 0 2-15,0-4 0 16,0 7-1-16,0-3-7 16,0-1-1-16,0-5 3 0,0-7 0 15,0 3 2-15,0-12-4 16,0-3 0-16,-3-1-5 0,3-9 0 16,0-6-1-16,3-3-2 15,1 3-2-15,7 6 1 16,-1-6-1-16,5 6-2 15,2 0 0-15,-3 10 3 16,1 3 0-16,-5 3 1 16,1-4 0-16,-4 14 2 15,-3-4 1-15,-1 6 1 16,-3 7-2-16,0 3 1 16,0 6-2-16,4 3 2 15,-1-3-4-15,1 3-2 16,0 0-7-16,3-12-2 15,0 3-39-15,0-10-17 0,4-9-47 16</inkml:trace>
  <inkml:trace contextRef="#ctx0" brushRef="#br0" timeOffset="30701.4915">13839 6696 236 0,'8'-16'90'0,"-1"7"-70"0,0-4 13 15,-4 7-1-15,1 0-11 16,-4-4-1-16,0 1-6 16,-4 0 1-16,-3 5-8 15,-3-2-2-15,-8 6 1 0,-3 6-1 16,-7 7 0-16,-1 3-3 0,1 3-2 16,7 6-2-16,3 0 1 15,8-3-1-15,10 3 0 16,7 0 0-16,7-13-2 15,3-2 0-15,12-10 0 16,2-3 0-16,5-13 0 16,6-12-2-16,-3-1 1 15,3-11 3-15,-10 2 1 16,-4-9 3-16,-7-3 3 16,-3 6-2-16,-7-3 0 15,-4 3 3-15,-7 0 3 16,-4 10-2-16,-3 5 1 15,-4 4-3-15,1 7 0 0,-1 14-3 16,1 8 1-16,-1 14 0 16,4 17 1-16,7 9-2 15,4 9 1-15,6 10-2 16,8-4 2-16,3-2-2 16,7-4-1-16,4 0-24 15,3-15-11-15,4-3-48 16,-4-10-20-16,-6-13-6 15</inkml:trace>
  <inkml:trace contextRef="#ctx0" brushRef="#br0" timeOffset="35549.5265">14859 6056 192 0,'-4'-19'74'0,"4"19"-58"0,4-3 3 16,0 3-2-16,3 0-7 16,0 3 0-16,0 4-2 15,3 5 0-15,4 4-4 16,1 3-1-16,2 0 1 0,1 12 4 16,-1 7 3-16,1 9-2 15,-4 15 2-15,-3 14 3 16,-4-1 3-16,0 3-7 15,0 4-1-15,0-4-5 16,4-6-3-16,-4-9 4 0,0-7 1 16,0-15 2-16,0-13 0 15,0-9 7 1,-4-9 2-16,1-29-6 0,3-9-2 16,0-23-5-16,4-21-1 15,3 0-3-15,3-9-1 16,1 2 3-16,3-2 1 15,0 9-1-15,0 9-2 16,1-6-2-16,-1 6 1 16,-4 10-1-16,1 6 0 15,-4-3-14-15,-3 12-6 16,-4 4-20-16,-4 5-9 16,-3 14-41-1,-7 15-53-15,-3 12 43 0</inkml:trace>
  <inkml:trace contextRef="#ctx0" brushRef="#br0" timeOffset="36208.6242">15328 6636 252 0,'-7'-18'96'0,"11"18"-75"0,-1-4-3 0,4-2-8 16,4 6-8-16,6-3-2 15,5-3 1-15,9-4-1 16,8 4 0-16,7 3 0 0,0-3 0 16,0 3-3-16,-4-4 2 15,-3 7 1-15,-4 7 2 16,-7 2 3-16,-6 0 4 0,-5 7 2 16,-13 3 1-1,-8 0-2-15,-10 0 1 0,0-1 0 16,0 1 1-16,-4 3-2 15,4-9 1-15,0 2-6 16,3-5-1-16,1-1-2 16,3-3-2-16,0-2-2 15,3 5 1-15,4-9 1 16,0 0 0-16,4 6 0 16,3-3 0-16,3 7-3 15,5-4 2-15,-1 3-1 16,3 7 0-16,1 3 2 15,-4 0 0-15,-3 9 2 16,-8-3 1-16,-6 3 3 16,-4-9 3-16,-8 6-2 15,-9-6-2-15,-4 0 4 0,-8-4 2 16,1-5-4-16,0-1-2 16,-1-9-5-16,5 0-2 15,2 0-17-15,8-9-7 16,7-1-31-16,7-5-12 15,7-7-56 1</inkml:trace>
  <inkml:trace contextRef="#ctx0" brushRef="#br0" timeOffset="36645.9834">16390 6947 264 0,'-3'0'99'0,"-5"6"-77"0,-2-3 11 0,6-3 2 16,-3 0-19-16,0 7-6 16,0-7-17-16,4 0-6 15,-1 0 6-15,8 0-65 0,3-7-26 16,3-2-5 0</inkml:trace>
  <inkml:trace contextRef="#ctx0" brushRef="#br0" timeOffset="43926.9535">3450 8374 244 0,'-10'-7'90'0,"13"7"-70"0,1 7-7 0,-1 2-8 16,8 7-3-16,-1 3 3 0,1 9 2 16,7 9 1-16,3-2-4 15,-7 15 4-15,7 7 2 0,-7 2 1 16,7 7 1-16,-7 6-2 16,1 6-1-16,-5 1 1 15,4 6 1-15,7-7-3 16,-17 0-3-16,6-2 0 15,1-4 1-15,0-3-1 16,-11-16 0-16,0-6-3 16,0-3 1-16,0-19 0 15,0 3 3-15,0-18-1 16,0-10 0-16,10-13-6 16,-6-21 1-16,6-13 0 15,4-13 2-15,1-18-3 0,2-4 0 16,-3-9 1-16,4 0 2 15,0-3-3-15,6 3 0 16,-3 10 3-16,4 2 1 16,0 7-4-16,3 9-1 15,-3 1-2-15,-1 12 0 16,-2 12-8-16,-1 3-5 16,-11 7-31-16,4 9-11 15,-3 10-65 1</inkml:trace>
  <inkml:trace contextRef="#ctx0" brushRef="#br0" timeOffset="44723.544">4128 9355 184 0,'0'-6'71'0,"-4"6"-55"0,4-3 0 0,0 3-5 16,4 0-5-16,6-7 1 15,1 4 2-15,3-6 2 16,3-7-5-16,8 1 0 0,0 2 4 15,-1-3-2-15,1 7 1 16,-4 0-1-16,4 2 0 0,-11 14 0 16,0-4 2-16,0 9-3 15,-3-2 1-15,-4 2-5 16,-7-2 0-16,0 5 3 16,-11 4 1-16,4 0 1 15,0-3 2-15,-7-1-1 16,4-2 2-16,-1 2-4 15,0-5-2-15,4-7 0 16,0 3 1-16,-3 1-3 16,6-4-2-16,1 3-3 15,3-3 1-15,7 7-1 16,3-1-2-16,8 0 0 16,0-2 3-16,6 8-2 15,1-2-1-15,-4 6 3 16,4-4 0-16,0 14 1 0,-11-4 0 15,-4 3 2-15,-3-3 1 16,-10 9 5-16,-1-5 5 16,-13-1-3-16,-1 6 2 15,-7-5-5-15,1-4 1 16,-1-7-1-16,-3 1 1 16,-1-12-9-16,1-7-4 15,7-7-13-15,-4-12-4 16,8 1-12-16,3-11-4 15,10-5-22-15,-3-1-7 16,14-8-37 0</inkml:trace>
  <inkml:trace contextRef="#ctx0" brushRef="#br0" timeOffset="45445.3805">4925 8715 240 0,'-7'-3'90'0,"7"6"-70"0,7-3-1 16,-7 0-6-16,7 0-7 15,0 0 1-15,7 0-4 0,4-3 0 16,3-3-1-16,7 6-2 0,0-3 3 16,8-3-4-16,-1 3-2 15,4-4 4-15,3 4 3 16,0-3-6-16,1 6 0 16,-15 0-22-16,4 0-7 15,-4 0-37 1,-3 0-51-16</inkml:trace>
  <inkml:trace contextRef="#ctx0" brushRef="#br0" timeOffset="45748.0232">4925 8957 252 0,'-7'12'93'0,"14"-8"-72"0,0 5 0 16,3 0-2-16,8-2-4 15,10-4 3-15,11-3-4 16,3 0 2-16,8 0-9 16,6-10-2-16,-3 7 1 0,4-3-3 15,-12-3 0-15,1-1-3 16,-3 4-3-16,-8 3-5 15,-3-3-2-15,-4 6-22 16,0-4-9-16,-3-2-42 16,0-3-57-16,-1 6 39 15</inkml:trace>
  <inkml:trace contextRef="#ctx0" brushRef="#br0" timeOffset="49241.3036">6403 8461 216 0,'11'-21'82'0,"3"11"-64"0,7-9-18 0,0 10-13 16,4-4-3-16,6-2 2 15,8-1 1-15,7 7 1 16,3-4 7-16,1 0 4 0,-1 10 4 15,-3-3 1-15,-4 6 2 16,-6 6 10-16,-12 13 5 16,-6 0-5-16,-11 12 1 15,-7 7-6-15,-7 0-1 16,-7 5 0-16,-4 1 4 16,-6-6-2-16,-5 3 1 15,-2-10 1-15,-1-6 4 16,-3 3-6-16,3-12 1 15,4 3-4-15,-1-10 0 16,5 1-5-16,6-4-1 16,4-6-6-16,7-6-2 0,7-4-1 15,10-2 4-15,8-4-1 16,10 0-1-16,8 7-2 16,2 6 1-16,8 3-2 15,4 3 2-15,-4 13-2 16,-1-1 2-16,-6 4-2 15,-7 3 2-15,-7 3 7 16,-8 3 6-16,-6 13 5 16,-11-3 4-16,-7 6 0 15,-11 0-1-15,-7 3 0 16,-6-3 0-16,-5-7-4 16,-6-2-2-16,0-10-6 0,-4 0-3 15,0-13-3 1,4-2-1-16,3-10-9 0,4-3-5 15,6-13-9-15,8-3-4 16,7-15-12-16,11-4-4 16,6-12-43-1</inkml:trace>
  <inkml:trace contextRef="#ctx0" brushRef="#br0" timeOffset="49676.7674">7398 8436 272 0,'-7'10'104'0,"-11"-1"-81"0,-3 29-8 15,10-13-9-15,-3 9-2 16,-3 20 5-16,-1 18-5 15,4 6 0-15,7-3-2 16,10 4-2-16,11-7 1 0,8-9-6 16,6-10 1-16,11-9-7 15,6-16-3-15,-2-18 8 16,-1-14 5-16,4-11 3 16,0-13 2-16,-4-16 4 15,1-13 5-15,-5-12-3 0,-2 0 2 16,-8 6-1-16,-7 7 3 15,-10 3 10-15,-11 3 7 16,-11 9-12-16,-10 0-3 16,-7 7-10-16,-4 5-2 15,-3 10-9-15,-4 1-2 16,-4 8-16-16,1 1-8 16,3 3-21-16,4 6-9 15,10-4-65 1</inkml:trace>
  <inkml:trace contextRef="#ctx0" brushRef="#br0" timeOffset="51179.558">8569 7561 252 0,'-4'0'96'0,"1"4"-75"0,-8 2-1 16,8 3-7-16,-8 1-7 15,-3 15 1-15,-4 3-4 16,-6 7-2-16,-4 12 0 16,-8 6-1-16,-3 16 0 0,-3 3 4 15,-4 19 5-15,4 3-1 16,-4 6 3-16,-3 16 0 15,3 4 3-15,4 11-3 16,3 4-1-16,7-10-9 0,7-2 0 16,11-7-1-16,7-6 0 15,7-7-9-15,18-18-4 16,13-7-18-16,15-15-7 16,14-13-31-16,18-12-13 15,7-4-10 1</inkml:trace>
  <inkml:trace contextRef="#ctx0" brushRef="#br0" timeOffset="64630.3092">14697 5150 160 0,'-4'0'60'0,"4"-6"-47"0,0 6-3 0,0 0-5 15,0 0-3-15,4-6 3 16,-1 2 0-16,4 4 0 15,4-6-3-15,-1 3 5 0,5-3 3 16,2 3 1-16,8-4 1 16,3-2-4-16,11-1-3 15,-4 1 0-15,8 0-1 16,-5-1 2-16,1 1 1 16,-7-7-1-16,0 13 1 15,-8-3 0-15,-2-4 1 0,-8 10 4 16,0-6 5-16,-4 6-7 15,1 0-1-15,-4 9-5 16,0 4-3-16,0-4 4 16,-3 4 1-16,-4 12 0 15,-7 0 1-15,-4 7-4 16,-7 11 0-16,-10 11-1 16,-7-1 1-16,-4-3 0 15,0-3 1-15,0-3-2 16,1 0-2-16,2-9 3 15,8-7 0-15,3 0-1 16,1-9 1-16,10-4-2 16,3 1-1-16,8-6-2 15,3-7 1-15,3 3 1 16,8-6 0-16,3 0 0 0,10 0 0 16,5 0 0-16,2-6 0 15,8 6-3-15,4-3 2 16,-1-4-4-16,0-2-1 15,4 3-8-15,-4-4-2 16,-3 1-18-16,-4-4-5 16,-6-2-48-1,-8-4-44-15,-7 3 50 16</inkml:trace>
  <inkml:trace contextRef="#ctx0" brushRef="#br0" timeOffset="64946.6195">14803 5404 220 0,'-25'-9'85'0,"21"9"-66"0,1 6-3 16,3-6-5-16,0 0-8 15,3 0 0-15,4-6 1 16,4 6 2-16,3 0-3 16,4 0 0-16,6 0 3 0,5 0-1 15,2 0 0-15,8 0-3 0,4 0-2 16,2 0 1-16,1 0 1 16,4-3-8-16,-1-4-3 15,-3-2-26-15,-7-1-12 16,-4-5-47-1</inkml:trace>
  <inkml:trace contextRef="#ctx0" brushRef="#br0" timeOffset="65201.7963">15575 5511 224 0,'0'9'85'0,"-10"0"-66"0,10 7 1 0,-4-6-4 0,4 5 0 16,0-2 2-16,0 6-5 16,4 6 0-16,-1-6-8 15,-3 6 4-15,0 3 3 0,0-9-4 16,-3 3-2-16,-1 0-1 16,1-13-1-16,-5 3-24 15,5-12-9-15,3-12-41 16,0-10-18-16,3-13-8 15</inkml:trace>
  <inkml:trace contextRef="#ctx0" brushRef="#br0" timeOffset="65712.0101">15720 5573 228 0,'7'19'88'0,"-4"-13"-69"0,1 10 0 0,-4-6-4 15,0 2 2-15,0 4 4 16,-4 3-2-16,1-1 1 16,-1 1-11-16,1-3-1 0,-1-7 2 15,4 7-2-15,0-3 1 16,0-7-3-16,4-6-1 16,-1 0-6-16,4-6 1 15,0-7 0-15,0-6 0 16,4-3-3-16,0-6 2 0,3 0 1 15,0 3 0 1,0-4-3-16,4 4 0 0,-1 7 4 16,4-1 1-16,1 12-3 15,-1-2 1-15,0 9 4 16,0 9 2-16,0 7 0 16,-3 3-1-16,0 0-3 15,-4 12 1-15,0-3-2 16,-4 1-1-16,1-1 1 15,0-3-1-15,-1-6 0 16,1 6 0-16,-1-10 0 16,1-2 0-16,-4-4 4 15,0-2 2-15,0-7 2 16,0-7 0-16,4-2-4 0,-1-10-1 16,4-6-6-16,0-3 0 15,1 3-12-15,2-3-3 16,1 3-20-16,-4-7-8 15,0 1-63 1</inkml:trace>
  <inkml:trace contextRef="#ctx0" brushRef="#br0" timeOffset="66641.5925">16348 5583 192 0,'-7'0'71'0,"7"0"-55"0,0 0 2 15,3 0-3-15,-3 0-6 16,0 0 2-16,7-3-2 15,4 3 0-15,3-7-5 16,4 7-1-16,6-3 3 0,4-3-1 16,4-3 2-16,4-1-2 15,-1 4 2-15,-3 3-2 16,-4 3 2-16,-7 3 7 0,-3 3 3 16,-11 13 3-16,-11-3 0 15,-6-4-9-15,-8 13-4 16,-7-6-2-16,-3 12 1 15,0 1 1-15,0-1 1 16,3 1-2-16,4-7-1 16,-1 0 1-16,8-6 3 15,0-4-2-15,4-2 1 16,3-4-3-16,0 1 2 16,3-4-4-16,4-6 0 15,7 0-6-15,7 0 0 16,7 0 1-16,11-6 3 15,7 6-2-15,7-4-2 16,0-2-7-16,-4 6-2 0,-3 0-15 16,-4 0-6-16,-10 0-53 15,-15-9-78 1</inkml:trace>
  <inkml:trace contextRef="#ctx0" brushRef="#br0" timeOffset="68803.4048">1838 7251 140 0,'0'-13'55'0,"0"13"-43"0,0-12 10 0,0 9 1 0,0-3-9 16,0-4-1-16,0 1-3 16,0-1 1-16,-7-8-6 15,3 2-1-15,-3 3 2 0,4-2 3 16,-11 5 2-16,-4 10 3 15,0 0 4-15,-3 16-10 16,-3 6-2-16,-1 3 0 16,-7 13 1-16,4 5-3 15,3 1-1-15,4-6-1 16,7-4-2-16,10 1-2 16,4-7-1-16,4-12-5 15,7 3 0-15,6-10-1 16,4-9 1-16,11 0 2 0,-4-9 4 15,8-10 1 1,-1 0 1-16,11-9 0 0,-11-4 0 16,-7 4-3-16,4 9 2 15,-14 10 1-15,3 0 2 16,-11 2 5-16,4 7 6 16,-10 7-3-16,3 5 2 15,-7 4-3-15,0 3 0 16,0-1-5-16,0 8-3 15,11-8-3-15,-11-2-1 16,3-7-1-16,8 1 3 16,-1-10-20-16,4-6-8 15,-3-4-5-15,7 1 0 16,3-1 3-16,0 1 2 16,4 6 17-16,-11-3 6 0,0 6 16 15,-4 6 8-15,1-3 6 16,0 6 5-16,-11 1-2 15,3-4 1-15,-3 3-7 16,0-5-3-16,0 2-4 16,0-3 1-16,0 3-4 15,0-12 1-15,0-3-12 16,0-4-2-16,7-12-10 16,-3-3-5-16,6-7 9 15,4 10 4-15,1-3 0 16,2 9 3-16,-3 3 3 15,7 7 1-15,-6 9-1 16,-5 0 1-16,4 6 0 16,0 7 3-16,-3 9-1 0,0 6 0 15,-1 0-3-15,-6 0-2 16,6 7-13-16,1-7-6 16,3-9-21-16,7 3-10 15,-3-13-46 1</inkml:trace>
  <inkml:trace contextRef="#ctx0" brushRef="#br0" timeOffset="69269.4139">2861 7320 160 0,'11'-25'60'16,"-11"6"-47"-16,-7 0 6 0,3 10 0 0,-7-7-2 15,-3 1 1-15,-7 2-5 16,-4-3 0-16,-10 7-8 15,-4 9 8-15,-3 0 6 0,3 9-4 16,4 7 0-16,7 3-3 16,-4 9 2-16,14 0-9 15,8 4-6-15,3-10-8 16,14 0-5-16,7-13-6 16,7-15 0-16,4-4 9 15,-1-15 3-15,1-3 3 16,0-7 1-16,-4-2 5 15,-3-7 3-15,-1 0 8 16,-3-9 2-16,4-1-3 16,-7-8 1-16,-1-4-1 0,1-13 1 15,-1 10 0-15,1 7 0 16,-8 5 5-16,1 7 1 16,-4 19 13-16,-4 9 7 15,1 22-14-15,-8 25-5 16,-3 34-10-16,4 23-1 15,-1 25-3-15,11-1 0 16,4-5-3-16,20-4-2 16,19-9-19-16,10-23-10 15,17-11-45-15,11-29-19 16,-7-22-43-16</inkml:trace>
  <inkml:trace contextRef="#ctx0" brushRef="#br0" timeOffset="84373.5201">9296 7803 188 0,'-7'-6'71'0,"7"3"-55"0,0-4-7 16,3 7-5-16,1-9-4 15,3-1 2-15,3 1-1 16,4-7-1-16,4 7 1 16,3-4 7-16,4-2 5 0,0 5 0 15,-1 4 0-15,1 3 1 16,0 3 2-16,-4 9-3 16,0 1 2-16,0 5-6 15,-3 4-1-15,-4 9-2 0,-3 7 1 16,-4 3-4-16,-7 2-2 15,-4-2 4-15,-3 9 1 16,-11-3-2-16,-6 0-3 16,-5 0-3-16,-6-10-1 15,-4-6 4-15,1 1 1 16,-1-14-3-16,0-5-1 16,0-1 1-16,4-12 0 15,0-10-2-15,6 1 2 16,5-13-1-16,10 6 0 15,3-6 2-15,7 6 0 16,8 0 0-16,3 4 2 0,7-4 1 16,7 9 3-16,4 1-3 15,3 9 0-15,8 0-1 16,-1 0 1-16,4 6-4 16,-4-3 0-16,0 7 1 15,-3-4 2-15,-4 3-3 16,0 1 0-16,-3-1-6 15,-4 1 0-15,0-4-15 16,1-3-5-16,-5 3-33 16,4-12-11-16,1-3-18 15</inkml:trace>
  <inkml:trace contextRef="#ctx0" brushRef="#br0" timeOffset="84837.9484">10001 7706 196 0,'4'-3'74'0,"-8"-4"-58"0,-3 7-6 0,4 0-8 16,-4 7 8-16,-4-4 7 15,-3 6 3-15,0 7 0 16,0-7-10-16,-4 7 0 0,4-4 1 15,0-2-2-15,3-1 0 16,1-2-3-16,3 2-1 0,3-9-6 16,4 0 1-16,7 0-2 15,0-6 0-15,4 6 2 16,-1 0 0-16,4 6 4 16,1 10 2-16,2-4 0 15,1 13 1-15,0 0-4 16,3-3-2-16,0 3 0 15,-4 4-1-15,-2-4 2 16,-5-7 1-16,1 1 5 16,-8 3 5-16,-3-9-5 15,-7 6-2-15,-3-10-3 16,-1 0-3-16,-3 4-4 16,3-10-2-16,1 7-8 15,3-10-4-15,3-4-12 16,1-5-4-16,3-13-31 0,0-6-12 15,0 0-11 1</inkml:trace>
  <inkml:trace contextRef="#ctx0" brushRef="#br0" timeOffset="85169.5719">9962 7759 116 0,'-17'-9'44'0,"10"2"-35"0,-4-2-4 0,8 9-5 0,-1-9 3 16,1 5 3 0,3-5 3-16,0 0 2 0,3-4 12 15,4 4 5-15,4 6 3 16,3-4 3-16,4 4-18 16,-1-3 4-16,4 6 3 0,8 0-3 15,2 0 0-15,5 0-7 16,2 0 0-16,8-3-8 15,0-4-1-15,0-2-2 16,3 6-2-16,-3-3 1 16,-3-4-1-16,-5 4-7 15,-6 6 0-15,-4-3-21 16,-7-3-7-16,-3 6-28 16,-18 0-11-16,-7 0-11 15</inkml:trace>
  <inkml:trace contextRef="#ctx0" brushRef="#br0" timeOffset="85800.154">8474 8471 212 0,'-28'-6'79'0,"13"6"-61"0,1 6-1 16,14-3-2-16</inkml:trace>
  <inkml:trace contextRef="#ctx0" brushRef="#br0" timeOffset="86023.4322">8424 8480 360 0,'18'0'16'0,"14"-6"-8"16,7 3-1-16,10-3 0 0,7-4-1 15,8 1 1-15,6-1 2 16,15 4 5-16,7 3-6 16,10-3 0-16,18-4 0 15,18 10 0-15,10-9-2 16,14 6-1-16,14-4-6 15,8-2 1-15,3 0 0 16,-7 2 2-16,-14-2-1 0,-15 6-1 16,-13 3-8-16,-22 0-3 15,-24 3-29-15,-18-3-14 16,-17 9-60 0</inkml:trace>
  <inkml:trace contextRef="#ctx0" brushRef="#br0" timeOffset="89131.8952">8608 8910 148 0,'0'0'57'0,"0"0"-44"0,7-6-4 0,0 6-4 16,0 0-3-16,4-4 1 16,3 4 5-16,3-6 3 15,8-3-6-15,3-1 4 0,7 1 1 16,4 0-5-16,0-1-3 16,0 1 1-16,-7 2 2 15,-4 4 0-15,-7 3 0 16,-7 3 8-16,-7 4 6 15,-7 12-8-15,-10-1-1 0,-4 11-4 16,-8 2-1-16,1-3-3 16,-4 0-2-16,1-3 9 15,3 1 4-15,-1-14 0 16,5 4 2-16,-1-7-6 16,4-3-3-16,3-2-8 15,4-8-3-15,7-8-5 16,7 3 1-16,4-4 0 15,3-3 3-15,4 7 4 16,-1 9 1-16,5 0-2 16,-1 9 0-16,0 7 2 15,0 3 0-15,-7 6 1 16,0-3 2-16,-7 3-1 0,-3 3 2 16,-8 4 0-16,-6-11 1 15,-8 5 6-15,-3 2 4 16,-4-9-7-16,1 6-2 15,-1-7-3-15,0 1-2 16,1-9-6-16,2 2-1 16,5-9-28-16,6-3-12 15,4-3-59 1</inkml:trace>
  <inkml:trace contextRef="#ctx0" brushRef="#br0" timeOffset="89656.7043">9267 8938 244 0,'-21'-9'93'0,"18"9"-72"0,-8 6-8 16,8-3-10-16,-4 3-4 15,0-2 0-15,0 2 1 16,-1 3 0-16,1 1 0 16,4-1-5-16,-1-3 1 0,8-3 2 0,3 7 1 15,0-10-2-15,7 6 2 16,4-6 1-16,6 3 0 15,1 3 0-15,3 4 2 16,-3 6-1-16,0-4-1 16,-4 4 1-16,0 3-1 15,-7-1 2-15,-3 1 3 16,-1 6 2-16,-3 0 3 16,-3-6 4-16,-4 0 1 15,0 0-4-15,-4-3 1 16,1-7-3-16,-8 7 0 15,1-4-8-15,-8-2 0 16,0-4-1-16,-3 3 0 16,0-2-9-16,0-4-2 0,-4-6-23 15,8-10-8-15,2 0-40 16,8-15-44 0,4-13 39-16</inkml:trace>
  <inkml:trace contextRef="#ctx0" brushRef="#br0" timeOffset="89898.7516">9243 8875 216 0,'-4'-3'82'0,"1"-3"-64"0,6 6 0 0,-3 0-3 16,7 0-5-16,4 0 4 15,-1 0-5-15,1 0-3 16,3 6-3-16,4-6-3 15,6 0 1-15,5-6-1 0,6 6 0 16,4-9-11-16,7-1-5 16,0 1-12-16,-4 2-3 15,-3-2-38 1,-11 0-40-16,-7 9 36 16</inkml:trace>
  <inkml:trace contextRef="#ctx0" brushRef="#br0" timeOffset="90198.2886">9853 8819 200 0,'0'3'77'0,"0"-3"-60"0,4 9 4 15,-1-2-3-15,-3 2-5 16,0 10 0-16,0 0-3 16,0 6-1-16,-3 9-5 15,-1 1-1-15,1-4 3 0,-1 10-3 16,0-13 0-16,1 7-1 16,3-7-2-16,0-9-8 15,0 0-5-15,0-4-33 0,-4-5-13 16,1-10-31-1</inkml:trace>
  <inkml:trace contextRef="#ctx0" brushRef="#br0" timeOffset="90379.5488">9733 9064 208 0,'-14'0'79'0,"3"0"-61"0,8 6 4 0,3-6-4 15,0 0-3-15,7 3 1 16,4 3-4-16,3 0-2 15,7-6-6-15,7-6-9 0,7 0-5 16,8-3-12-16,-1-1-6 0,0-2-29 16,1-4-56-1,-5 0 19-15</inkml:trace>
  <inkml:trace contextRef="#ctx0" brushRef="#br0" timeOffset="90888.6027">10111 8847 236 0,'-11'-9'90'0,"11"9"-70"0,7 0-5 0,4 0-6 16,3 0-8-16,7 0 2 15,11 0-2-15,-1 0-1 16,5 9 1-16,3 1-1 0,-4 8 0 16,0 7 0-16,-7 10 2 15,-7 3 3-15,-6 5 4 16,-12 5-4-16,-10-5-1 15,-7 1-2-15,-11-9 1 16,1-1-2-16,-8-12-1 16,-3 3 1-16,-1-15 1 15,1-1 1-15,0-9 3 16,3-9-5-16,11-1-1 0,7-8-2 16,3 2-2-16,11-3 3 15,4 7 0-15,10-1 3 16,7 10 3-16,4-3-2 15,6 12-2-15,-2-3 0 16,-1 10 1-16,0-10-3 16,0 6 0-16,0-9-26 15,-3 0-9-15,0-9-72 16</inkml:trace>
  <inkml:trace contextRef="#ctx0" brushRef="#br0" timeOffset="91262.4527">10703 8857 260 0,'-14'0'96'0,"7"9"-75"0,-3 0-5 0,6 1-9 16,-3-1-7-16,3 1 2 15,-3 5-1-15,4-5-1 16,-1 5 1-16,1-5-1 0,3-1 0 15,3-3-5-15,4-2 1 16,7 2 0-16,8-3 2 16,2-3 1-16,8 9 3 15,0 7-3-15,0 3 0 0,-4 0 1 16,-4 6 2-16,-6-6 3 16,-4-1 2-16,-3 8 1 15,-11-8 2-15,-4 1-3 16,-6-3-2-16,-4 3-2 15,-1-4-3-15,-2-12-2 16,-4 4 1-16,-4-7-19 16,4-10-9-16,0-5-40 15,0-10-16-15,-1 3 0 16</inkml:trace>
  <inkml:trace contextRef="#ctx0" brushRef="#br0" timeOffset="91459.9655">10530 8828 252 0,'4'-9'96'0,"3"3"-75"0,14 3 6 0,-7 3-4 15,7 0-9-15,11 0 0 16,7 0-8-16,3-7-4 16,4 4-1-16,4-9-6 0,-1 2 1 15,0 1-22-15,-3-1-8 16,-7 1-14-16,-7 0-5 15,-8-1-40 1</inkml:trace>
  <inkml:trace contextRef="#ctx0" brushRef="#br0" timeOffset="91893.6616">11035 7574 236 0,'14'-9'90'0,"4"15"-70"0,17 10-5 0,-10-7-8 15,6 4-5-15,15 12 1 16,7 3 5-16,11 6 3 16,-1 10-6-16,4 10 12 0,-7 8 6 15,-7 10 0-15,-11 10-2 16,-10-1-5-16,-11 17-2 15,-14-1-4-15,-14 9-1 16,-7-5-5-16,-11 2-1 16,-6-2-10-16,-5-4-3 15,-2-9-33-15,-8-13-11 16,-11 3-77 0</inkml:trace>
  <inkml:trace contextRef="#ctx0" brushRef="#br0" timeOffset="96067.9823">3366 10766 172 0,'-4'-25'66'0,"0"25"-52"0,4 0-3 0,0 0-4 0,4 6-4 15,3 4 3-15,4 6 6 16,3 5 4-16,3 5-8 15,1 11 2-15,3 7 3 0,4 19-5 16,0 15 0-16,-1 1-2 16,1 2 1-16,0-9-4 15,-1 0-2-15,1-3 2 16,-4-12 0-16,4-13 10 16,-11-7 3-16,-3-12 4 15,-1-6 0-15,1-9-5 0,-1-10-1 16,1-19-8-16,0-9-2 15,3-23-2-15,-11-11-2 16,8-10 3-16,-1-10 2 16,1 1 2-16,-1-7 3 15,5 0-7-15,-1 6-4 16,7 1 0-16,-7 2 2 16,7 17-13-16,-3 8-7 15,-1 7-52-15,-2 29-23 16,-5 11-18-1</inkml:trace>
  <inkml:trace contextRef="#ctx0" brushRef="#br0" timeOffset="96696.705">3983 11346 288 0,'-7'-47'107'0,"7"41"-83"0,3-3-7 0,1 9-9 16,14-10-11-16,-1 1 2 15,11-7 1-15,4 4 0 16,10-4 0-16,-6 0 0 0,3 7 0 16,-1-1-3-16,-2 7 0 15,-5 3 2-15,-6 10 2 16,-7 9 0-16,-11-1-1 16,-7 11 1-16,-11 5 1 15,-3 1-1-15,-11-7-1 16,1 0 5-16,2-3 4 15,1-6-3-15,4-3-1 16,6-7 0-16,1 0-1 16,6 1-5-16,11-10-1 15,11 0-2-15,10 0 3 16,7-3 0-16,11-4 1 0,-4 7-3 16,4 7 0-16,-3-4-1 15,-1 13 3-15,-7-4 0 16,-3 4 3-16,-18 3-1 15,0 6-1-15,-21 0 3 16,-7-3 0-16,-14 3 12 16,-11-6 5-16,-10-4-2 15,-11-5 2-15,3-10-5 16,4 0 1-16,7-7-9 16,4-2-2-16,7 0-23 15,7-1-8-15,13-9-55 0,15 4-25 16,8 2-18-1</inkml:trace>
  <inkml:trace contextRef="#ctx0" brushRef="#br0" timeOffset="97194.5241">5115 10678 252 0,'-7'-18'93'0,"7"18"-72"0,7 0 0 0,0 0-4 16,4 0-8-16,7-3 0 16,6-4 1-16,12-2 1 15,6 3-5-15,7-4-4 0,4 1 1 16,4-4 0-16,3 4 1 16,0 3-7-16,-8-1 0 15,-9 7-43-15,-8 7-17 16,-14 11-50-1</inkml:trace>
  <inkml:trace contextRef="#ctx0" brushRef="#br0" timeOffset="97418.5305">5080 11036 296 0,'14'-3'112'0,"14"-3"-87"0,25 2-2 15,-21 4-6-15,10-6-13 16,8 3 0-16,6-6-2 16,8-7-2-16,3 7 1 15,3 2-1-15,-3-2 0 0,-3 9-11 16,-8-3-5-16,-6 3-54 16,-12 3-24-16,-9 6-11 15</inkml:trace>
  <inkml:trace contextRef="#ctx0" brushRef="#br0" timeOffset="111455.5487">6699 10330 160 0,'-7'-18'63'0,"7"18"-49"0,0 0 9 0,0 0 3 15,0 0-9-15,4 9-2 16,3-3 0-16,0 4 3 15,0 2-10-15,0 10 2 0,0 0 3 16,-3 19-1-16,-4 6 1 16,-4 16-5-16,-3 9 0 15,-4-3-3-15,1-7 2 16,-1 1-6-16,4-6-1 16,0-4 0-16,4-12 2 15,-1-13-8-15,4-3-1 16,4-16-42-16,6-15-18 15,8-13-37-15</inkml:trace>
  <inkml:trace contextRef="#ctx0" brushRef="#br0" timeOffset="111966.8796">7084 10340 204 0,'17'-28'77'0,"-6"18"-60"0,7-9 6 16,-8 19 1-16,4-6-9 16,8 6 0-16,6 0-1 15,7 0 2-15,7 0-9 16,8 16 2-16,-1-1 2 0,1 4-4 16,-8 3 1-16,-7 13-3 0,-7 5 0 15,-10 14-1-15,-11 8 0 16,-7 4 0-16,-18 3 0 15,-10-12-2-15,-11-4 1 16,-10-9 4-16,-7-10 4 16,-1-5-4-16,1-4 1 15,-1-13-3-15,4-5 0 16,4-7-3-16,0-7-2 16,3 4-2-16,7-6 1 15,7-1-1-15,7 1 0 16,11 0 0-16,14-7-2 15,18 6-2-15,10-5 1 16,11-4 3-16,10 3 1 0,8 7 1 16,3 6 0-16,-4-4 4 15,-6 7 2-15,-5 7-5 16,-2-4 0-16,-4 6-1 16,-1 4 2-16,-9-1-1 15,-5-2-1-15,-6 5-13 16,-4-5-4-16,-3 6-51 15,-1-4-20-15,4-2-26 16</inkml:trace>
  <inkml:trace contextRef="#ctx0" brushRef="#br0" timeOffset="112162.4852">7920 10879 292 0,'7'-12'110'0,"-7"18"-86"0,3 0-2 0,-3-3-8 16,0 7-8-16,-3-1-1 16,-8 1-6-16,-3-1-1 15,-3-3 1-15,-1 4-11 0,4-1-2 16,3 0-53-16,11-9-80 31</inkml:trace>
  <inkml:trace contextRef="#ctx0" brushRef="#br0" timeOffset="112641.3184">8248 10409 188 0,'-18'-10'71'0,"15"10"-55"0,-1 0 9 15,4 0 1-15,0 0-2 16,0 0 1-16,-3 0-8 16,-1 10 0-16,1-1-10 15,-4 1 0-15,3-1 0 0,1 0-6 16,3 1 0-16,3-4 3 16,4 4 5-16,4-1-3 0,6 0-1 15,5-2 2-15,9 2 2 16,8 0-6-16,7 1-2 15,3 5-1-15,1-2 0 16,-1 6 0-16,-3 3 0 16,0 0 2-16,-7 3 1 15,-4 3 1-15,-10-3 2 16,-8 0 6-16,-10-3 2 16,-10 3 1-16,-15-6 1 15,-10 6-4-15,-18-9 0 16,-7-4-5-16,-3-2-2 15,-1-1 0-15,4-3-1 16,7 4-5-16,4-10 1 0,7 0-35 16,10 0-15-1,11-16-82-15,11-12-57 16,10-16 79-16</inkml:trace>
  <inkml:trace contextRef="#ctx0" brushRef="#br0" timeOffset="112927.2628">8181 10371 280 0,'-11'-25'107'0,"11"19"-83"0,0-4 8 16,4 7-2-16,-1-3-12 16,4-3-3-16,8-1-6 15,2 1-1-15,11-1-5 0,11 4-4 0,11 3 0 16,3 3 3-16,3-6 1 15,0 6-1-15,1 0-2 16,-1 0 1-16,-3 0-1 16,-3-3-3-16,-8-4 2 15,-7 4 1-15,-7-3 0 16,-6 6-14-16,-5-3-3 16,-13 6-95-1,-8 13-20 1</inkml:trace>
  <inkml:trace contextRef="#ctx0" brushRef="#br0" timeOffset="113558.5525">9197 10205 224 0,'3'0'85'0,"5"9"-66"0,2 1 3 0,-3 5-3 16,4 4 1-16,-1 6 2 16,4 10-5-16,1 2-2 15,2 7-9-15,4 10 3 0,0 8 3 16,4 1-4-16,0 0-2 15,0 0 1-15,-4-10 0 16,-4-6 1-16,1-6 2 16,-4-13-1-16,-3 0 2 15,-1-9 7-15,-3-3 3 0,-3-10 1 16,-4-6-2-16,0-13-8 16,3-5-5-16,1-11 0 15,7-24 2-15,3-10-2 16,7-6 1-16,3-3-5 15,5-9 0-15,-1 2-1 16,4 7 1-16,-1 0-4 16,1 6 0-16,-4 7-1 15,-3 15 0-15,-7 6-7 16,-4 4-2-16,-4 15-34 16,-10 9-13-16,-7 13-93 15,-7 13-58 1,-7 0 96-16</inkml:trace>
  <inkml:trace contextRef="#ctx0" brushRef="#br0" timeOffset="142532.9427">2910 12692 148 0,'4'-25'57'0,"-4"25"-44"0,0-7 10 0,0 7 0 15,0 0-13-15,0 0-6 16,7 7 6-16,-7 8 5 15,4 7-7-15,-4 13 7 0,-4 9 4 16,-3 18-4-16,0 17 0 16,-11 12-5-16,4 9-1 15,0-3-5-15,7-6-3 0,3-3 2 16,8-10 0-16,3-15-1 16,4-10-2-16,3-15 5 15,7-13 1-15,4-16 4 16,3-18 1-16,7-7-5 15,4-12-4-15,3-16-1 16,-6 0-1-16,-8 0 0 16,-4 7 2-16,-2 2-1 15,-1 7 2-15,-7 9 4 16,-11 4 4-16,4 5-4 16,-7 10 1-16,4 6-7 0,-1 7-1 15,5 3-2-15,2 3 0 16,4-1 2-16,7 1 0 15,-3 3 0-15,14-9 2 16,7 2-1-16,6 1-1 16,8-13 1-16,0 3-1 15,-3-12 0-15,-8-3 2 16,4-10 3-16,-11-9 2 16,-10-13 8-16,-4-16 2 15,-10-5 3-15,-8-23 0 16,-3 0-9-16,-3-2-2 15,-11 8-5-15,3 13-1 16,-10 7-1-16,0 15 1 16,3 13-11-16,-3 9-2 15,7 18-28-15,0 14-11 16,7 15-45-16,7 3-17 0,3 16 1 16</inkml:trace>
  <inkml:trace contextRef="#ctx0" brushRef="#br0" timeOffset="142968.4061">4043 13316 244 0,'-25'3'93'0,"15"6"-72"0,3-3 9 0,7-2-1 16,0-4-20-16,0 0-2 15,3-10-1 1,11-2-3-16,7-20-2 0,4 1 0 16,0-10 1-16,-1 4 1 15,-2-7-1-15,-1 6-2 16,-14 4 1-16,-7 5 1 16,-7 7-1-16,-18 19-1 15,-7 6 3-15,-3 13 0 16,-4 9 3-16,4 13 3 15,10 6 0-15,4 3 0 16,18 6-5-16,3-3-1 16,10-3 1-16,15 7 0 15,3-11-2-15,7-5 1 16,11-7 0-16,-3-9 1 0,9-6-2 16,-6-13 1-16,7-6-11 15,4-13-4-15,3-2-21 16,-11-11-8-16,0 4-26 15,-10 6-9-15,-7 4-24 16</inkml:trace>
  <inkml:trace contextRef="#ctx0" brushRef="#br0" timeOffset="143448.5621">5510 13093 144 0,'4'-31'55'0,"-1"18"-43"0,4-6 19 0,-3 10 5 15,0-13-5-15,-4 3-1 0,-4-6-3 16,0 6 0-16,-10 0-15 16,0 1 2-16,-7 8 0 0,-7 10-7 15,-11 10-2-15,-3 8 3 16,-8 1 5-16,1 13-1 15,7-1 1-15,-4 13-3 16,11 9 1-16,10 0-6 16,11 1-3-16,14-10-1 15,10 3 1-15,11-3-1 16,11-10-1-16,11-6-6 16,2-12-4-16,5-7-10 15,6-15-2-15,4-3-33 16,0-10-12-16,4-9-44 15</inkml:trace>
  <inkml:trace contextRef="#ctx0" brushRef="#br0" timeOffset="143794.3427">6050 12955 212 0,'-14'-28'82'0,"0"28"-64"0,-7-3 9 0,10 3 0 16,-3 3-10-16,-11-3-2 15,-3 9-2-15,-4 7 1 16,-3 0-7-16,0 6 2 0,3 9 4 16,4 10-1-16,3 3 3 15,11 9-8-15,11-3-4 16,6-3-2-16,11-3 1 16,7-6-3-16,8-7 0 0,-5-3-1 15,15-18 0-15,3-17-3 16,1-5-1-16,-1-23 3 15,-3-2 3-15,-7-13-1 16,-8 2 0-16,-13 5 1 16,-11 5 2-16,-11 3-6 15,-6 10 1-15,-5 10-23 16,1 5-8-16,4 1-51 16,3 9-58-1,10 0 40-15</inkml:trace>
  <inkml:trace contextRef="#ctx0" brushRef="#br0" timeOffset="144198.7079">6339 13005 212 0,'-3'0'82'0,"3"0"-64"0,0 10 9 0,-4-1 0 15,1 0-3-15,-4 10 1 16,-4 6-6-16,1 4 1 15,-1 5-11-15,0 4-8 0,4 2-1 16,4-2-2-16,6-10 0 16,4-3 2-16,4 0 2 15,3-12-1-15,7-7 2 16,4-6-4-16,3-6 0 0,0-3-1 16,1-13 0-16,-1-3 2 15,-7 0 0-15,-7 6 4 16,-3 3 5-16,-4 3 6 15,0 4 3-15,-4 3-9 16,1 6-3-16,-1 6-6 16,5 3-3-16,2 1 2 15,4-1 0-15,4 7 1 16,3-7 0-16,0 1 0 16,0-7 0-16,1 3-20 15,-1-6-9-15,0-6-23 16,0 3-9-16,-3-13-52 15</inkml:trace>
  <inkml:trace contextRef="#ctx0" brushRef="#br0" timeOffset="144470.0078">6851 12588 248 0,'-21'-19'93'0,"21"16"-72"0,-4-3-2 0,4 6-3 16,0 0-17-16,0 6-1 15,0 4 12-15,0 8 7 16,0 11-8-16,0 15 6 0,0 3 3 16,0 6-8-16,0 0-1 15,4 7-5-15,3-13-1 16,3 6-1-16,1 0 1 16,3-9-4-16,-3-6 0 15,-1-4-4-15,-3-5 1 0,0-4-22 16,0-6-8-16,1-13-100 15,-8-12 22 1</inkml:trace>
  <inkml:trace contextRef="#ctx0" brushRef="#br0" timeOffset="145069.851">7634 12961 220 0,'-7'-34'85'0,"0"12"-66"0,-7-9 8 0,7 21-2 16,-4-9-13-16,-6 0-2 16,-8 4-6-16,-7 12-1 15,-7 6-1-15,-6 6 5 0,-8 16 3 16,0 10 3-16,0 2 3 16,7 1-3-16,7 6 0 15,7 0-7-15,4 0-4 0,10 0-1 16,8-10-1-16,6-6 0 15,11-9 2-15,8-9-10 16,13-14-2-16,7-21-8 16,7-9-4-16,4-13 7 15,7-22 4-15,4-22-4 16,-1-16-1-16,-10 10 18 16,-11 6 7-16,-14 19 23 15,-7 9 12-15,-6 13-10 16,-5 6-5-16,-3 16-14 15,-3 3-5-15,-5 16-6 16,1 15-1-16,4 13 5 16,-1 15 5-16,4 13-7 0,4 16-1 15,3 6-1-15,7 3 0 16,4 6-2-16,3-12-2 16,0 6-26-16,-3-3-10 15,-1 0-37-15,-3-3-16 16,-3-13-37-1</inkml:trace>
  <inkml:trace contextRef="#ctx0" brushRef="#br0" timeOffset="145851.3314">8738 12773 232 0,'-14'-37'88'0,"7"21"-69"0,-7-9 15 15,7 22 3-15,-4-7-17 16,-6 4-3-16,-8 6-9 15,-7 6 0-15,-3 7-5 16,-7 12 3-16,-4 3 3 0,0 7-1 16,4-1 3-16,3 4-6 15,7-1-1-15,0 4-2 0,15-3 1 16,6-4-4-16,11-6 0 16,11-2-6-16,10-14 0 15,14-6-8-15,7-6-3 16,4-9 3-16,0-7 4 15,0-6 6-15,-4-9 5 16,-6 0 1-16,-12 9 2 16,-6 3 9-16,-7 6 7 15,-8 7-6-15,-6 6 0 16,-1 6-7-16,1 7-2 16,-1 3-2-16,4-4 1 15,7 4-2-15,4 3-1 0,6-4-2 16,8-5 1-16,7-1-8 15,3-9-4-15,4-9-15 16,0-1-5-16,-1-15-3 16,-2-9 0-16,-5-20-2 15,-6-8-2-15,-4-10-4 16,-7-10 4 0,-10-6 31-16,-8-3 43 15,-6 13 23-15,-8 15-13 16,1 10-5-16,-1 6-14 15,0 19-6-15,8 12-11 16,-1 16 8-16,8 19 4 0,3 15 3 16,7 19 3-16,7 10-5 15,7 9-3-15,0 10-13 16,0-4-2-16,0 4-3 0,-3-10 2 16,0-3 1-16,-4-13 1 15,-4-2 0-15,1-10 0 16,-4-10-11-16,0-6-3 15,7-28-92 1,11-19-41 0</inkml:trace>
  <inkml:trace contextRef="#ctx0" brushRef="#br0" timeOffset="146225.9965">9483 12507 296 0,'-11'-19'112'0,"4"19"-87"0,-11 0 7 0,8 0-5 0,-8 0-15 16,-7 9-4-16,-3-2-5 15,0 2-3-15,3 0 1 16,4 1-4-16,4-1 2 0,2 1-1 16,8-1 0-16,7 0 2 15,7 7 0-15,11-3-5 16,10 2-1-16,11 4 0 15,0 9 2-15,3 7 4 16,-3 6 2-16,-4-4 0 16,-3 10-2-16,-14-3 1 15,-4-9-1-15,-11-7 15 16,-10-3 7-16,-10-6 5 16,-12-10 1-16,-6 1-13 0,-4-1-4 15,4-9-14-15,3-3-3 16,8-3-37-16,6-4-14 15,11-9-37-15,14 4-14 16,14-14-2 0</inkml:trace>
  <inkml:trace contextRef="#ctx0" brushRef="#br0" timeOffset="146541.1548">9888 12551 256 0,'11'-16'96'0,"-11"16"-75"0,-4 0 14 0,4 6 1 15,-7-3-8-15,4 4-2 0,-15 18-6 16,-10 6-2 0,3 13-10-16,4 0-7 0,11-10-2 0,-1 1 1 15,11 2 0-15,3 14 0 16,12-14 0-16,6-2 4 16,7-13 2-16,7-7-5 15,4-8-2-15,0-14-3 16,0-18 3-16,-4-12 2 15,-7-10 2-15,-10-13 1 16,-18 7 2-16,-14 9 6 16,-18 0 4-16,-10 13-10 15,-4 5-4-15,0 11-23 16,4 5-11-16,-1 17-79 0,8 5-35 16,21-2 27-1</inkml:trace>
  <inkml:trace contextRef="#ctx0" brushRef="#br0" timeOffset="147246.6812">10756 12685 176 0,'14'10'66'0,"-10"5"-52"0,3 4 12 0,-4-3 4 16,1-3-5-16,-4 5 3 16,3 4-3-16,-3-9 0 15,0 2 8 1,0-2-19-16,4 0-2 0,-4-10-1 16,0-3-1-16,0 0 4 15,0-10-9-15,0-15-3 16,-4-3-2-16,1-16 0 15,-1-12 0-15,1-16 0 16,-4-13-3-16,-7-6 2 0,-4 3 3 16,-3 7 3-1,0 12 2-15,7 12 3 0,0 4-5 16,6 6-1-16,8 6-4 16,8 3-3-16,13 10-1 15,10 3 3-15,12 0 0 16,6 12 1-16,4-2-5 15,0 9 1-15,-4 6-14 16,-6 12-5-16,-4 1-24 16,-11 5-7-16,-14 8-67 15</inkml:trace>
  <inkml:trace contextRef="#ctx0" brushRef="#br0" timeOffset="147547.4124">10403 12463 280 0,'43'-10'107'0,"-8"10"-83"0,57-9-3 0,-75 9-7 16,29 0-10-16,25 0-1 16,-18 0 5-16,-11 0 3 15,11 9-6-15,10 7 1 0,-10-3 1 16,-10 2 3-16,-12 4 4 15,-2 0-4-15,-12-3 0 16,-6 2-6-16,-4 1-1 16,-7 0-1-16,-4-3-2 15,-3 2-4-15,0-8-2 0,-3-4-24 16,-4-6-8-16,0 0-33 16,-1-16-13-16,5-2-23 15</inkml:trace>
  <inkml:trace contextRef="#ctx0" brushRef="#br0" timeOffset="148418.9904">11014 12250 208 0,'0'0'77'0,"7"0"-60"0,3 0-7 16,1 6-6-16,7 9-9 16,3 7-1-16,0 13-2 0,7 3 0 15,-7 5 5 1,0-2-1-16,-6 0 0 0,2 3 16 0,-6 0 8 15,-1-10 11-15,-3 4 5 16,4-13-4-16,0 3-2 16,-1-12-3-16,-3 3-2 15,4-10-1-15,-1-9 2 16,1-9-5-16,0-10-3 16,-1-16-10-16,1 1-5 15,-1-13 0-15,-3 3 0 16,0 6-4-16,-3 4-1 15,-1 9-4-15,5 6 1 16,2 0 1-16,4 10 2 16,7-1-1-16,4 4 1 15,3 3 0-15,1 6 0 0,-1 3 2 16,-4 7 2-16,-2 3-3 16,-8 12 0-16,0 6-1 15,-4 4-2-15,1 6-13 16,0 6-6-16,6-6-10 15,4-7-5-15,4-8 1 16,3-10 2-16,4-10 11 16,3-9 5-16,4-9 15 15,0-20 7-15,3-8 6 16,1-4 5-16,-5-3 7 16,-9 6 7-16,-5 4 5 15,-13 6 4-15,-11-1-11 0,-18 4-4 16,-6 16-12-16,-8 6-4 15,-7 6 0-15,-7 6 1 16,4 10 1-16,0 6 2 16,6 10-12-16,8 2-5 15,10 1 7-15,11-4 6 16,0-8 0-16,11 2-1 16,10-3-5-16,7-6-2 15,7-10-8-15,4-12-2 16,7-19 5-16,0-6 3 15,3-16-4-15,0-19 1 16,1-12-2-16,-1-22 3 16,-14-1 6-16,-14 1 2 15,-10 16 15-15,-11 12 6 16,-4 12-7-16,1 7-2 0,-1 19-10 16,4-1-3-16,3 20-3 15,4 12-2-15,0 12 14 16,4 20 7-16,3 15-4 15,4 25 0-15,6 0-7 16,4 6-2-16,4-5 0 16,3-1 0-16,4-10-5 15,-4-2 1-15,-3-13-33 16,0-12-13-16,-4-10-83 16,-3-13-78-1,-4-12 67-15</inkml:trace>
  <inkml:trace contextRef="#ctx0" brushRef="#br0" timeOffset="150548.9956">13127 11817 204 0,'-11'-25'77'0,"15"18"-60"0,-1 7 4 0,4 0-1 16,8 0-6-16,9 0 2 15,15 0-3-15,10 0 2 16,8 0-8-16,6 0-4 0,4 0 0 15,4 0 0-15,3 0 1 16,0 0-5-16,-3-3-1 16,-8-3 3-16,-10 6 1 15,-7-3-3-15,-4-3-1 16,-14 2-15-16,-6-2-4 16,-8-3-24-16,-7-7-12 0,-14 13-33 15</inkml:trace>
  <inkml:trace contextRef="#ctx0" brushRef="#br0" timeOffset="150714.4978">13660 11826 212 0,'-32'38'82'0,"18"-4"-64"0,-4 13 11 15,15-22-1-15,-1 13-10 16,4 6 0-16,0 16-9 16,4-4-1-16,3 4-4 15,-4-4-1-15,-3-3 3 0,-3 1-3 16,-12 5-2-16,-6-2-42 15,-10-4-18-15,-15 7-49 16</inkml:trace>
  <inkml:trace contextRef="#ctx0" brushRef="#br0" timeOffset="150895.9746">12876 12776 284 0,'-17'-9'107'0,"20"6"-83"0,18-3 4 0,-3 6-4 16,14 0-10-16,21-4 2 15,10-2-9-15,11 6-2 16,11-3-3-16,0-3-4 0,3 6 1 16,4 0-4-16,-4-3-1 15,-4-4-37-15,-6 1-14 16,-7 3-68 0</inkml:trace>
  <inkml:trace contextRef="#ctx0" brushRef="#br0" timeOffset="151315.5837">14079 12400 264 0,'-7'-13'99'0,"11"7"-77"0,3-3-4 15,3 9-6-15,8-6-9 16,10 6-2-16,11-4 4 15,11 4 4-15,6 0-5 16,4 4 2-16,-4 2 1 0,-6 3 1 16,-11 1 0-16,-8 8 2 15,-13 1 4-15,-11 13 1 0,-18-4 3 16,-10 9-10-16,-7-2-2 16,-4 3-2-16,1 2 2 15,2-5-1-15,5-7 2 16,2-6-2-16,8 3 2 15,11-6-4-15,10-3 0 16,7-7-1-16,11 0-2 16,10-2 3-16,4-7 0 15,3-7-1-15,0 7-2 16,1-3 3-16,-4-3 0 16,-8 6-10-16,-9-3-3 15,-8-3-28-15,-7 6-11 16,-11 9-97-16</inkml:trace>
  <inkml:trace contextRef="#ctx0" brushRef="#br0" timeOffset="157739.9136">4456 14435 184 0,'-22'-12'71'0,"19"5"-55"0,-1 4 15 15,4-3 3-15,4 0-6 16,3 3-2-16,11-7-14 16,6-6-5-16,15 7-5 15,14 0 1-15,14-1 2 0,4 1-2 16,3 3-2-16,7 2-3 16,-4-2 1-16,5-3 1 0,-1 6 2 15,-18-7-1-15,1-2-1 16,-8 9-4-16,-10-4 0 15,-7 4-18-15,-7-3-6 16,-18 6-31-16,-7 0-13 16,-11 9-11-1</inkml:trace>
  <inkml:trace contextRef="#ctx0" brushRef="#br0" timeOffset="157994.8176">5069 14329 208 0,'0'0'79'0,"0"6"-61"0,4-3 17 16,-4 6 3-16,0 13-9 15,0 7 0-15,-4 8-10 16,1 16-1-16,-4 10-11 16,0 6-4-16,0 3 0 0,0 0-2 15,0 1 2-15,3-11-2 16,-3 1 2-16,0-3-4 15,0-13-2-15,-4-4-23 16,1 1-10-16,-1-15-36 16,-3-1-15-16,0-3-9 15</inkml:trace>
  <inkml:trace contextRef="#ctx0" brushRef="#br0" timeOffset="158205.5255">4643 15247 240 0,'-11'-9'90'0,"15"6"-70"0,10-7 13 0,-4 4 1 16,8 0-16-16,14 3-4 16,6-4-7-16,12-2-2 15,3 0-3-15,3 9-2 0,4-4 1 16,0 4-1-16,-3 0 2 16,-1 4-1-16,-7-4-1 15,-3 0-2-15,-7 0 1 0,-4 0-39 16,-6-10-18-16,-1 10-58 15</inkml:trace>
  <inkml:trace contextRef="#ctx0" brushRef="#br0" timeOffset="158702.3452">5602 14993 236 0,'-35'-15'88'0,"21"15"-69"0,-4 0 8 15,15 0-1-15,-1 0-3 16,0 0 3-16,4 0-14 0,4 0-5 16,7 0-4-16,6 0 0 0,11 0 2 15,1 0-2-15,2 0 0 16,8 0-1-16,-3 0 1 15,-1 0-2-15,-3 0 2 16,-8 3 2-16,-13 12 11 16,-15 11 0-1,-10 2-3-15,-11 6-3 16,-6 4 0-16,-5 6 4 16,1 0-4-16,7-7 0 15,3 4-9-15,8-10 0 16,6 1-1-16,8-10 2 0,6-7 3 15,11 1 4-15,7-13-4 16,8-3-1-16,6-3-2 16,0-6-2-16,0-4-4 15,1 4 0-15,-8 6 0 16,-3-4 2-16,-4 4-15 16,-4-3-3-16,-2 6-21 15,-1 0-7-15,0 0-36 16,7 0-14-16,7 0-10 15</inkml:trace>
  <inkml:trace contextRef="#ctx0" brushRef="#br0" timeOffset="159167.608">6604 14344 252 0,'-7'-6'96'0,"7"6"-75"0,0 0 17 16,0 0 3-16,7 0-18 15,4 0-2-15,3-3-9 16,7-3 0-16,7 2-7 16,4-5-5-16,3 0-3 0,-3 2 2 15,0-2 2-15,-4 9-20 16,-3 0-7-16,-11 9-42 16,-14 10-17-16,-7 6-26 15</inkml:trace>
  <inkml:trace contextRef="#ctx0" brushRef="#br0" timeOffset="159376.4481">6533 14604 280 0,'4'-3'104'0,"3"-3"-81"0,7 6 16 0,-3 0 3 16,3-3-19-16,3-3-2 15,8 6-11-15,7-3-4 16,3-4-3-16,0 7-5 0,1-6 1 15,-1 3 1-15,-3 3 2 0,3 0-6 16,-7 0-1 0,-3 0-34-16,-4 0-11 0,-7 0-87 15</inkml:trace>
  <inkml:trace contextRef="#ctx0" brushRef="#br0" timeOffset="162215.3249">8096 13507 136 0,'0'-19'52'0,"7"10"-41"0,4-1 7 0,-4 4 0 15,0-3 3-15,0-1 4 16,0 1 0-16,0-1 2 16,0 4-15-16,-3 3 4 0,3 6 4 15,-4 3 2-15,1 13 4 16,3 0-10-16,0 6-2 15,0 3-6-15,4 7-3 16,-1 2-5-16,4 7-2 16,4 0 5-16,0 0 3 15,-1 0-1-15,4-6 2 16,1-4-2-16,-5-6 2 16,-3-9-2-16,0 3 2 15,-3-9 0-15,-4 2 1 0,0-5 4 16,0-4 5-16,-7-6-3 15,4-6 0-15,3 0-4 16,0-7 1-16,3-21-4 16,5-4 1-16,2-12-1 15,1-7 3-15,3-5-1 16,0-7 0-16,0 6-8 16,-3 0 0-16,0 10-1 15,-8 9 2-15,1 0-19 16,-1 16-8-16,-3 3-40 15,4 15-18-15,-4 17-70 16</inkml:trace>
  <inkml:trace contextRef="#ctx0" brushRef="#br0" timeOffset="162724.5163">8671 13623 172 0,'-7'0'66'0,"11"0"-52"0,-1-3 17 0,1 3 4 16,3-6-6-16,3 6 0 15,5-4-5-15,2-2-1 0,1-3-12 16,-1 9 0-16,5-7 0 0,-1 4-4 15,3 3 1-15,5 0-5 16,-1 0 0-16,-3 0-1 16,-4 0 1-16,-4 0-2 15,-2 0-1-15,-5 3 9 16,-3 10 4-16,-10 0-2 16,-4 5 1-16,-4 7-5 15,-3 4 1-15,0-4 1 16,0 3 2-16,3-3-5 15,1 3-2-15,2-9-2 16,1-3 1-16,4 3 0 0,-1-10 3 16,1 0-1-1,-1 1 0-15,4-4-3 0,0-6 1 16,11 0 0-16,3 0 3 16,4-6-8-16,6-4 0 15,1 1 2-15,0 0 2 16,3-1-9-16,-3 1-3 15,-4-1-17-15,-4 10-6 16,-6 0-39-16,-7 16-19 16</inkml:trace>
  <inkml:trace contextRef="#ctx0" brushRef="#br0" timeOffset="163626.7305">7811 14291 160 0,'-8'-6'63'0,"5"6"-49"0,3-3 18 0,0 3 7 15,-4 0-2-15,1 0 2 16,-1 0-6-16,1-7 0 15,-1 7-19-15,4 0 3 0,7 0 3 16,7-3-5-16,11-3 0 16,14-4-7-16,10 7 0 15,11-6-5-15,14-4 0 16,11 10-3-16,10-3-3 16,11 3 2-16,7-3 0 15,3-4 1-15,4 7 0 16,0-3-3-16,-7-4 2 0,-7 7-4 15,-11-3-1-15,-10-4-6 16,-11 10-3-16,-14-6-16 16,-14 6-7-16,-14 0-93 15</inkml:trace>
  <inkml:trace contextRef="#ctx0" brushRef="#br0" timeOffset="173700.2743">7648 14451 176 0,'7'-16'68'0,"-3"16"-52"0,-1-9 3 15,1 9 1-15,-1 0-1 16,-3 0 3-16</inkml:trace>
  <inkml:trace contextRef="#ctx0" brushRef="#br0" timeOffset="173881.2317">7659 14435 376 0,'-14'19'23'0,"-4"15"-5"0,-3 1-8 0,0 3-2 16,-4 2-1-16,0 4 1 16,4 3-4-16,4 7-3 15,2-1 0-15,5 0 1 16,3 1-3-16,3-7 0 15,4 6 1-15,4 0 2 16,3-3-3-16,3-3-2 16,5-3-36-16,2-6-14 15,8-10-61 1</inkml:trace>
  <inkml:trace contextRef="#ctx0" brushRef="#br0" timeOffset="174600.1734">7719 14708 200 0,'-4'-25'74'0,"8"19"-58"0,-1-7 16 0,1 7 2 16,3-4-11-16,3 1-3 15,5 0-14-15,2 2-3 16,4-2-3-16,4 6-3 0,3-4 2 16,1 7 1-16,-5 0 0 15,1 10-3-15,-7-1 2 16,-4 1 7-16,-7 5 6 16,-7 4 0-16,-4 6 1 15,-6-6-3-15,-1 0 1 0,-3 0-4 16,3-4 1-16,1 1-5 15,-1-3-2-15,4-7 0 16,0 3-1-16,4-2-3 16,3-7 2-16,7 0 1 15,7-7 0-15,3 7 0 16,5-6 0-16,-1 3-3 16,3 3 2-16,-2 3 1 15,-1 3 0-15,0 4-3 16,-3 9 0-16,-8-4 2 15,1 4 2-15,-4 0 2 16,-7 0 3-16,-4-4 1 16,-6 4 3-16,-8 0-1 15,0 0 0-15,-6 6-3 16,-1-9 1-16,0-7-4 0,1 0-2 16,-1 1 0-16,4-10 1 15,3 0-6-15,4 0-1 16,3 0-25-16,8-10-10 15,6-5-39-15,8 5-15 16,3-12-7 0</inkml:trace>
  <inkml:trace contextRef="#ctx0" brushRef="#br0" timeOffset="175049.4662">8184 14658 204 0,'4'-10'77'0,"3"10"-60"0,-3 0 8 16,-4 0 2-16,0 0-14 16,0 0-4-16,0 10-2 15,-4-4 2-15,1-3-4 16,-1 7 1-16,0-1 4 0,1 4-2 16,-1-10 1-16,1 6-5 15,3-3-3-15,0-2 0 16,0 2 1-16,0-3-3 15,3 3 0-15,1-3 1 16,3 7 0-16,4 2-3 16,3-2 2-16,3-1 1 15,8 1 0-15,3-1 0 0,0 0 2 16,4 1-3-16,-4-1 0 16,-6 1 1-16,-1-1 0 15,-4 0 6-15,-6 7 6 16,-4-7 0-16,-3 10 1 15,-4-3-5-15,-7 0-3 16,-4-4 0-16,-3 7-1 16,-4-10-2-16,1 1 1 15,-5 2-2-15,1-9 2 16,4-3-20-16,-5-3-6 16,8-12-45-16,4-1-21 15,3-12-18 1</inkml:trace>
  <inkml:trace contextRef="#ctx0" brushRef="#br0" timeOffset="175278.9282">8146 14623 228 0,'-7'-19'85'0,"7"19"-66"0,7-9 10 16,0 9 2-16,0-3-15 15,7-3-1-15,7 6-9 16,7-10-4-16,8 10-1 15,2-6-4-15,8 3 2 0,-3-3 1 16,-1 6 2-16,0-10-1 16,-3 7-1-16,-4-3-17 15,-7-4-6-15,-6 7-57 16,-8 3-58-16,-7-6 39 16</inkml:trace>
  <inkml:trace contextRef="#ctx0" brushRef="#br0" timeOffset="175532.0705">8767 14539 208 0,'-4'3'79'0,"0"6"-61"0,-3 16 15 0,4-6 1 16,-1 0-11-16,1 6-3 0,-1 3-9 15,1 7-5-15,3-7-3 16,0 6-5-16,0-5 1 0,0-7 1 16,0-4 0-16,-4-5-22 15,1 3-8-15,-4-13-64 16,0 3-47 0,-4-12 56-16</inkml:trace>
  <inkml:trace contextRef="#ctx0" brushRef="#br0" timeOffset="175716.1959">8530 14783 236 0,'4'-3'88'0,"6"-3"-69"0,15-4 17 15,-11 7 5-15,4-3-24 0,6-3-6 16,8-7-6-16,3 7-1 16,4-1-2-16,0 1-6 0,0-1 0 15,-7 1-20-15,-1 3-9 16,-2 2-43-1,-8 4-58-15,-4 0 29 16</inkml:trace>
  <inkml:trace contextRef="#ctx0" brushRef="#br0" timeOffset="176192.3354">8964 14561 212 0,'-3'0'82'0,"6"-4"-64"0,4 4 13 0,0 0 1 0,0 0-17 15,4 0-6-15,3 0-1 16,4 0-1-16,3 0-3 16,3-6-5-16,1 6 0 0,0 0 3 15,-4-3 3-15,0 3 0 16,-3 0 0-16,-4 3-1 15,-3-3 2-15,-4 10 6 16,-7 5 2-16,-7 1-3 16,-8 3-1-16,-6 3-2 15,0 9 0-15,-4-3 0 16,4 7 2-16,4-7-5 16,2 7-1-16,5-10-2 15,-1-3 1-15,4-4-2 0,4-2 2 16,-1 3-4-16,1-10 0 15,3 1 1-15,3-4 2 16,4 3-1-16,4-9-1 16,6 0 1-16,5 0-1 15,-1-9 0-15,0 3 0 16,4 3-9-16,-1-4-2 16,5-2-12-16,-5-1-5 15,4 1-34-15,-6 0-15 16,-1-1-34-1</inkml:trace>
  <inkml:trace contextRef="#ctx0" brushRef="#br0" timeOffset="176582.4532">9405 14583 208 0,'-7'-22'77'0,"7"12"-60"0,0 1 6 16,0 9 1-16,0 0-6 15,0 6-1-15,-4-3-3 16,1 7 1-16,-4-4-8 16,3 10-2-16,1-4-1 0,3-3 0 15,0 1 0-15,3-1-2 16,8-2-2-16,3 2 3 16,7-9 0-16,4 6-1 0,3-6-2 15,-3 0-2-15,-4 3 1 16,-3-3-1-16,-4 10 0 15,-4-1 4-15,-3 1 3 16,-7-1 2-16,-3 7 1 16,-1-1 0-16,-3 4 0 15,-3-6 0-15,-1 2 2 16,-3 1-5-16,0-3-1 16,-4-7-2-16,1 3-2 15,-1-9-19-15,4 0-8 16,0-6-35-16,3-3-15 15,4-1-32 1</inkml:trace>
  <inkml:trace contextRef="#ctx0" brushRef="#br0" timeOffset="176795.4553">9310 14551 292 0,'10'-19'110'0,"4"10"-86"0,4-7 7 15,-7 16-2-15,6-9-20 16,8 9-7-16,3-10 0 16,8 7 0-16,2-3 0 15,1-3-4-15,-4 2-1 0,-3-2-12 16,-4 6-2-16,-6 3-27 16,-8-6-10-16,-14 6-61 15</inkml:trace>
  <inkml:trace contextRef="#ctx0" brushRef="#br0" timeOffset="177096.9513">9740 14203 216 0,'7'-9'82'0,"7"18"-64"0,8 7 18 0,-8-7 2 0,3 19-14 16,4 13-1-16,1 9-7 15,-1 10-2-15,-4 12-8 16,-2 0-2-16,-12 7 2 0,-6-1 3 16,-12-3 2-16,-9 4-5 15,-8-10-2-15,-3-13-7 16,-1 4 0-16,5-13-39 15,2-13-16-15</inkml:trace>
  <inkml:trace contextRef="#ctx0" brushRef="#br0" timeOffset="177619.3484">10336 14006 268 0,'0'-10'101'0,"7"10"-78"0,15-6 6 0,-8 6 0 16,10 0-16-16,12-3-4 15,6-4-9-15,4 4-2 16,3-3 1-16,1 3-31 0,-8 3-11 16,-10 3-77-1</inkml:trace>
  <inkml:trace contextRef="#ctx0" brushRef="#br0" timeOffset="177799.834">10255 14316 296 0,'0'-6'110'0,"11"6"-86"0,14 0 13 0,-8-3 2 0,11-4-21 15,15 4-7-15,10-3-10 16,14-3-1-16,3 2 0 16,-3 4-31-16,4-3-14 0,-11 6-94 15</inkml:trace>
  <inkml:trace contextRef="#ctx0" brushRef="#br0" timeOffset="188202.2739">11525 13918 288 0,'-14'-10'110'0,"7"10"-86"0,-7 10-2 16,7-4-8-16,-7 3-8 16,0 1-1-16,0 9 1 0,-1-4 1 15,1-2-3-15,0 3 2 0,4-1 3 16,3-5-3-16,0-1 2 15,3-6-1-15,0 7 1 16,4-4-4-16,4 3-3 16,7-2 0-16,6-4-1 15,15 6 0-15,10-3 0 16,11-3 0-16,4 4 0 16,-1 2 0-16,-6 1 0 15,-8-1-3-15,-7 10 2 16,-10 0 5-16,-8 12 2 15,-6 0 4-15,-14 13 1 16,-5-3-1-16,-6 3-1 16,-3-6-1-16,-8-4 0 0,-3-3 0 15,-4-6 0-15,-3-6-4 16,-1-3-1-16,1-16-8 16,3-6-4-16,4-4-33 15,4-12-15-15,6-9-25 16,4 3-10-16,3-7-23 15</inkml:trace>
  <inkml:trace contextRef="#ctx0" brushRef="#br0" timeOffset="188426.5362">11314 13987 244 0,'-4'-25'90'0,"11"6"-70"0,-3 3 19 0,3 13 3 16,0-3-18-16,3-7-5 15,11-2-8-15,11 5 0 16,18-6-6-16,10-2-1 0,10 5 0 16,1-3-2-16,-1 1 1 15,-3 2-2-15,-7 4 2 16,-7 3-7-16,-10 6-1 16,-12 6-45-16,-13 6-16 15,-15 13-62 1</inkml:trace>
  <inkml:trace contextRef="#ctx0" brushRef="#br0" timeOffset="188801.4967">12171 13959 276 0,'3'-7'104'0,"1"17"-81"0,-1 8 9 15,-3-8-2-15,-3 6-12 16,-4 12 0-16,-4-3-7 15,4 12-1-15,0 7-6 16,4 7-3-16,3-4 2 0,3-3-2 16,4-1-1-16,4-8 1 15,-1-7 1-15,8-9 1 16,3-3 3-16,7-13-1 16,8-6 0-16,-1-13-3 0,0-9 1 15,0-13-2-15,-3-6-1 16,-7-3 3-16,-7-6 0 15,-11-7 7-15,-7 4 4 16,-11-4-3-16,-10 13-1 16,-11-3-9-16,-7 6-2 15,1 13-11-15,-1 6-3 16,7 9-21-16,7 7-9 16,8 15-29-16,10 3-11 15,7 7-32 1</inkml:trace>
  <inkml:trace contextRef="#ctx0" brushRef="#br0" timeOffset="189178.0236">12718 13971 260 0,'14'-12'96'0,"-11"12"-75"0,-3 0 8 16,0 0-3-16,0 3-8 15,-3 6 0-15,-4 7-2 16,-7 3 3-16,-8 15-11 15,1 10-2-15,0 12 0 0,0 7-3 16,7-3 0-16,7 2-1 16,7-5-2-16,3-13 1 15,8 0 1-15,6-10-1 16,5-15 2-16,6-3 0 16,4-13 3-16,3-16-5 15,0-9-1-15,-3-15 2 16,-4-17 1-16,-3-2 10 0,-8-4 3 15,-9-2 8-15,-8-1 2 16,-11 0-9-16,-7 10-5 16,-6-7-10-16,-5 13-3 15,-2 3-16-15,2 10-6 16,1 15-28-16,4 16-10 16,2 6-19-16,5 13-7 15,6 3-30 1</inkml:trace>
  <inkml:trace contextRef="#ctx0" brushRef="#br0" timeOffset="190047.5417">13272 14310 220 0,'-22'15'85'0,"15"-5"-66"0,0-1 10 0,7 1-1 15,0-1-10-15,0 0 0 16,0 10-2-16,4-3-1 15,-1 3-7-15,1-4 6 0,-1-2 5 16,1 3-6-16,-4-7 0 16,0 0-1-16,0-2 2 15,0-7-5-15,0-7-1 0,0 4-2 16,0-12 1-16,-4-4-4 16,4-16-2-16,0 1 0 15,0-13-1-15,0 9 0 16,4-3 2-16,-1 7-3 15,4 6-2-15,1 3-1 16,6 6 0-16,3 6 0 16,1-2 3-16,7 5 0 15,3 4 1-15,-3 3-3 16,-1 6 0-16,-3 6-1 16,1 7 3-16,-8 3 0 15,-4 0 3-15,-3 6-3 16,0 0 0-16,-7 0 3 15,0-6 1-15,0 0-1 16,0-10 1-16,0 0-2 0,0 1 2 16,0-13-7-16,7-13 1 15,0-9-4-15,8-3 0 16,2-7-1-16,4-3 2 16,1 4 2-16,-8 6 2 15,0 9 1-15,-4 3 1 16,-3 16 4-16,-3 0 5 15,-4 16-3-15,0 3-1 16,3 6-5-16,5 3 0 16,-1 0 0-16,3 1 0 15,1-4 2-15,3-7 1 0,-4-2-21 16,1-6-8-16,-4-10-29 16,0-7-10-16,0-12-59 15</inkml:trace>
  <inkml:trace contextRef="#ctx0" brushRef="#br0" timeOffset="190498.5448">14034 13861 212 0,'21'-40'79'0,"-14"30"-61"0,0 10 15 16,-7 0 3-16,0 6-3 16,0 10 3-16,-4 6-9 15,1 6-4-15,-1 16-13 16,1 0-4-16,-1-3 0 0,1-4-1 15,3 1 0-15,0-3-3 0,0-7 1 16,0-3-2-16,0-6 2 16,0-10 0-16,0-9 1 15,0-9-11-15,-4-20-5 16,1-14-3-16,-1-20 1 16,4-6 6-16,4-13 2 15,3-5 4-15,0 11 1 16,0 4 3-16,3 3 1 15,4 13 1-15,1 6 0 16,2 15-5-16,1 16 1 16,3 10 4-16,0 18 5 15,-3 16-1-15,-1 22 3 0,1 22-4 16,0 13-2-16,-1 9-5 16,1-7 0-16,0 1 0 15,-4-6 2-15,-4-7-1 16,-3-10 2-16,-7-11-13 15,-3-14-6-15,-4-12-29 16,0-15-11-16,-4-17-33 16,1-18-53-1,-1-3 36-15</inkml:trace>
  <inkml:trace contextRef="#ctx0" brushRef="#br0" timeOffset="190666.52">14111 13896 296 0,'-46'-22'112'0,"39"22"-87"0,4-10 20 16,3 10 1-16,7 0-18 15,7 0-5-15,18 0-10 0,13 0-3 16,12-3-6 0,3-3-3-16,3 3 0 0,1-3-4 0,-11 6 0 15,-11 0-14-15,-10 6-6 16,-25 3-131 0,-21-6 6-1</inkml:trace>
  <inkml:trace contextRef="#ctx0" brushRef="#br0" timeOffset="218636.7153">15353 12560 184 0,'-14'-3'68'0,"7"6"-52"0,-4 3-3 0,8-3-5 16,-1 4-4-16,1-4 0 16,-1 6-2-16,1 1 1 15,3-4-2-15,0 3-1 0,3-2 3 16,1-4 0-16,-1 3 3 16,4-6-3-16,0-6 0 15,0 6-1-15,0-3 1 16,0-4-2-16,-3 7-1 15,-4 0 3-15,-4 7 0 16,1-4 1-16,-4 6 0 16,0 0 0-16,0 1 2 15,0-1-5-15,3 4-3 0,1-10 1 16,3 6 0 0,0-9 3-16,0 0 1 0,3 0-4 15,4-3-1-15,0-3 1 16,0-3 0-16,0 2 5 15,-3 4 5-15,-1-3-3 16,-3 6 2-16,0 0-5 16,0 0 0-16,0 6-1 15,0-6 1-15,0 3-4 16,0 4 0-16,0-7 3 16,0 0 1-16,0 0-1 15,0 0-2-15,0 0 1 16,0 0-1-16,0 0 4 15,-3 0 5-15,-1 6-7 16,-3-3-3-16,0 6 0 16,4 7 2-16,3-3 0 0,3-4-1 15,11-3-63-15,7-6-30 16</inkml:trace>
  <inkml:trace contextRef="#ctx0" brushRef="#br0" timeOffset="221199.9001">3651 16075 148 0,'0'-19'55'0,"4"10"-43"0,-4 12 23 16,0-3 7-16,0 0-14 16,0 0 6-1,-4 19-12-15,4 15-11 16,0 1-1-16,0 18 3 0,-7 10-1 15,4 6 3-15,3 6-6 16,0-3-3-16,0-9-3 16,3 6 0-16,4-13-2 15,7-5-1-15,0-7-2 16,8-16 1-16,2 0 1 0,-2-19 2 16,2-9-8-16,4-9-1 15,4-10-1-15,-4-6 2 16,4-13 2-16,-7 1 2 15,-8-4 1-15,1-3 3 16,-4 16 3-16,-3 9 2 16,-11 0 8-16,0 13 2 15,0 15-8-15,3 7-3 16,4 9-4-16,8-6 1 16,-1 9-4-16,10-9 0 15,8 6 1-15,3-15 0 16,4-1 0-16,-4-12 2 0,4-13-3 15,-4-9 0-15,-6-6-1 16,-5-10 0-16,-6-16 6 16,-7-12 2-16,-8-3 2 15,-6-6 0-15,-8 6 2 16,-10 6 1-16,0 6-1 16,-4 17-1-16,7 5-14 15,-3 13-4-15,7 12-31 16,0 13-14-16,3 19-82 15</inkml:trace>
  <inkml:trace contextRef="#ctx0" brushRef="#br0" timeOffset="221634.5476">4484 16542 196 0,'-4'-3'74'0,"-3"3"-58"0,7 0 18 0,0 0 4 15,0 0-18-15,7 0-6 16,4-6 0-16,3 6 3 16,7-9-9-16,4-1-2 0,0-9-2 0,6-6-2 15,-6 6-2-15,-4-9 3 16,-3 3 0-16,-4 0 3 15,-14 3 3-15,-11-3 2 16,-3 16 1-16,-7 2-4 16,-7 14-3-16,-4 11 0 15,4 1 1-15,3 13 1 16,7-1 1-16,4 3 0 16,7 1 2-16,7 3-7 15,11-4-2-15,10 1-1 16,7-7 2-16,8 0-3 15,6-12-2-15,-3 3-3 16,3-13 1-16,0-12-10 16,1 2-6-16,-4-11-28 15,-1-10-11-15,-2-4-64 16</inkml:trace>
  <inkml:trace contextRef="#ctx0" brushRef="#br0" timeOffset="222476.0115">5891 16386 212 0,'-17'-25'79'0,"6"9"-61"0,-6-3 15 16,9 10 3-16,-6-1-14 15,-3 1-4-15,-8-1-7 16,-7 4 0-16,-3 16-6 16,-4 5 1-16,0 13 1 0,1 7 3 15,6 9 1-15,4 0-3 0,3 0-3 16,11-7-2-16,7 1-3 16,7-10-2-16,10-3-1 15,11-9-5-15,8-13 0 16,2-12-1-16,8-10 1 15,0 0 2-15,-4-9 4 16,-3-4 1-16,-4 10 1 16,-7 4 4-16,-6 2 5 15,-8 16 6-15,-4 3 5 16,-3 13-12-16,4-1-5 16,3-2-2-16,3 3-1 15,8 3-3-15,3-10 2 16,0 0-6-16,1-9 0 0,2 0-13 15,1-9-2-15,3 0-6 16,0-17 0-16,1-11-14 16,-5-10-3-16,1-13-18 15,-4-6-41 1,-7-3 26-16,-3-3 220 31,-15 9-62-15,1 10-12-16,-1 16-30 15,1 5-15-15,-1 10-6 16,4 7-2-16,0 5-9 16,4 4 5-16,-1 15 2 0,1 13 2 15,-1 10 4-15,1 12-2 16,-4 15-1-16,3 7-6 0,8 12-2 16,-8-6-4-16,8-9-1 15,0 0-6-15,3-10 0 16,-4-9-21-16,1-9-7 15,-1-7-39-15,1-3-18 16,-4-16-30 0</inkml:trace>
  <inkml:trace contextRef="#ctx0" brushRef="#br0" timeOffset="222958.7582">6512 16564 220 0,'-10'32'82'0,"13"-7"-64"0,1 3 20 16,-1-19 5-16,1-2-18 0,-4 2-6 16,0-9 2-16,0 0 0 15,0-16-10-15,-4-12-7 16,1-9 0-16,-1-17-1 15,1 1-1-15,-1 0-2 16,1 6 5-16,-1 6 4 16,4 3-5-16,4 10 0 15,3-3-2-15,3 12-2 16,11-9 1-16,8 12-1 16,2 7-3-16,8-4 0 15,0 4-3-15,3 2-1 16,-3 7-29-16,-4 7-12 15,-6 2-83-15</inkml:trace>
  <inkml:trace contextRef="#ctx0" brushRef="#br0" timeOffset="224097.6725">6795 16505 236 0,'21'-10'90'0,"0"-5"-70"0,4-4-3 16,-11 9-7-16,10-2-8 16,5-10-2-16,2-6-2 15,5 0 1-15,-1 2 1 16,-3-2 0-16,-4 9 2 0,-3 1-1 16,-8 2 2-16,-10 0 2 0,-7 4 4 15,-10 2-2-15,-8 4-2 16,-7 12 4-16,-6-3 2 15,-5 7 5-15,1 9 2 16,-4 6-5-16,4 9-3 16,3 4-5-16,7 3-4 15,15-1 0-15,10 4 1 16,14 0-3-16,14-9-2 16,8 9-5-16,6-16-2 15,11-9-13-15,7-13-3 16,3-12-8-16,1-13-4 15,-1-9-8-15,1-16-4 16,-1 0-8 0,-10-3 39-16,-7 6 49 0,-11 3 26 15,-10 13 13-15,-11 3-19 16,-7 7-8-16,-7-1-24 16,-10 13 2-16,-12 3 3 0,-6 3-1 15,-4 13-1-15,-3 2-7 16,0 8-1-16,-4 8-6 15,7-3 1-15,8 4-10 16,10-7-3-16,6 3-2 16,8-2-1-16,11-10-6 15,7-10-2-15,3-3-4 16,4-12-1-16,6-7 5 16,1-12 5-16,-4 0 6 0,-3-9 5 15,-4 12 3-15,-7 3 1 16,-7 13 24-1,-7 15-11-15,0 10-3 16,4-3-6-16,3 2-3 16,3 11-6-16,5-11-1 15,2 4-2-15,11-9 0 16,4 3-6-16,7-7-4 16,7-9-10-16,7-9-3 15,7-7 8-15,0-12 6 16,3-7 3-16,1-9 4 15,-1-9 4-15,-6 9 1 16,-4 3 16-16,-11 1 7 16,-10 5 3-16,-11 7 0 0,-14 0-6 15,-14 9 1-15,-14 3-9 16,-8 7-2-16,-6 9-3 16,-7 9 1-16,-4 10-4 15,4 6-2-15,-1 3 0 16,8 7 1-16,7-1-3 15,10 4 0-15,11-13-4 16,7 0-1-16,11-12-8 16,6-4-2-16,8-9 2 15,3-9 3-15,4-10 2 16,0-9 1-16,-1-7-2 16,1-9-1-16,-4-9-1 15,-3-13 2-15,-4-22 4 16,-7 10 1-16,-7 6 14 0,-7 18 8 15,-3 10 12-15,-4 16 4 16,-4 13-9-16,1 15-1 16,-1 22-1-16,4 9 3 15,4 13-7-15,3 6 0 16,7 6-9-16,0-2-1 16,0-17-4-16,7 23-1 15,0-7-10-15,-3 1-5 16,-1-11-34-16,-3-5-15 15,0-10-98 1,0-9-44-16,-3-6 102 0</inkml:trace>
  <inkml:trace contextRef="#ctx0" brushRef="#br0" timeOffset="224834.4522">8710 16119 252 0,'-7'-6'93'0,"7"15"-72"0,-3 7 7 0,-1 0 0 15,0 6-15-15,1 3-4 16,3 3-9-16,0 6 0 15,7-5 0-15,0-4 0 0,4-7 2 16,3-8-8-16,3-10-3 16,5-3-2-16,-1-13 1 15,0-9 1-15,0-3 3 0,-3-7 4 16,-1-2 3-16,-3-1 0 16,-3 7-1-16,-4 9 3 15,-3 6 2-15,-4 0 2 16,-4 13 3-16,4 22-3 15,0 6-2-15,0 13 2 16,4 21 0-16,-1 17-1 16,1 11 1-16,-4 4-4 15,-4 16 0-15,-3 9 3 16,-4-9 3-16,-3-10 0 16,-7-9 0-16,-4-16 12 15,-3-16 9-15,-7-6 4 16,-4-12 4-16,-7-22-12 15,0-4-6-15,1-15-5 0,2-13-2 16,4-12-14 0,11-16-4-16,11-12-11 0,10-4-3 15,10 7-1-15,11 6 2 16,11 6-1-16,7 3 2 16,-1 4-2-16,5 6 2 15,-1 3-20-15,-3 6-8 16,-4 0-69-1,0 0-55-15,-3 0 64 16</inkml:trace>
  <inkml:trace contextRef="#ctx0" brushRef="#br0" timeOffset="225809.6014">10051 16345 172 0,'10'34'66'0,"-3"-18"-52"0,11 6 21 0,-11-22 5 16,0 9 4-16,0-2 5 15,-7-7-13-15,4-7-7 16,-4-5-16-16,-7-23 0 0,-4 1 1 16,-7-13-7-16,-3-13-2 15,0-12-5-15,0-19-1 0,3 3-1 16,4 1-2-16,4-4 3 15,2 3 2-15,5 6-2 16,6 1-2-16,5 12 2 16,6 6 0-16,7 16-4 15,7 3 1-15,7 7-3 16,8 2 0-16,2 10-16 16,5 12-5-16,-8 7-30 15,-7 12-13-15,-6 16-35 16</inkml:trace>
  <inkml:trace contextRef="#ctx0" brushRef="#br0" timeOffset="226185.5481">9835 15827 284 0,'-52'0'107'0,"41"7"-83"0,-3-7 2 0,14 0-4 15,0-7-12-15,7 4-3 16,14-12-4-16,11-1-3 15,14 3 1-15,10 4-1 0,4 3 0 16,0 12 0-16,0-3 0 16,-7 13-3-16,-4 3 2 15,-13 15 3-15,-8 4 1 16,-7 6-1-16,-7 0-2 16,-3-7 5-16,-1 4 1 15,-3-13-2-15,4 7-3 0,-1-13-3 16,5-7 1-16,2-8 1 15,8-7 0-15,0-13-3 16,-1-6 0-16,1-9 2 16,-7-10 0-16,-4-6 1 15,-11-6 0-15,-10 10 2 16,-7-1 1-16,-7 6-8 16,-4 7-2-16,1 9-29 15,2 0-14-15,8 10-73 16</inkml:trace>
  <inkml:trace contextRef="#ctx0" brushRef="#br0" timeOffset="227295.9624">10724 15862 276 0,'-7'9'104'0,"0"7"-81"0,-7 12 3 0,11-18-4 16,-4 8-10-16,0-2 1 15,0 0-8-15,-1-7-3 16,5 4-1-16,6-7-4 0,1-3 2 16,7-3-4-16,6-9-1 15,1-10-2-15,0-6 2 16,3-6 2-16,-4-10-1 16,-3 13 1-16,1 2 3 0,-8 8 4 15,0 2 6-15,-7 16-1 16,0 13 3-16,3-1-2 15,1 13 0-15,-1 3-3 16,4 7 1-16,7-7-4 16,0 7 0-16,4-10-1 15,0-7-2-15,3-8-2 16,0-1 1-16,0-9-15 16,0-9-4-16,-3-7-8 15,-4-3 0-15,0 1 10 16,-3 2 8-16,-1 6 9 15,-2 1 5-15,-1 0 5 16,0 9 2-16,0 0-1 16,3 0 1-16,-3 9-2 15,0 0 2-15,4 1 3 0,0 6 1 16,-4 2 0-16,-4-8 1 16,4 5-2-16,-3-5-1 15,-1-1-3-15,1 1-1 16,-1-4-1-16,-3-6 0 15,4-6-2-15,-4 3-1 16,3-13-6-16,1 0-1 16,6-12-6-16,1-7 0 15,3-2-1-15,0 2 3 16,0 10 4-16,1 6 1 16,-5 10 1-16,1 6 2 15,-4 6-1-15,0 16-1 16,0 3 1-16,0 6 1 0,3 0-3 15,8 0 0-15,3 4 1 16,4-4 0-16,7-9-18 16,-1-3-5-16,8-4-13 15,0-6-5-15,3-6 2 16,1-6 1-16,-4-13 19 16,-1 0 9-16,1-6 9 15,-4 0 3-15,-6 6 24 16,-8-2 10-16,-7-1 6 15,-7 0 2-15,-3-3-2 16,-8 9-2-16,-7-3-10 16,-10 10-6-16,-7 9-14 15,-11 9-4-15,0 16-6 0,4 3-1 16,7 7-1 0,7 2 0-16,10-2 0 0,11-7 0 15,7 4-9-15,7-14-3 16,7-8-9-16,8-16-2 15,6-13-1-15,0-19 2 16,8-22-1-16,-1-15 4 16,-3-19 4-16,3-25 3 15,-7-3 2-15,-10 24 2 16,-11 23 54-16,-10 13 25 16,-8 11-17-16,-3 23-6 15,-3 12-22-15,-5 16-7 16,5 16 1-16,-1 22 0 0,8 6-3 15,6 15 1-15,8-2-11 16,6 5-3-16,8 1-4 16,3-3 0-16,1-13-16 15,-5-3-8-15,1-7-33 16,-7-5-12-16,-11-14-196 31,-7-8 109-31</inkml:trace>
  <inkml:trace contextRef="#ctx0" brushRef="#br0" timeOffset="227763.361">12425 15689 296 0,'0'19'112'0,"7"0"-87"0,0 25 15 16,-4-25 1-16,5 9-23 15,-1 7-5-15,-4 2-8 16,1-5-4-16,-1-1 0 16,-3-6-12-16,0 0-3 0,-3-12-46 15,-4-7-18-15,0-6-50 16</inkml:trace>
  <inkml:trace contextRef="#ctx0" brushRef="#br0" timeOffset="227882.3258">12414 15316 260 0,'-3'-50'96'0,"10"31"-75"0,7-9-10 0,-4 19-8 15,5-7-111-15,2 3-46 16</inkml:trace>
  <inkml:trace contextRef="#ctx0" brushRef="#br0" timeOffset="228107.7065">12919 15200 328 0,'-14'10'123'0,"7"24"-95"0,-8 23-2 16,8-23-7-16,-3 10-14 16,-4 9-3-16,0 4-1 15,3 12-1-15,4-7 0 16,3 7-11-16,1-12-5 0,3-4-10 15,3-15-1-15,1-4-28 16,-1-15-12-16,1-3-41 16</inkml:trace>
  <inkml:trace contextRef="#ctx0" brushRef="#br0" timeOffset="228303.4783">12594 15702 336 0,'-17'-3'126'0,"17"-3"-98"0,3 6 6 0,8 0-6 16,10-4-12-16,14-2 1 16,14 0-10-16,15-3-2 15,7-1-3-15,6 1-2 0,1 6 1 16,-11-4-23-16,-11 7-8 16,-13 0-29-16,-29 0-112 31</inkml:trace>
  <inkml:trace contextRef="#ctx0" brushRef="#br0" timeOffset="231696.0019">13797 15432 220 0,'-3'0'82'0,"3"3"-64"0,0 7 4 0,0 2-3 16,-4 7-8-16,-3 9-1 16,-4 10 0-16,1 6 1 0,-4 9-5 15,3-3 0-15,4-2 4 0,7-1-6 16,4-4-2-16,6-11-8 15,8-10-1-15,3-3-4 16,4-13 2-16,6-12-2 16,5-4 0-16,6-12-1 15,-7-9 2-15,1-7 6 16,-5 4 2-16,-2-10 4 16,-5 0 3-16,-3 13 7 15,-3-1 2-15,-4 13 10 16,-3 7 5-16,-8 6-4 15,-3 15-3-15,-3 7-6 16,-1 2-2-16,1 11-4 16,3-4-1-16,3 3-3 15,4-3-1-15,7 3-10 0,4-12-2 16,7-7-18-16,3-5-7 16,4-8-21-16,3-5-8 15,-3-7-50 1,0 4-25-16,3-10 69 15</inkml:trace>
  <inkml:trace contextRef="#ctx0" brushRef="#br0" timeOffset="232054.6875">14598 15398 236 0,'3'-10'88'0,"-3"4"-69"0,0 6 24 0,0 0 5 0,-3 0-12 16,-1 0-3-16,-6 6-11 15,-4 4-1-15,-7 6-12 16,-4-4 3-16,0 4 2 0,4 3-5 15,3-4-3-15,8-2-3 16,3-7-3-16,3 3-6 16,4 1-1-16,11-4-6 15,6-6 1-15,8-6-5 16,7 6-2-16,0 0 6 16,-1 6 3-16,1 4 3 15,-4 2 5-15,-3 13 1 16,-7 0 3-16,-8 3 10 15,-3 1 7-15,-7-4 1 16,-3 0 0-16,-4-3-2 16,-4-6 1-16,-3 2-8 0,0-8-4 15,0-1-11-15,0 1-3 16,3-10-27-16,4 0-13 16,4-10-26-16,10-9-12 15,7-6-38 1</inkml:trace>
  <inkml:trace contextRef="#ctx0" brushRef="#br0" timeOffset="232235.994">14905 15514 304 0,'0'0'112'0,"3"9"-87"0,4 10 11 0,-3-3-2 16,0-1-19-16,-1-2-6 15,-3 6-5-15,0-4-1 0,0 1-2 16,0-3-14-16,0-4-6 0,0 1-26 15,0-4-8-15,-3-6-24 16,3 0-9-16,-4-6-4 16</inkml:trace>
  <inkml:trace contextRef="#ctx0" brushRef="#br0" timeOffset="232371.3396">14884 15172 216 0,'3'-6'82'0,"4"6"-64"0,4 0-2 16,-4 0-7-16,4 9-25 16,6 1-9-16,8 8-64 15,3 8-28-15</inkml:trace>
  <inkml:trace contextRef="#ctx0" brushRef="#br0" timeOffset="232985.9741">15177 15664 204 0,'7'13'77'0,"-7"-7"-60"0,7-6 19 0,-4 0 5 15,4-6-4-15,0 3 3 16,4-7-18-16,-1-5-8 16,5-4-8-16,2-6 0 0,8-7 3 15,7-11-7-15,3 2-1 16,-7 9-10-16,7 1-2 16,-6 19-3-16,-5 5-1 15,-10 14 12-15,-7 11 6 0,-3 11 4 16,-4 5 3-16,-4 1-1 15,4-4 0-15,4 0-8 16,3-12-2-16,4 0-5 16,6-10-1-16,8-9-7 15,0-9-4-15,3-10 3 16,0-9 4-16,0-13 8 16,1 3 4-16,-5-5 3 15,-6 5 0-15,-4 3 4 16,-3 10 5-16,-4 7-3 15,-4 8 0-15,-3 10-6 16,7 10-3-16,-3 8 0 16,3 14-1-16,3 5-3 0,-3 7 0 15,4 10 2 1,-4 18 2-16,-3 9-2 16,-1 7-2-16,-3 0 2 0,-3-13 2 15,-4-6 0-15,-4-12 2 16,-3-4 7-16,-4-9 5 15,-10-10 2-15,-7-15-1 16,-4-3 0-16,-3-23 3 16,-1-2-5-16,8-16 0 15,10-3-8-15,18-16-2 16,18-19-4-16,21-3-3 16,20-3-5-16,16 13-2 15,6 6 5-15,3 6 2 16,-10 16 5-16,-7 2 1 0,-10 14-15 15,-12 2-4-15,-13 4-52 16,-14 6-22-16,-22 10-42 16</inkml:trace>
  <inkml:trace contextRef="#ctx0" brushRef="#br0" timeOffset="234157.8263">15639 15345 184 0,'3'-4'68'0,"1"-2"-52"0,3 6-1 0,-4 0-1 15,4-6-4-15,0 3 2 16,0-4 7-16,1-2 2 15,-1 6-10-15,-4-3 9 0,-3-4 3 16,4 7-5-16,-1-3-3 16,-3-4-6-16,0 1-4 15,-3 3 0-15,-1 3 1 16,1-4-1-16,-4 7 2 16,-1 10-2-16,-2-4 0 15,-4 13-3-15,3-3-2 16,1 5 1-16,3 1 1 15,3 0-3-15,11 3 0 16,4 4 1-16,10-11 0 16,7 8-5-16,4-11 1 0,7-2-14 15,3-7-3-15,-10-6-60 16,-8-6-24-16,-13-4 5 16</inkml:trace>
  <inkml:trace contextRef="#ctx0" brushRef="#br0" timeOffset="237084.0791">17022 15282 180 0,'10'-35'68'0,"-3"17"-52"0,4-8 1 0,-4 17 0 16,0-4-7-16,-4-2 0 15,4-4 7-15,-3 0 4 16,-4-6-11-16,0 6 8 0,-4-6 4 15,1 6-5-15,-4 1 1 16,-4-8-5-16,-3 11 0 16,-3 2-5-16,-5 4 0 15,-6 3-5-15,-7 6-2 0,-4 9 4 16,-3 16 1 0,-8 3 4-16,-3 13 1 0,0 6-3 15,11 0 0-15,7 6-3 16,10 1 0-16,11-1-6 15,14-9-1-15,14 0-6 16,7-16 0-16,8-3 2 16,2-6 1-16,8-13-2 15,0-12 0-15,0-3 1 16,-4-10 2-16,0-9 2 16,-3-13 1-16,0 3 1 15,-8-6 2-15,-2 10 5 16,-5 2 4-16,-3 1 5 15,-7 12 2-15,1 0 6 16,-8 10 5 0,0 12-12-16,0 13-9 0,0 3-3 15,7 15-1-15,3 4 0 16,8 3-2-16,3-4 1 16,0 1-4-16,7-4-2 15,1-6-23-15,2-6-10 16,5-3-34-16,-1-9-14 15,0-1-52 1</inkml:trace>
  <inkml:trace contextRef="#ctx0" brushRef="#br0" timeOffset="237610.5431">17787 15379 336 0,'0'-9'126'0,"0"12"-98"0,4-3 10 0,-4 0-1 16,3 6-19-16,1 3-4 16,-4 17-1-16,0 2 2 0,0 6-8 15,0 4 0-15,0 0 0 0,0-13-3 16,-4 9-3-16,1-6-7 15,-1 1-4-15,1-14-36 16,-5 4-17-16,-2-10-98 16</inkml:trace>
  <inkml:trace contextRef="#ctx0" brushRef="#br0" timeOffset="238060.74">18380 15595 356 0,'-21'-9'134'0,"21"9"-104"0,3 6-50 15,4-3-31-15,4 7-89 16,3-4-33-16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12T22:57:26.4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2865 5921 116 0,'0'-9'44'0,"0"9"-35"0,0 0 12 0,0 0 1 15,0 0-8-15,0 0-1 16,7 0-1-16,-4 6 2 16,4-3-7-16,7 7 0 15,-3-4 3-15,-4 4 7 0,4 8 4 16,-1 1 1-16,1 16-2 16,-1 2-6-16,-10 7-4 15,4 6-5-15,-4 7-4 16,0-4 2-16,0 7 2 15,0-7-7-15,0-6 0 16,0 0 2-16,0-3 4 16,0-10 1-16,0-5 2 15,0-7-6-15,0-4-1 16,0-5 0-16,0 3 2 16,0-7-1-16,0-9-1 15,0 0-8-15,0-9-5 0,0-1 11 16,0-9 7-16,0-6-1 15,-4-3-2-15,4-6-1 16,-7-10-1-16,4 0-3 16,-1 0 0-16,1-3 6 15,-1-3 3-15,1 12-6 16,3-6-1-16,0 0 2 16,0 7 3-16,0 2-3 15,0 1-1-15,0 12 4 16,0-3 2-16,0 9 2 15,0 3 2-15,0-2-7 16,0 5-2-16,0 7-3 16,0-3 0-16,0 0 2 15,0 3 0-15,0 3 0 0,3-7 2 16,4 7-1-16,7 0 2 16,-3 7 0-16,3-4 1 15,4 9 4-15,-1 1 3 16,8 6-4-16,-7 6 1 15,3 3-3-15,0 13 0 16,4-4-6-16,-4 10 1 16,3-3 2-16,1 0 1 15,0 6 1-15,-8-12 0 16,5-4 0-16,-1-5 0 0,0-4 0 16,-3-3 0-16,3-7 0 15,-11 4 0-15,5-9 0 16,-5-1 2-16,1-3 1 15,-8-6 3-15,1-6-1 16,-4-7 0-16,0-12-5 16,-4-3-1-16,1-13-1 15,3-6 1-15,-7-6-2 16,3-3-1-16,4-4 1 16,-7 7-1-16,4-10 0 15,3 10 0-15,3-10-3 16,4 10 2-16,4-1-4 15,-4 1-1-15,10 6-15 16,-6 6-4-16,3 4-14 16,-3 12-3-16,3 3-19 0,-11 6-9 15,-3 10-37 1</inkml:trace>
  <inkml:trace contextRef="#ctx0" brushRef="#br0" timeOffset="600.0767">3616 6116 156 0,'-11'-10'60'0,"11"4"-47"0,-3 6-3 16,3 0-3-16,0 0-8 15,3-3 0-15,-3 3 14 16,0 0 8 0,0 13 3-16,-3 2 3 0,-4 14-9 0,3 5-3 15,-6 10-2-15,3 0-1 16,0 3-2-16,7-13-1 16,3 4-3-16,8-13 1 15,-1 3-2-15,1-12 2 16,10-13-4-16,7-3 0 15,0-9-1-15,4-4-2 16,-7-12-2-16,0 0 1 16,-11-3 1-16,0 3 2 15,-4 3 3-15,-6-10 2 16,-8 4-1-16,1 9-1 16,-8 4-1-16,1-4 0 15,-4 6-5-15,0-2-1 0,3-1-13 16,0 3-2-1,-3-2-14-15,4 5-5 0,-1-5-25 16,4 2-9-16,0-3-14 16</inkml:trace>
  <inkml:trace contextRef="#ctx0" brushRef="#br0" timeOffset="1305.871">3845 6154 168 0,'0'9'66'0,"0"-9"-52"0,0 9-1 0,0-9-5 15,0 7-9-15,4-7 1 16,3 3 0-16,-4 3 2 15,1 0-1-15,-1-3 10 0,1 7 8 16,0-1 1-16,-4 7 0 16,0 0-4-16,0 2 0 15,0 4-5-15,7 3-1 16,-7 4 0-16,10 2 1 16,-3-9-5-16,4 3-4 15,3-6 1-15,4 0 0 16,-4-10-1-16,7-3-2 0,-7 1 3 15,4-14 0-15,-1-2-1 16,-6 0-2-16,3-17 3 16,0 1 2-16,-3-3 0 15,-1 0 0-15,1 3 1 16,-1-3 1-16,-3 12 1 16,0 7 2-16,1-1-3 15,-5 1 1-15,-3 9-5 16,4 9-2-16,-1 10 0 15,4 0 1-15,4 12-3 16,-4-9 0-16,10 3-1 16,-2-6 0-16,6 0 2 15,-4-4 2-15,4 1 1 16,1-13 1-16,2 4 0 0,-6-14 0 16,0-2 2-16,-1-1 1 15,1-8-1-15,-4-7 1 16,0-13 2-16,-3 3 2 15,-1-2 1-15,-10-4 0 16,0 3 0-16,0 10 2 16,-7 0-3-16,0 3-1 15,0 9-9-15,4 4-2 16,-8 2-14-16,11 4-5 16,-7-3-18-16,3 9-8 0,4 0-27 15,11 0-11 1,0 0-37-1</inkml:trace>
  <inkml:trace contextRef="#ctx0" brushRef="#br0" timeOffset="2371.4668">5108 5956 176 0,'-3'-6'66'0,"3"6"-52"0,0-3-3 0,0 3-6 16,0 0-5 0,0 0 0-16,0 0 4 0,0 0 2 15,0 3 17 1,3 12-12-16,1 1 4 0,-1 3-1 15,-3 6-1-15,0 6 2 16,0 10-2-16,0 6 0 16,0 13-3-16,0-4 1 15,7 4-6-15,0-13-3 16,4-3-4-16,3-16 1 16,0-3 3-16,4-9 1 15,3-13-1-15,0-6-2 16,4-13 1-16,-4-9 1 15,-3-3 3-15,-4-1 2 16,0-2 1-16,-4 12 0 0,5 0 7 16,-15 1 4-16,3 11-7 15,1 7-4-15,-1 7-5 16,1 11-3-16,-1-8-2 16,4 9 1-16,4-4-1 15,-1-5 0-15,5-1 2 16,-8 1 2-16,0-4 1 15,0-6 3-15,0-6 1 16,0-4 3-16,3-2-5 16,5-10-3-16,-5-7 1 15,4 1 2-15,0-6 0 16,0-1 2-16,1-2 0 16,-5 12 1-16,-3-4 2 15,-3 14 1-15,-4-4-5 0,0 6-2 16,-4-2-11-16,4 8-5 15,0-2-10-15,0 6-1 16,0-4-17-16,0-2-6 16,0 6-27-16,-3-3-11 15,-1 3-21 1</inkml:trace>
  <inkml:trace contextRef="#ctx0" brushRef="#br0" timeOffset="2614.2248">5644 6081 156 0,'25'0'57'0,"-18"0"-44"0,4-3 3 0,-4 6 0 0,0-3-10 15,0 7-1-15,-4 2 3 16,1 4 5-16,0 12-7 16,-4 3 8-16,0-3 3 0,0 9-1 15,0-5 1-15,3-1-3 16,1 3-1-16,-4-9-7 15,0-6-2-15,0-7-20 16,0-9-7-16,0-6-26 16,0-6-9-16,3-23-26 15</inkml:trace>
  <inkml:trace contextRef="#ctx0" brushRef="#br0" timeOffset="2748.3551">5729 5840 204 0,'-3'-9'77'0,"3"2"-60"0,0-2-5 0,0 9-6 16,3-10-9-16,4 7 0 16,0-6-53-16,0-1-23 15,0-2 9-15,-3 3 8 16</inkml:trace>
  <inkml:trace contextRef="#ctx0" brushRef="#br0" timeOffset="3047.3871">6004 5592 264 0,'-14'16'101'0,"4"-7"-78"0,3 20 0 15,7-14-6-15,-4 4-12 16,4 15-1-16,4 4 2 15,-1 6 1-15,4 9-3 16,4-9-3-16,-1 10 0 0,1-1-1 16,-4-6 0-16,0 3 0 15,-4-6 0-15,-3-6 0 16,-3-1 0-16,-1-2-22 16,-3-10-8-16,-3-13-47 15,-1-5-62 1,1-14 32-16</inkml:trace>
  <inkml:trace contextRef="#ctx0" brushRef="#br0" timeOffset="3572.5116">5870 6088 248 0,'-21'9'93'0,"21"-6"-72"0,-3 7-4 0,3-4-5 16,0 3-3-16,7 1 2 15,3-1-1-15,8-3 1 16,3-2-6-16,7-4-5 0,7-10-3 15,4 1-1-15,4-10 0 16,-1-6-2-16,-3 0 1 0,-4-4-4 16,-3-8-1-16,-4-7 0 15,-3-3 4-15,-4-3 3 16,-7 3 4-16,-3 3 9 16,-1 9 5-16,-3 10 4 15,0 6 1-15,0 10-11 16,0 15-3-16,0 7 0 15,0 18 1-15,4 16 1 16,-4 0 0-16,4 7 0 16,3 5 0-16,-4-6-2 15,5-6-1-15,-5 4 1 16,1-14 1-16,-1-2-1 16,4-13-1-16,-3 0-3 15,0-13 1-15,3-9-2 16,3-16-1-16,8-9 1 0,7-6 1 15,-1 0-1-15,5 2-1 16,-4 4 1-16,-4 16-1 16,-4 9 8-16,1 16 5 15,-4 12-4-15,0 6-1 16,-3 4-6-16,0 3-2 16,-1-4-2-16,5-2-2 15,2-13-24-15,1 0-9 16,7-19-32-16,3-6-11 15,0-19-42 1</inkml:trace>
  <inkml:trace contextRef="#ctx0" brushRef="#br0" timeOffset="5885.7056">7687 5592 208 0,'4'-3'77'0,"-1"-3"-60"0,-6 6-5 16,3 0-4-16,3 6-3 16,1 3 2-16,-1 1 3 15,4 9 1-15,0 9-5 16,0 16 3-16,4 9 3 0,-1 7 3 16,5-4 0-16,-1 7-5 15,0 0-4-15,-4-1 1 16,5-8 0-16,-1-1 1 15,-4-3 0-15,1-12-2 16,-4-10 1-16,-4 3-2 16,1-12 2-16,-1-6 2 15,-3-13 2-15,4-13-3 0,-4-21 0 16,3-1-5-16,8-21-2 16,3-13 0-16,4-10 1 15,3-2 1-15,0-1 1 16,4 10 2-16,-4-6 3 15,-3 15-4-15,-1 10-3 16,1 6-6-16,-4 3 0 16,-3 16-11-16,-1-4-6 15,1 13-24-15,-1 1-11 16,-3 8-72 0</inkml:trace>
  <inkml:trace contextRef="#ctx0" brushRef="#br0" timeOffset="6529.8404">8075 6125 220 0,'-7'0'82'0,"4"0"-64"0,3-9-11 0,0 9-11 16,7 0 2-16,0-10 5 15,3-5 1-15,4 5 1 16,4 1-3-16,3-7 1 0,4 4 0 15,3-4 5-15,0 7 3 16,0 6 0-16,-3-4 1 16,-4 7 0-16,-3 7 2 15,0 2-1-15,-11 3 0 16,-7 7-3-16,-7 6 1 16,-4 0-6-16,-10 4-1 0,3-1 0 15,1-3 0 1,2 3 0-16,1-12 2 0,4 3-3 15,3-10-2-15,3 1-3 16,1-10 1-16,3 0-1 16,7 0-2-16,3-4 3 15,4-2 0-15,1 6 1 16,-1 10 0-16,0-1 2 16,0 7 1-16,-4 2-1 15,5 11-2-15,-8 2 5 16,-4-3 1-16,-6 0 6 15,-4-2 3-15,-15-8-4 16,-2 7 1-16,-5-6-5 16,-2-9-2-16,-5-1-5 15,1-3-2-15,0-6-21 0,7-12-8 16,-1-1-33-16,12-15-13 16,6-3-42-1</inkml:trace>
  <inkml:trace contextRef="#ctx0" brushRef="#br0" timeOffset="22654.0438">8879 6160 208 0,'4'0'79'0,"-4"0"-61"0,0 3-3 16,0-3-6-16,0 0-7 15,0 0-2-15,0 0 3 16,3 6 2-16,5 4-2 15,2 5 7-15,4 7 5 0,0 3-3 16,0 13-2-16,-3 6-1 0,0 6 1 16,-8 3-3-1,-6 4 1-15,-11 2-14 0,-8 4-3 16,-6 0-27-16,-4-7-11 16,-3-2-56-1</inkml:trace>
  <inkml:trace contextRef="#ctx0" brushRef="#br0" timeOffset="30056.8763">9313 5624 104 0,'7'-7'41'0,"0"7"-32"0,4-3 13 15,-4 3 6-15,4 0-5 16,-1 0 1-16,4 0-11 0,0 0-5 16,4 0-5-16,3 0 4 0,4-6 3 15,3 6-1-15,4 0 2 16,7 0-2-16,0-6 2 15,3 6-4-15,0 0-2 16,1 0-2-16,-5 0-3 16,1 6 1-16,-4-6-1 15,-3 0-3-15,-4 6 0 16,1-3-9-16,-5-3-5 16,-2 7-13-16,-5-7-4 15,-3 0-6 1,0 0-40-16,-3 3 8 0</inkml:trace>
  <inkml:trace contextRef="#ctx0" brushRef="#br0" timeOffset="30371.4836">9698 5743 212 0,'-21'40'82'0,"21"-40"-64"0,-21 51 7 0,13-26-1 16,1 3-13 0,0 6-3-16,4 1-8 0,-1 3 0 15,1 2 0-15,-1-11-3 0,1 5 2 16,-1-6 1-16,1 1 2 15,-1-1-12-15,1-3-3 16,-1 0-14-16,4-6-3 16,0-4-24-1,0-2-45-15,0-4 17 16</inkml:trace>
  <inkml:trace contextRef="#ctx0" brushRef="#br0" timeOffset="30701.5777">9370 6313 132 0,'-7'-3'52'0,"7"-3"-41"0,0 0 7 15,0 6 0-15,0 0-4 16,0 0 2-16,0 0-3 16,0 0 2-16,0 0-8 15,3 12 7-15,4-9 3 0,4 4-1 16,-1-4 1-16,8 6-7 15,3 1-2-15,4-4 2 16,3-3 1-16,7 3-3 16,4 1-3-16,4-4-2 15,-1-3-3-15,-3 6 1 16,0-3-1-16,-1 3-5 16,-6-2 1-16,0-4-11 15,-4 6-6-15,-7-3-10 0,0-3-6 16,-3 0-46-1,-4-3-30-15,-3-3 50 16</inkml:trace>
  <inkml:trace contextRef="#ctx0" brushRef="#br0" timeOffset="31332.5844">10241 6172 188 0,'-3'-3'71'0,"-4"-3"-55"0,3 3 2 0,4 3-1 16,0 0-11-16,0 0-1 15,0 0-3-15,7 3 1 16,4-3-2-16,3 0 2 0,3-3 2 15,1-3 0-15,0 6 0 16,-1 0-3-16,-3 0-2 16,-3 0 3-16,-4 6 2 15,-3-3 7-15,-4 3 2 16,-7 4-5-16,-4 8-3 16,-3 1 1-16,-4 6 0 15,-3 4-1-15,0 5-1 16,3-6 1-16,1 4 1 15,3-10-1-15,6 3-1 16,5-7 1-16,3-2 1 0,3-3-3 16,8-7-1-16,3-3-1 15,4-3-2-15,-1-3-2 16,5 3 1-16,2-6 1 16,1 6 2-16,-4-3-6 15,0 3-1-15,0 0-12 16,-3 3-3-16,0-3-21 15,-1 0-9-15,5 0-53 16</inkml:trace>
  <inkml:trace contextRef="#ctx0" brushRef="#br0" timeOffset="32968.9063">11518 6009 140 0,'14'-15'55'0,"-7"5"-43"0,4 1-3 0,-8-1-5 16,1 1-4-16,-4 0 0 16,-4-7 6-16,-3 6 4 15,-3 1-5-15,-8 6 10 0,-6-3 7 16,-1 6-2-16,-10 9-2 16,-4 0-4-16,-4 7 1 15,5 3-4-15,-1 6-1 16,4-3 0-16,-1 9 1 15,4-2-5-15,8-1-4 16,6 0-1-16,8 3-1 16,10-9-7-16,7 3 0 0,7-6 1 15,10-3 1-15,8-7 0 16,3-9 4-16,1-6 0 16,-1-3 3-16,0-1-1 15,-3-9-1-15,-4 1-2 16,-3 2-1-16,-4-3 4 15,-7 0 1-15,-3 4 2 16,-4 5 2-16,0 1 1 16,-4 6 1-16,-3 3-4 15,4 3-1-15,0 6-1 16,-1 1 1-16,4-4-4 16,0 10 0-16,4-4-1 15,-1-2 0-15,4-4 2 16,1-3 2-16,2 6-14 15,4-9-5-15,0 0-11 0,1-3-3 16,2-3-7-16,-2-3-4 16,-5 9 18-16,1-10 11 15,-4 10 29-15,-3 0 11 16,-4 0 1-16,0 0-2 16,-7 0-6-16,3 0-2 15,-3 0-6-15,0 0 0 16,4 10-3-16,-4-10 0 15,0 0-1-15,0 0 0 16,0 0 0-16,0 0 2 16,0-10-7-16,3 1-4 0,8-1-11 15,6-9-3 1,5 1 6-16,2-4 2 0,1 9 5 16,-4-3 1-16,0 7 1 15,-3 6 2-15,0-3 1 16,-4 6 3-16,-7 6 3 15,-4 6 2-15,-3 7 1 16,0 3 0-16,0 0-6 16,7 3-4-16,4 0-10 15,10-3-5-15,7-6-9 16,15 3-1-16,6-10-8 16,4-3-1-16,7-12 9 15,-4 3 6-15,-3-6 10 0,-7-1 6 16,-4-5 8-1,-6 5 4-15,-8-5 5 16,-3-7 4-16,-8 0-1 0,-6-7-2 16,-4 11-1-16,-7-8 0 15,-4 5 0-15,-6-1 0 16,-4 3 0-16,-7 16 0 16,-4 3-6-16,-10 12-2 15,-1 7 2-15,-6 15 1 16,3 10-3-16,7-6-3 15,8 6-5-15,10 0-2 16,10-10-10-16,8-5-5 16,13-11-5-16,11-18 1 15,8-9 3-15,3-19 3 0,3-10 13 16,0-15 6-16,-3-16 7 16,0-19 6-16,0 6 0 15,-4 7 1-15,-7 6 6 16,-3 10 2-16,-8 12-7 15,-2 12-1-15,-5 7-9 16,-3 3-1-16,0 6-2 16,0 6-1-16,-3 1-3 15,-4 9 1-15,0 12 4 16,-7 16 6-16,-4 7-3 16,-3 21 0-16,0 10-6 15,3 6-3-15,4 0-3 16,7-7 1-16,7-5-28 0,4-7-10 15,7-9-34-15,6-7-11 16,8-15-42 0</inkml:trace>
  <inkml:trace contextRef="#ctx0" brushRef="#br0" timeOffset="33825.2396">13861 5859 136 0,'14'-19'52'0,"0"3"-41"0,11 4 2 0,-11 2 0 16,0-5-3-16,0-1 2 15,0-3 9-15,-3-3 4 16,-8 0-13-16,-6 3 11 0,-12 1 4 16,-9-1-8-16,-11 9-3 15,-4 1-3-15,-4 3-1 16,-2 6 0-16,-1 9 0 0,-4 7 0 16,1 12 2-16,-1 6-5 15,5 4-1-15,6 15-4 16,11-12-1-16,6 0-6 15,12 3-2-15,10-10-5 16,10 1-1-16,5-7 1 16,6-12 4-16,7-13 3 15,7-3 4-15,4-13-2 16,0-5 0-16,0-14 1 16,-1-5 2-16,-2-1 3 15,-5-6 2-15,-2 3 5 16,-8 13 3-16,-7 3 5 0,-3 6 4 15,-4 10-12-15,-7 9-5 16,-4 19-6 0,-3 12-4-16,0 0 4 0,0 13 3 15,3-3-3-15,4 0-1 16,4-1-2-16,6-5 0 16,5-4-14-16,6-6-4 15,3-9-21-15,8-3-9 16,0-13-50-1,0 0-50-15,-1-13 53 16</inkml:trace>
  <inkml:trace contextRef="#ctx0" brushRef="#br0" timeOffset="34364.0765">14199 5918 200 0,'0'0'77'0,"4"0"-60"0,6 3-1 16,-3-3-1-16,4 0-9 0,7 0 2 16,6 0-3-16,8-3 2 15,3-3-4-15,8-3 3 0,-1 6 0 16,-7-4 6-16,-6 1 5 16,-8 6 6-16,-7 6 6 15,-14 4-5-15,-14 5-2 16,-11 7-10-16,-7 3-3 15,1 0-3-15,-1 1 1 16,4 2-4-16,3-6-2 16,4 3 2-16,7-6 2 15,3-10 4-15,4 7 5 16,7-7-6-16,11-3 0 16,10-2 0-16,7-4 2 0,11 0-7 15,7 0-2-15,3 0-1 16,4-4 0-16,0-2-7 15,-4 6 0-15,1 0-15 16,-8 0-5-16,-7-3-35 16,-7 3-12-16,-6 0-57 15</inkml:trace>
  <inkml:trace contextRef="#ctx0" brushRef="#br0" timeOffset="36708.3892">1806 7518 136 0,'4'-10'52'0,"3"10"-41"0,-7 0 13 16,3 0 5-16,4-6-13 15,-7 6-1-15,0 0 0 16,0 6 0-16,4 4-8 16,-4 8 7-16,0 17 3 0,-4 9-1 15,-3 12 1-15,-3 23-9 16,3-7-3-16,7 0-1 16,0 0 2-16,0-12-3 0,14-13 0 15,-4-3-8-15,8-19-2 16,3-7 8-16,4-18 4 15,7-9-5-15,-4-10-1 16,4-15 2-16,3-1 1 16,-10-2 4-16,-1 2 3 15,-6 10 2-15,0 12 3 16,-4 7-3-16,-4 22 1 16,4 3-7-16,8 9-1 15,-8-3-4-15,10 0-1 16,-3-6 1-16,4-10 2 15,-7 1-3-15,-1-10 0 0,1-10 5 16,-4-5 5-16,-3-14 8 16,-4-8 7-16,-7-13-2 15,0-7 1-15,3-2-10 16,4-4-3-16,-3-3-6 16,7 3-3-16,3 4-5 15,-4 5-2-15,4 17-30 16,0 2-12-16,-3 10-46 15,0 6-17-15,-8 16-4 16</inkml:trace>
  <inkml:trace contextRef="#ctx0" brushRef="#br0" timeOffset="37125.8998">2752 7903 264 0,'0'7'99'0,"0"-7"-77"0,0 0-2 0,0 0-4 16,0 0-25-16,0 0-8 15,3-7 1-15,8-5 4 16,-1-13 7-16,1-4-1 0,3-5 1 16,-10-10 5-16,3-3 2 15,-7-3 6-15,-11 6 5 16,0 6 10-16,-3 10 8 15,0 3-14-15,-7 16-5 0,-4 9-9 16,1 15-5-16,-1 7 3 16,0 19 3-16,4 3 5 15,11 6 5-15,6 10-6 16,4 2 0-16,14-2-2 16,7-13 1-16,4 0-4 15,0-13 0-15,13-8-1 16,8-17-2-16,0-18-2 15,7-7 1-15,4-6-1 16,-8-9-2-16,-3 2-15 16,-7 4-5-16,-15 6-45 15,-10 7-20-15,-17 6-20 16</inkml:trace>
  <inkml:trace contextRef="#ctx0" brushRef="#br0" timeOffset="37877.0853">4586 7662 220 0,'7'-10'82'0,"0"-8"-64"0,-3-1 4 0,-1 3-3 16,1 4-17-16,-1-14-3 15,-3 1 0-15,-3-3 0 16,-4 0 1-16,-4 3 8 0,-6 6 5 15,-5 10 0-15,-6 9 0 16,-7 12 1-16,0 7 2 16,-11 15-5-16,0 10-1 0,7 7-4 15,-3-4 1-15,10-3-2 16,11 3 0-16,10-4-6 16,8-8-1-16,10-1-2 15,10-12 0-15,8 0 5 16,0-9 1-16,10-7 0 15,0-6 1-15,1-6-2 16,-5-4-1-16,5 1-10 16,-1 0-4-16,-3-1-26 15,-4 1-12-15,0-1-60 16</inkml:trace>
  <inkml:trace contextRef="#ctx0" brushRef="#br0" timeOffset="38628.4274">4967 7533 220 0,'21'-22'85'0,"-7"13"-66"0,4-4-3 0,-7 4-7 16,3 0-18-16,-7-7-4 16,0 6 8-16,-4 4 7 15,-3-3 0-15,-7 6 6 0,-3 6 2 16,-15 6 6-16,0 7 4 15,-6 12 1-15,-1 7-1 0,0 8-2 16,0 5-1-16,15 2-5 16,6-6 0-16,11-7-12 15,11 1-2-15,6-13-10 16,8-9-3-16,7-13-5 16,3-13-1-16,4-5 7 15,-4-4 6-15,0-16 7 16,1-2 3-16,-15-1 11 15,-3 4 6-15,-4-1 7 16,-4 16 7-16,-6 0-14 16,-4 13-3-16,-4 12-8 15,1 4 0-15,3 6-10 16,-7-4 0-16,7 7-2 16,0-3 2-16,7-1 1 15,-4-2 1-15,8-4-5 0,-1-2-1 16,1-4 0-16,3 3 4 15,0 3-1-15,0 1 1 16,0-1 2-16,0 7 2 16,1-4 1-16,-1 4 1 15,0-7-2-15,-4 7-2 16,1-6 1-16,0-7-1 16,-8 3 2-16,-3-6 1 15,7 0 5-15,-3 0 5 16,-4-9-1-16,0-1 3 15,0-9-6-15,0-6-3 16,0-9-6-16,7 6-2 16,3-7 1-16,4 7 0 0,8 0-2 15,6-4 2-15,4 13-4 16,-1 1 1-16,5 2 2 16,-8 13 1-16,0 6 1 15,-7 3 2-15,0 10 1 16,-6 6 1-16,-1 3-5 15,-4 3-1-15,-3 0 1 16,0-3 2-16,0 1-20 16,0-8-7-16,4-2-36 15,7-7-15-15,6-9-47 16</inkml:trace>
  <inkml:trace contextRef="#ctx0" brushRef="#br0" timeOffset="39542.6261">6565 7687 240 0,'0'16'90'0,"4"-13"-70"0,-1 6 4 0,1-3-5 0,-1-2-12 15,1-4-4-15,-1 6 4 16,-3-6 5-16,0 0-6 15,4 0 1-15,3-6 3 0,0-4-4 16,0-2 2-16,0-13-1 16,0-4 1-16,0-15-2 15,0-9-1-15,-3-10-3 16,-1 1 1-16,-3-7-2 16,0 6-1-16,0 0 1 15,-3 1-1-15,-1 8-5 16,4 1 1-16,0 6-5 15,4 6-1-15,-1 3-4 16,4 13 1-16,0-3 0 0,4 12 1 16,3 4 7-16,4-4 2 15,3 16-8-15,7 0-3 16,0 0-15-16,4 10-4 16,7-1-51-1,3 0-34-15,1 1 51 16</inkml:trace>
  <inkml:trace contextRef="#ctx0" brushRef="#br0" timeOffset="39875.0135">6364 7420 356 0,'-3'7'132'0,"6"-7"-103"0,4 0-12 15,4 3-12-15,6-3-9 16,8 6 2-16,17-3-1 16,4 7 1-16,7 5 2 15,7-5-3-15,-3 8 2 0,-1-2 1 16,-3 0 0-16,-7-4-3 15,-4 7 2-15,-10-9-8 16,-4 5-4-16,-7-5-9 0,-7-1-1 16,-3-3-28-16,0-21-91 31</inkml:trace>
  <inkml:trace contextRef="#ctx0" brushRef="#br0" timeOffset="40039.3641">6957 7160 340 0,'-7'-16'126'0,"7"13"-98"0,-7 3-14 0,7 0-15 16,0 0-45-16,0 0-17 0,0 0-63 15,3 3-27-15</inkml:trace>
  <inkml:trace contextRef="#ctx0" brushRef="#br0" timeOffset="40414.8551">7165 7439 212 0,'11'25'82'0,"-11"-6"-64"0,0 9 7 16,0-12-1-16,0 3 0 15,0 0 3-15,-4 6-3 16,0-6-1-16,1-4-12 0,-1 4 4 0,1-10 3 16,-1 1-6-16,1-10 1 15,-1-10-13-15,1-8-2 0,3-7-6 16,3-19 0 0,8-3 2-16,3-7 1 0,4 10 0 15,-1 7 4 1,4 2 0-16,1 16 3 15,-1 13 3-15,0 6 2 16,-3 16-3-16,-1 12-1 16,4 13-1-16,1-4-2 15,2 10-6-15,1-6-1 16,3-3-19-16,0-10-6 16,4-3-54-16,0-15-23 15,3-10 12-15</inkml:trace>
  <inkml:trace contextRef="#ctx0" brushRef="#br0" timeOffset="40940.4058">8054 7339 228 0,'7'-16'88'0,"-3"-3"-69"0,6 1-7 16,-3 8-7-16,0 1-3 15,-3-7 1-15,-1 7 3 16,-3-1 3-16,-3-5-4 16,-8 5 6-16,-10 1 2 0,-7 9-2 15,-11 0-1-15,-10 15 2 0,-11 10 3 16,0 16 0-16,3 13 1 16,4-1-6-16,11 6-4 15,14-12-10-15,10-3-5 16,11-9-13-16,11-10-4 15,10-16 1-15,7-15 0 16,7-3 14-16,4-20 8 16,3-5 12-16,0-13 6 15,1-3 2-15,-5-13-1 16,-2 0-4-16,-5 1-2 16,-3 8 2-16,-3 1 5 15,-4 9 0-15,-3 6-1 0,-1 10 0 16,-3 3 0-16,0 6-4 15,-3 4 0-15,0 24 6 16,-1 7-3 0,1 21 1-16,6 7-7 15,1 6-1-15,3 4-4 16,7-7-3-16,0 6-9 16,7-9-5-16,4-6-29 15,3-13-12-15,-3-13-82 16,-4-5-57-1,-6-14 81-15</inkml:trace>
  <inkml:trace contextRef="#ctx0" brushRef="#br0" timeOffset="45414.1601">9433 6821 216 0,'7'-25'82'0,"-7"25"-64"0,4-3-2 15,-4 3-5-15,0 0-8 16,0 0 0-16,7 3 3 16,0 13 1-16,4 3-3 15,-1 9 6-15,4 3 5 0,4 1 2 16,0 12-1-16,-1 0-4 16,1 6-2-16,-1 0 0 15,1 10 1-15,-4 2-3 16,0 1-3-16,0 0 0 15,1 9 1-15,-5-13 3 16,4-5 2-16,-3-7-3 16,-1-10 0-16,-3-2-3 0,1-7 2 15,-5-3-2-15,1-9 0 16,-1-7 10-16,-3-9 5 16,4-6-10-16,-1-16-3 15,4-12-5-15,0-20-2 16,4-9 3-16,3-6 0 15,0-3-1-15,4 0 1 16,-4 10-2-16,0-1 2 16,0 3-7-16,0 7 1 15,-3 6-8-15,-1 9-3 16,1 4-23-16,-1 9-11 16,-2 3-39-16,-5 6-17 0,-3 10-9 15</inkml:trace>
  <inkml:trace contextRef="#ctx0" brushRef="#br0" timeOffset="46073.8092">9941 7395 264 0,'0'-3'101'16,"0"3"-78"-16,0 3-13 0,0-3-10 0,0 0 2 15,4 7 8-15,-1 2-2 16,1 7-2-16,-4 2-3 16,0 1 2-16,-4 9 1 0,-3-2 6 15,-3 2 3-15,-1-3-4 16,1 0 1-16,-1-3-3 16,0 0 0-16,4-10-3 15,0 4-1-15,4-6 3 16,-1-1 3-16,4-6-6 15,4 3-3-15,3-6-1 16,7 7 1-16,4-4-1 0,3-3-1 16,3 9-2-16,5 1 1 15,-1-1-1-15,4 0-2 16,3-2-4-16,0 2-2 16,0-9-13-16,4 0-5 15,-3 0-7-15,-5-9-2 16,-3-1-12-16,-6 1-7 15,-8-7-38 1</inkml:trace>
  <inkml:trace contextRef="#ctx0" brushRef="#br0" timeOffset="46300.4634">10238 7455 188 0,'-7'-16'71'0,"7"7"-55"0,-4 9 13 0,4 0 2 0,0-3-5 16,0 3 2-16,0 0-1 15,0 12 1-15,-3 13-15 16,-1 19 8-16,-3 9 5 0,-7 10-8 16,0 16-2-16,-4-4-9 15,7 3-5-15,1-6-1 16,6-3-1-16,4-12-18 16,7-13-5-16,8-10-42 15,6-21-18-15,0-23-38 16</inkml:trace>
  <inkml:trace contextRef="#ctx0" brushRef="#br0" timeOffset="47171.4818">11268 7295 120 0,'3'-9'46'0,"1"2"-35"0,-4 4 14 0,3-3 6 16,-3 6-2-16,-3-10 3 15,-1 7-5-15,-3-3 1 16,-3-3-16-16,-1-1 2 0,-7 4 0 15,1 3-1-15,-8 3 2 16,0 0-6-16,-3 9-3 16,-4 10-1-16,4 0-1 15,0 6-2-15,3 3 1 16,1 7-2-16,2 2-1 16,5-2-2-16,3-1 1 15,3 1 1-15,4-7 0 16,3 0-3-16,4-3 2 15,4-6 1-15,7-9 0 0,3-1-3 16,3-9 0-16,5-3-5 16,2-13 0-16,8-3-1 15,0 0 3-15,-8-6 6 16,5 0 2-16,-12 6 0 16,-3 1 1-16,-3 8 9 15,-4 1 4-15,-3-1-7 16,-4 10-3-16,0 10-6 15,0-1-1-15,3 7 1 16,1-4 0-16,3 4 0 16,3 3 2-16,4-3-3 15,0-4 0-15,4 4 1 16,0-13 0-16,3 3-22 0,0-12-8 16,4 3-16-16,-1-7-4 15,5-5-46 1</inkml:trace>
  <inkml:trace contextRef="#ctx0" brushRef="#br0" timeOffset="48026.3861">11504 7458 188 0,'-7'6'71'0,"4"-6"-55"0,-5 10 11 0,8-4 0 15,0-3-7-15,0 6 1 16,4-2-3-16,0 2 0 16,-1-6-9-16,1 4 3 0,-1 2 2 15,1-3-1-15,-1-3 2 16,-3 4-2-16,0-4 2 0,0-3-4 15,0 0-1-15,0 6-6 16,0-6-1-16,0 0-3 16,0-6-1-16,0-4-4 15,4-8-1-15,3 2-2 16,3-6 2-16,4-3 2 16,4 0 2-16,0 6 1 15,-1 0 3-15,4 3-3 16,-3 7-2-16,0 0 4 15,-4 9 3-15,-4 0 1 16,1 9 2-16,-4 7-4 16,0 3 0-16,0 6-3 15,0-3-1-15,0 3-10 16,4 3-3-16,3-6-20 0,7-3-5 16,4-1-7-16,3 1-1 15,0-9-3-15,1 5 1 16,-1-2 25-16,0-7 13 15,0-6 12-15,0 0 5 16,1 0 9-16,6-6 2 16,-3-7 0-16,3-5 0 15,4-8-1-15,-4-2 0 16,0-3 7-16,-6 3 3 16,-5-7 3-16,-10 7 5 15,-7 3-8-15,-10-3-1 16,-8 9-12-16,-6 3-5 15,-12 7-1-15,-6 9 2 16,0 9-2-16,0 10 1 0,-1 6-5 16,5 3 0-16,6 4-3 15,4-14-1-15,10 1-6 16,8 0-3-16,10-10-3 16,7-9-2-16,7-9 3 15,4-10 5-15,3 0 6 16,0-9 3-16,4-3 2 15,0 0 0-15,-4-4-2 16,-3 1 1-16,-8 8-2 16,8-11 2-16,-4 2-2 15,0-12-1-15,4-15 5 16,-8 11 4-16,-2 7 8 16,-5 13 4-16,-3 6 1 15,-3 9-2-15,-4 16-8 0,-4 25-3 16,-6 13 1-16,-4 22 4 15,-4 6-8-15,7 9-3 16,4 0-2-16,11-3 1 16,6 7-14-16,8-17-5 15,7-15-18-15,3-6-7 16,4-19-29-16,-1-6-10 16,1-19-39-1</inkml:trace>
  <inkml:trace contextRef="#ctx0" brushRef="#br0" timeOffset="49812.5536">13137 6865 184 0,'-7'-25'71'0,"7"25"-55"0,-3-9-2 0,3 9-6 0,0 0 5 16,0-3 6-16,0-4 1 15,0 7 0-15,3-6-10 16,-3 6-2-16,11 0 2 0,-4 0 3 15,18-3 2-15,-4 3-8 16,21 0-2-16,-6 0-3 16,16 0 1-16,-9-6-2 15,10 3-1-15,-7-4 1 16,3 7-1-16,-10-3-3 16,-4 3 2-16,-7 0-23 15,-3 0-12-15,-4 0-32 16,-7 0-14-16,-3 0-1 15</inkml:trace>
  <inkml:trace contextRef="#ctx0" brushRef="#br0" timeOffset="50055.6152">13430 6812 208 0,'-17'0'77'0,"17"0"-60"0,-4 19-1 0,4-13-4 16,-3 7 9-16,-1 2 9 15,1 14-5-15,-1-4 0 16,-10 22-14-16,3-7 0 0,-6 17 2 16,3-10-3-16,-4 22 2 15,4-16-5-15,0 10-2 0,3-10-2 16,4 1-3-16,0-11-19 16,0-5-10-16,3-3-27 15,-6-10-12-15,3-7-41 16</inkml:trace>
  <inkml:trace contextRef="#ctx0" brushRef="#br0" timeOffset="50292.5774">12912 7599 216 0,'-29'-3'82'0,"29"3"-64"0,-10 3 22 16,10-3 4-16,0 0-13 15,0 0-4-15,7 6-9 16,0-2-1-16,11-4-10 15,-4 6 0-15,17-3 0 0,1-3-3 0,18 6-1 16,-8-6-1-16,21 3-2 16,-10 4 1-16,11-7-1 15,-11 0 0-15,0-7 0 16,-11 4-20-16,-3-3-7 16,-7 3-37-16,-8-13-16 15,-3 7-33 1</inkml:trace>
  <inkml:trace contextRef="#ctx0" brushRef="#br0" timeOffset="50923.5628">13829 7439 244 0,'-21'-12'90'0,"21"12"-70"0,3-10 13 16,1 4 5 0,-1 6-22-16,4-3 6 15,7-3-14-15,8-1 4 16,6 4-7-16,7-3 7 15,0 3-8-15,1-4 5 0,-1 7-5 0,0 0 0 16,-3 7-2-16,-4-4 7 16,-3 6-5-16,-7 4 16 15,-1-1-11-15,-13 4 9 16,-4-3-10-16,-14 9 0 16,3-4-5-16,-10 1 3 15,7 0-4-15,-7 0-3 16,6 0 0-16,1-4 1 15,4 1 0-15,-1-7-5 16,8 1 3-16,3-7-8 16,3-3 6-16,11 0-3 15,4 0 4-15,3 0 0 16,18 0-3-16,-7 0 1 16,6 9 3-16,-6-2 1 0,4 11 1 15,-8 1 0-15,-4 0 2 0,-6 3 5 16,-18 0 4-16,0-6 5 15,-25 2 4-15,8 1-1 16,-29-3 0-16,11-7-4 16,-22 1-1-16,11-4-6 15,-10-6-3-15,10 0-9 16,4-6-5-16,6 3-152 31,8-4 88-31,3-2-120 16,18 0 111-16</inkml:trace>
  <inkml:trace contextRef="#ctx0" brushRef="#br0" timeOffset="51525.0002">14901 7546 340 0,'-17'0'129'0,"17"0"-100"0,-11 9-4 0,11-9-10 15,0 0-16-15,0 6-1 16,0-6-55-16,0 0-24 16,0-6-50-16,0 6-20 0</inkml:trace>
  <inkml:trace contextRef="#ctx0" brushRef="#br0" timeOffset="58100.2933">4195 9581 184 0,'-4'-19'68'0,"4"16"-52"0,0-3-3 0,0 6-3 0,0 0 2 16,0 0 4-16,0 0-4 15,0 0-2-15,0 0-5 16,0 0 3-16,7 0 4 0,0 9-4 16,4 1-2-16,-4 5-1 15,3 4 1-15,1 9-1 16,-1 7 0-16,1 9 3 15,0 3 3-15,-1 12-2 16,4 13 2-16,0 10-4 16,1 6-2-16,-1-7-2 0,-4-9 0 15,1-3 2-15,-1-6 2 16,1-6 3-16,-7-4 1 16,3-12 1-16,-4-13 0 15,1-3-2-15,-1-13 1 16,1-2 7-16,-1-10 3 15,4-19-8-15,-3-9-3 16,6-7-8-16,5-9-2 16,2-18 0-16,4-10 2 15,0-10 3-15,1 1 4 16,2 2 0-16,1-2 0 16,3-1-8-16,-3-3-2 15,3 13 0-15,-10 6 0 0,-1 7-4 16,1 12-1-1,-4 3-28-15,4 19-10 0,-11 6-49 16,-7 13-17-16,-7 12-14 16</inkml:trace>
  <inkml:trace contextRef="#ctx0" brushRef="#br0" timeOffset="58790.3333">4865 10123 224 0,'0'-15'85'0,"0"12"-66"0,0 3 3 16,0 0-3-16,0 0-6 16,0 0 0-16,0 9 6 15,0 0 5-15,0 10-13 16,0 6 1-16,-11 10-1 0,-3-4-6 15,0 4-1-15,-4-1 0 16,-3-6 2-16,4-3-1 16,2 1 2-16,5-8-2 0,-1-8 2 15,4 5-6-15,0-5-1 16,7-1 2-16,0-6 3 16,11 7 0-16,3-10 2 15,7 0-6-15,4 0-1 16,3 0 0-16,4 0 0 15,-1 0 0-15,5 0 0 16,-1 0-3-16,-3 0 2 16,3 6 1-16,-7 4 2 15,4-4-3-15,-7-3 0 16,-8 3-8-16,1-3-4 16,0-3-29-16,-8-3-10 15,-6-3-77 1</inkml:trace>
  <inkml:trace contextRef="#ctx0" brushRef="#br0" timeOffset="59074.8119">5080 10045 244 0,'-11'-19'90'0,"15"19"-70"0,-4 6-3 16,7-2-7-16,-7 11 9 15,0 14 10-15,-7 5-2 16,0 10 1-16,-7 3-15 16,-4 13 3-16,4 5 2 0,-7 14-8 15,7-7-3-15,-7 9-4 0,6-12-3 16,5 4 3-16,-1-20 2 16,8 0-2-16,-8-9-2 15,4-9 2-15,4-7 0 16,-1-9-37-16,4-13-14 15,11-12-99 1</inkml:trace>
  <inkml:trace contextRef="#ctx0" brushRef="#br0" timeOffset="60127.0765">5613 9666 156 0,'-7'3'57'0,"3"3"-44"0,1-3 14 0,3-3 3 15,-4 0 2-15,4 6 4 16,0-6-5-16,0 4 1 0,0-4-18 16,0 0 3-16,0 0 3 0,7 0-7 15,4 0 0-15,6 0-5 16,8 0-3-16,3 0-2 16,4 0 0-16,7-10 0 15,3 7 1-15,4-3-5 16,3-4 1-16,4 4 0 15,0-3 2-15,-3 6-10 16,-8-4-2-16,-10 7-26 16,-11 7-9-16,-14 2-63 15,-14 7-45 1,-11 2 60-16</inkml:trace>
  <inkml:trace contextRef="#ctx0" brushRef="#br0" timeOffset="60485.9393">5595 9960 156 0,'-11'-6'60'0,"1"6"-47"0,3 6 24 0,3-2 5 15,1-4-7-15,-4 6-3 16,0-3-5-16,0-3-2 15,3 6-14-15,1-3 0 0,-1 4 0 16,4-4-2-16,7 3 2 0,4-3-2 16,10 3 2-16,7-6-4 15,11 0 1-15,3 0-3 16,8 0 0-16,2-6-3 16,1 3 1-16,-3-6-2 15,-4-1-1-15,-4 4 1 16,-3-3 1-16,-7 5-1 15,-4-2-1-15,-7 6-15 16,-3-6-5-16,-4 3-30 16,-4 3-12-16,-3 0-61 15</inkml:trace>
  <inkml:trace contextRef="#ctx0" brushRef="#br0" timeOffset="62920.3021">7077 8741 176 0,'0'0'66'0,"0"0"-52"0,-4 9-1 0,8 0-5 16,-1 7 0-16,4-3 3 0,4 12 2 16,3 0 3-16,4 12-9 15,3 7 0-15,0 10 3 0,0 8-2 16,0-8 3-16,0-1-6 15,-3 0-3-15,0-9 3 16,-4-6 1-16,-4-10 2 16,1 3 0-16,-4-12 4 15,0-6 3-15,-3 2 0 16,-1-5 4-16,1-4-2 16,-4-6-1-16,3-6-6 15,-3-4-2-15,4-8 0 16,-1-1 2-16,4-9-3 15,0-13-2-15,4-3-2 16,3-9-3-16,7-10 1 16,4 6 1-16,3-5-1 0,0 2-1 15,1 4-2-15,-1 2 1 16,-3 10-1-16,-4 1 0 16,-4 14-18-16,-6 4-7 15,-11 22-120 1</inkml:trace>
  <inkml:trace contextRef="#ctx0" brushRef="#br0" timeOffset="63533.8696">7631 9176 188 0,'7'-15'71'0,"0"12"-55"0,7-4 6 16,0 4 0-16,4-3-3 15,3-3 3-15,3 2 1 16,5-2 1-16,2-1-13 15,5 7-4-15,-1-3-1 0,0 3-5 16,1-3-1-16,-5 6 2 0,-6 6 3 16,-4-3-2-16,-7 6 0 15,-7 7 3-15,-7-3 3 16,-10 9 2-16,-8-4 1 16,-7 1-2-16,-3 0-1 15,0 0-3-15,0-10-1 16,7 7-3-16,3-10 1 15,4-3-4-15,7 7 0 16,7-1 3-16,10-3 1 16,8 4-4-16,7-7 1 15,6 10 0-15,1-4 0 16,3 0-3-16,-3 1 2 16,0 2 1-16,-7-2 0 15,-8 5 0-15,-6 4 0 0,-8 0 2 16,-6 3 1-16,-15-3 7 15,-6-7 6-15,-5-5-2 16,-2 2 0-16,-1-3-8 16,4-3-4-16,-1-3-1 15,8 0-1-15,4 0-11 16,6 0-5-16,7 0-76 16,4 0-58-1</inkml:trace>
  <inkml:trace contextRef="#ctx0" brushRef="#br0" timeOffset="64180.4372">6639 10061 204 0,'-10'-16'77'0,"6"16"-60"0,4 0 17 0,0 0 4 15,0 0-3-15,4 0 2 16,3-3-9-16,3-3-5 16,8 6-13-16,10-10 0 0,15 7 3 15,17-3-7-15,14-10-3 16,24 4 0-16,19-4 0 15,10 7-1-15,10-7-2 16,8 13-2-16,-7-7 1 16,-8 4 1-16,-10 3 0 15,-7-3 0-15,-14 2 0 16,-15-2-3-16,-10 6 2 16,-10 0 3-16,-11-3 1 15,-14 3-28-15,-11-6-10 16,-17 3-106-1</inkml:trace>
  <inkml:trace contextRef="#ctx0" brushRef="#br0" timeOffset="68338.4182">7359 10597 148 0,'0'-25'57'0,"0"22"-44"0,3-13 3 0,1 16-2 15,0-9-1-15,-1-4 3 16,-3-3-1-16,0 1 4 15,-3-4-11-15,-5-6 2 0,-2 6 3 16,-4 0-3-16,-7 0 2 16,-8 10-5-16,-6 3 1 15,-7 6-3-15,-4 6 2 16,-7 3-2-16,0 10 2 16,-3 9 2-16,3 16 2 0,3 0-3 15,8 10-3-15,7-1-2 16,10 0-3-16,11-6 1 15,10-3-1-15,8-9 0 16,10-1 2-16,7-15-1 16,7 0 2-16,8-13-7 15,3-12 1-15,3-4-6 16,-3-15-1-16,-1-3 5 16,1-7 2-16,-3-2 0 15,-8-7 0-15,-7 9 6 16,-3 7 3-16,-8 3 8 15,-3 6 5-15,-3 10-9 16,-4 0-3-16,-4 9-1 0,1 6 1 16,-1 6-1-16,1 13 1 15,3 10-4-15,0-7 0 16,7 10-1-16,3-4 1 16,1 1-2-16,3-7 2 15,4 0-2-15,-1-6-1 16,1-3-4-16,0-6 0 15,-1 2-40-15,-3-5-18 16</inkml:trace>
  <inkml:trace contextRef="#ctx0" brushRef="#br0" timeOffset="69044.3791">7599 10738 156 0,'0'-6'57'0,"0"3"-44"0,3 3 21 0,1-7 7 15,-4 7-7-15,3 0 0 16,4-3-8-16,1-3-4 15,2 6-12-15,4-9-2 0,4 2 2 16,7 4-2-16,-1-3 3 16,4-4-4-16,1 7-2 15,-5-3 0-15,-2 6-1 16,-5 0-2-16,-3 0 1 16,-3 9-2-16,-4 1 2 15,-7-1 2-15,-7 7 2 0,-7 9-1 16,-4-6 1-16,-3 9 0 15,0-9 3-15,0 6-3 16,-1-6-2-16,1 6 0 16,4-6 1-16,-1 0-3 15,4-4-2-15,3-5-3 16,4 5 1-16,4-5 5 16,3-7 2-16,7-3-2 15,7 0-3-15,7-10 0 16,7 7 1-16,4-3-1 15,3-3-1-15,-3 2-2 16,0 4 1-16,-4 3-1 16,-3-6 0-16,-4 6 2 15,-3-3 2-15,-1-3-1 0,-3 6-1 16,-3 0-26-16,-1-4-10 16,1-2-42-16,0 6-17 15,3 0-23 1</inkml:trace>
  <inkml:trace contextRef="#ctx0" brushRef="#br0" timeOffset="81025.3481">8848 9775 172 0,'-11'-9'66'0,"11"9"-52"0,-3 0 8 0,3 0-1 16,0 0-5-16,3 3 1 16,4 3-1-16,7-6 3 15,4 7-11-15,7-7 0 0,6 0 2 16,8-7-2-16,3 1 1 15,1 3-5-15,3-6-3 16,-4 2 0-16,0-2-1 16,-3 6-3-16,0-4 0 15,-7 4-12-15,-4-3-5 16,-7 6-36-16,-3 9-16 16,-11 1-13-1</inkml:trace>
  <inkml:trace contextRef="#ctx0" brushRef="#br0" timeOffset="81298.1766">8946 9973 216 0,'-10'6'82'0,"13"-3"-64"0,-3-3 4 16,4 7-1-16,3-4 2 15,7-3 3-15,4 6-5 16,3-3 0-16,7 3-12 16,4-6-3-16,0 0-2 0,3 0-2 15,0 0 1-15,4-6-2 0,0 3 2 16,0 3-9-16,-8 0-1 16,1 0-36-16,-7 0-16 15</inkml:trace>
  <inkml:trace contextRef="#ctx0" brushRef="#br0" timeOffset="88036.0263">10248 8668 192 0,'0'0'74'0,"-3"4"-58"0,3 2 7 0,0 10 1 16,0-7-4-16,0 10 0 16,-4 0 1-16,1 9 1 15,-1 3-12-15,1 7-1 0,-4 6 1 16,-1 9-2-16,1 3 3 15,0 7-4-15,0-3 1 16,0-4-5-16,-3-3 0 0,3 7-3 16,0-13-1-16,-1-3-1 15,5 0 0-15,-1-16-20 16,1 0-8-16,-1-12-31 16,1-10-14-16,-1-12-24 15</inkml:trace>
  <inkml:trace contextRef="#ctx0" brushRef="#br0" timeOffset="88651.437">10396 8759 208 0,'-10'-12'77'0,"10"6"-60"0,-4-4-5 0,4 1-6 16,4 2 2-16,3 4 5 16,3-3 2-16,1-3 4 15,7 6-11-15,3-4 4 0,4 4 4 16,3-3-2-16,3 6 2 16,5 0-7-16,-5 9-3 15,1-2 1-15,0 2 0 16,-4 3 3-16,-3 4 4 15,-4 3-4-15,-7 6 2 16,-3 10-5-16,-8 2 1 0,-6 16-5 16,-11 1 0-16,-7 2-1 15,-8 4 1-15,-6-4-2 16,-4-6 2-16,-3-6 0 16,-4 0 1-16,0-6-2 15,0-1-2-15,4-11 1 16,3-1 1-16,4-13-3 15,3-6 0-15,7-6-6 16,4-6 0-16,11-6-2 16,6-10 1-16,11 3 2 15,4-9 2-15,3 3-1 16,4-4 1-16,3 11 3 16,3 2 2-16,1 6 0 0,0 7 2 15,-1-3 0-15,1 6 3 16,0 6 1-16,0-3 1 15,-4 13-2-15,0-6 1 16,-3 8 0-16,-4-2 1 16,0-3-4-16,-4 2-3 15,1 1-20-15,-1-4-10 16,1-2-27-16,3-4-10 16,4-3-60-1</inkml:trace>
  <inkml:trace contextRef="#ctx0" brushRef="#br0" timeOffset="88833.3708">10858 9264 304 0,'-14'10'115'0,"11"2"-89"0,-4 4-6 16,7-7-6-16,0 1-9 15,-4-1 0-15,1 0-12 16,-1 1-3-16,4-4 5 15,0-3-53-15,0-3-20 0,7 0-34 16</inkml:trace>
  <inkml:trace contextRef="#ctx0" brushRef="#br0" timeOffset="89312.792">11155 8803 252 0,'-7'-19'93'0,"10"19"-72"0,-3 0-2 0,0 0-6 15,-3 4 2-15,-4 2 4 16,-4 3 0-16,-3 1 0 16,-7 8-10-16,3 4 6 0,4 0 2 15,4-3-5-15,2-3 1 16,5 3-8-16,3 0-3 15,7-10-4-15,7-3-1 16,7 0-1-16,4-12 3 16,7 6-2-16,3-9 1 15,-3 9 2-15,0-6 2 0,-4 6-1 16,0 0-1-16,0 6 3 16,0-3 0-16,1 13 1 15,-5-1 0-15,1-2 2 16,-4 12 1-16,-3-6 3 15,-8 0 1-15,-6-4 3 16,-8 10 4-16,-10-3-8 16,-7 0-1-16,-4 0-1 15,-3-6 0-15,0 3-7 16,0-1-2-16,3-8-11 16,4-1-3-16,3-9-19 0,4-9-7 15,7-1-28 1,4-8-11-16,3-7-50 15</inkml:trace>
  <inkml:trace contextRef="#ctx0" brushRef="#br0" timeOffset="89655.7698">11063 8794 260 0,'-7'-19'99'0,"11"10"-77"0,-1 2-4 0,1 4-6 0,-1-3 0 16,-3 3 4-16,0-3 1 16,4 2 1-1,-1-2 0-15,1 0-2 0,-1 3 0 16,1 3 0-16,3-7-6 16,0 7-2-16,11-3-4 15,-1 3-3-15,8-6 0 16,0 6 1-16,-4-3 1 15,21-3 3-15,22 3-3 16,-12-4-2-16,-9-2 0 16,13-1-1-16,-10 4 0 15,4-3 2-15,-8-1-1 16,-10 1-1-16,-4 6-28 16,-14-3-14-16,-3 6-29 0,-22 0-13 15</inkml:trace>
  <inkml:trace contextRef="#ctx0" brushRef="#br0" timeOffset="90421.4865">10005 9810 220 0,'-11'-6'85'0,"8"6"-66"0,-4-10 10 0,7 10-1 16,0 0-3-16,0 6 0 15,0-6-8-15,0 0 0 16,0 0-10-16,0 0 2 0,0 0 4 0,0 0-3 16,0 0 0-16,7 0-2 15,3 0 2-15,4 0-3 16,11 0 1-16,17 0-3 16,11-6 0-16,25 6-3 15,17-9-2-15,22-1 3 16,13-5 0-16,18 2-1 15,4-12-2-15,3 6 1 16,-35 4 1-16,-28 2-3 16,21-3 0-16,-25 7 1 15,-3 3 2-15,-15 6-3 16,-10 0 0-16,-10 0-21 16,-12 0-10-16,-6 0-57 15,-4 0-22-15,4-3-5 16</inkml:trace>
  <inkml:trace contextRef="#ctx0" brushRef="#br0" timeOffset="93034.5567">10231 10045 148 0,'17'-22'57'0,"-10"16"-44"0,0-4 1 0,-3 10-1 15,-1-6 4-15,1 6 7 16,-4 0-2-16,0 0-1 16,0 0-11-16,0 6 0 0,-4 4 1 15,1 9 0-15,-1-4 1 16,-3 14 0-16,-3 8 0 0,-8 7-2 15,-3 6 1-15,-7-3-2 16,-1 3 0-16,1 7-5 16,3 2-1-16,4 4-1 15,7-6-2-15,7 2 3 16,7-5 0-16,11-7-26 16,6-10-11-16,8-2-87 15</inkml:trace>
  <inkml:trace contextRef="#ctx0" brushRef="#br0" timeOffset="93471.8245">10513 10080 156 0,'0'-10'57'0,"3"16"-44"0,4-2 5 15,-3 2 1-15,-1 3 2 16,1 4 4-16,-4 2 0 16,-4 4 0-16,1 6-14 15,-1 0-2-15,-3 4-2 0,0-1-3 16,0-3-3-16,0 0 0 15,0-3 1-15,0 3-19 16,0-6-8-16,3-3-78 16</inkml:trace>
  <inkml:trace contextRef="#ctx0" brushRef="#br0" timeOffset="93802.8654">10848 10070 156 0,'-7'10'60'0,"3"-4"-47"0,1 6 10 0,3-2 1 0,-4 5-1 15,1 4 3-15,-4 6-3 16,-4 13 0-16,-7-4-12 16,-3 10-2-16,-7 0-2 0,-4 3-3 15,-3 16-3-15,-4 0 0 16,0 6 1-16,4-13-1 16,7-6-1-16,3-15-24 15,11-13-11-15,7-3-70 16</inkml:trace>
  <inkml:trace contextRef="#ctx0" brushRef="#br0" timeOffset="94296.4613">10830 10418 192 0,'-7'-9'74'0,"7"9"-58"0,-3-6 1 0,3 6-6 16,0 0 1-16,0-4 5 15,3 4-9-15,4-6-2 16,4 6-4-16,6-3 1 0,5 3 2 16,2 0 0-16,5 0 0 15,-1 0-6-15,-3 3 1 16,-1-3 0-16,-3 6 2 15,-7-6 1-15,-3 4 1 16,-4 2 2-16,-10 0 1 16,-4 3-3-16,-8 4-3 0,-2 3 6 15,-4 3 3-15,-1-1-5 16,1 7-1-16,0 0-2 16,3-3 1-16,4 4 0 15,0-8 1-15,4 1-2 16,6 3-2-16,1-3 3 15,3-7 0-15,3 4 1 16,8-6 0-16,6-4-2 16,8-3-2-16,7-6 1 15,7-3 1-15,-1-4-6 16,1 4 1-16,0-4-21 16,-11 1-7-16,-7 6-96 15,-6-6 22 1</inkml:trace>
  <inkml:trace contextRef="#ctx0" brushRef="#br0" timeOffset="94686.2543">11134 9901 132 0,'0'-10'52'0,"3"10"-41"0,4 0 13 15,0 0 5-15,0 0 0 16,7 7 5-16,4-4-7 15,7 6-2-15,7 10-14 16,6 0 4-16,5 15 3 0,6 16-6 16,0 4-2-16,-3 9-3 15,-10-1-2-15,-8 4-3 16,-14 6 1-16,-14 7-2 0,-14-7 2 16,-14 6-2-16,-15-6-1 15,-10-3-54-15,-7-6-24 16,-3-7-32-1</inkml:trace>
  <inkml:trace contextRef="#ctx0" brushRef="#br0" timeOffset="98844.8691">4071 12159 200 0,'-7'-35'77'0,"11"26"-60"0,-4-1 10 0,3 7 4 16,1-3-10-16,-1 6-2 15,4-6-5-15,4 6-1 16,3 6-7-16,4 10 3 0,3 5 3 15,3 14-2-15,1 9 2 16,-4 15-5-16,4 7-2 16,-4 6 2-16,-7 7 0 15,7-1-1-15,-10-3 1 16,3-2 0-16,0-14 1 16,-3-12-2-16,-1-3-1 15,-6-9-1-15,3-7 2 0,-4-9 6 16,1-10 4-16,3-3-4 15,-3-15 1-15,3-16-6 16,3-19-2-16,8-19-2 16,3-3 0-16,0-12 0 15,0 0 1-15,0-4-2 16,1-9 1-16,-5 10 0 16,1-4 1-16,-4 19-5 15,7 13 1-15,-14-1-2 16,0 11 0-16,4 14-31 15,-8 4-15-15,5 25-115 16,-8 16 18 0</inkml:trace>
  <inkml:trace contextRef="#ctx0" brushRef="#br0" timeOffset="99370.8469">4875 12516 276 0,'-7'-9'104'0,"7"9"-81"0,0 0 1 16,0 0-7-16,-3 6-10 16,-4 6-2-16,-7 4 2 15,0 12 0-15,-4 1-3 16,0 2-1-16,4 0 1 0,-4 4 0 15,4-10 2-15,4 3-1 16,3-9 2-16,0-3-2 16,7-1 0-16,3-2-1 15,4-4 0-15,7 7 0 0,8 0 0 16,2-7-2-16,4 0 1 16,4 1-2-16,4-7-1 15,-1 3 1-15,0-6 1 16,-3 3-10-16,-4-3-2 15,-3-3-13-15,-8 3-3 16,1 0-13-16,-14-6-5 16,-1 3-29-16,-3-3-11 15,0-7-2 1</inkml:trace>
  <inkml:trace contextRef="#ctx0" brushRef="#br0" timeOffset="99614.9185">5080 12472 220 0,'-18'-9'82'0,"15"9"-64"0,-1 6 7 16,4-6-3-16,0 9 3 15,-3 4 7-15,-1 12-4 16,1 16-2-16,-8 6-14 16,4 16 1-16,0-1 1 0,-4 1-5 15,8 0-3-15,-1-1-3 16,1-8-3-16,3-1 1 15,0 0-1-15,0-15-11 16,0-4-5-16,7-24-111 16,7-10-8-1</inkml:trace>
  <inkml:trace contextRef="#ctx0" brushRef="#br0" timeOffset="99971.8754">5454 12250 236 0,'-14'-10'90'0,"10"10"-70"0,4 0 15 15,0 0 0-15,0 0-9 16,4-3-3-16,3-3-5 16,11 6-1-16,-4-10-9 15,10 7-3-15,8-3-1 0,-4-4-2 16,4 4 1-16,0 3-4 15,0 3 0-15,-4 0-28 16,-7 3-13-16,-7 13-93 16</inkml:trace>
  <inkml:trace contextRef="#ctx0" brushRef="#br0" timeOffset="100201.051">5433 12560 300 0,'0'-3'112'0,"0"3"-87"0,7 0 2 0,0 0-6 15,3 0-8-15,5-6 0 16,6 6-3-16,3-7-1 16,8 4-5-16,3 3-3 0,4-6 0 15,4 6-4-15,-1 0 0 16,4-3-36-16,-4-4-16 0,0 14-80 15</inkml:trace>
  <inkml:trace contextRef="#ctx0" brushRef="#br0" timeOffset="106563.7592">6466 12184 220 0,'-7'-35'85'0,"11"26"-66"0,3-16 8 0,0 15 0 16,7-9-5-16,4 4-1 15,10-7-3-15,11-3-1 16,10 0-9-16,8 6-1 0,6-6 0 16,1 6-6-16,-8 6-2 15,-3 7 0-15,-7 16 2 16,-7-1 2-16,-8 16 1 16,-6 10 0-16,-14 12 0 15,-8 6 0-15,-10 10 0 16,-14 9-2-16,-11-3 1 15,-7-13 0-15,-10-3 3 16,-7-2 3-16,-8-14 5 16,1 1-4-16,3-13 0 15,0-9-6-15,3-13-1 0,8-3-1 16,10 0-2-16,4-10 1 16,14 7-1-16,10-6-5 15,7-4 1-15,15 4-3 16,7-1 2-16,13-2 1 15,5-4 2-15,10 1 1 16,6-4 3-16,1 9-1 16,0-2-1-16,0 6-2 15,-3-4 1-15,-5 4 1 16,-6 6 0-16,-3 6-7 16,-5-6-3-16,-2 10-25 0,-5-4-12 15,-6-3-157 1,3-3 71-1</inkml:trace>
  <inkml:trace contextRef="#ctx0" brushRef="#br0" timeOffset="107027.8708">7454 12017 228 0,'0'-28'85'0,"-3"19"-66"0,-1 9 12 0,1 0 3 15,-1 0-9-15,-3 6 0 16,-4-3-10-16,-3 13-2 0,0-4-7 16,-3-2-2-16,6 6 0 0,4-1-2 15,3-2 1-15,1-4-2 16,3 1-1-16,3 2 1 16,8-2-1-16,0-1 0 15,10 0 0-15,0-6 0 16,7 4 0-16,4-7 0 15,7 0 2-15,0 0-3 16,-1 3 0-16,1 3 1 16,-4 10 0-16,1 3 0 15,-5-1 2-15,-6 11 3 16,-7-4 4-16,-4 3 0 16,-7 0 2-16,-11-3 5 15,-6 4 2-15,-11-8-1 0,-4 1 0 16,-3-6-3-16,0 3 1 15,-4-10-8-15,0 1-4 16,-3-1-2-16,-1-9-1 16,5-3-11-16,2-3-3 15,1-4-31-15,4-8-10 16,-1 2-32-16,4-6-12 16,0-3-18-1</inkml:trace>
  <inkml:trace contextRef="#ctx0" brushRef="#br0" timeOffset="107313.119">7345 12014 200 0,'10'-9'77'0,"-3"3"-60"0,11 3 8 16,-7-4 0-16,3 7 0 15,7-9 4-15,0 3-2 16,4-4 1-16,3 1-16 15,4-1 2-15,3 1 2 0,4 6-2 16,3-3 0-16,4 2-6 16,3-2-3-16,1 6-2 15,-1 0-3-15,-3-6 1 16,-4 3 1-16,-3 3-1 16,-11-7 2-16,-6 4-2 15,-5-3-1-15,-6 6-35 16,-15 0-16-16,-13 16-89 15</inkml:trace>
  <inkml:trace contextRef="#ctx0" brushRef="#br0" timeOffset="107943.5669">8333 11848 252 0,'-4'-22'96'0,"8"22"-75"0,-4 0 1 0,0 0-3 15,3 3-2 1,1 7 2-16,3 5-2 0,7 10 2 15,3-3-10-15,5 13 3 0,-1 9 4 16,0 9-6-16,0 0-3 16,0 4 2-16,0 2 2 15,-3-2-2-15,0 2 0 16,-1-15 1-16,-3-6 4 16,-3-10-2-16,0-3 1 15,-4-6 1-15,0-3 4 16,-4 0 3-16,1-13 4 15,-4-3-9-15,7 0-2 16,0-19-8-16,4-6-4 16,6-19 1-16,4-13 0 15,8-15-1-15,2-6-2 0,5 6-2 16,-1-7-1-16,0 7 2 16,-3 0 2-16,-7 9-11 15,-4 16-6-15,-7 7-29 16,-14 21-167-1</inkml:trace>
  <inkml:trace contextRef="#ctx0" brushRef="#br0" timeOffset="129577.9183">4639 14266 220 0,'-21'-10'82'0,"21"10"-64"0,-4 0 11 16,4 0-1-16,0 0-14 16,0 0-5-16,11 7 0 15,7-4 2-15,6-3-6 16,12 6 1-16,6-3 4 0,7-3-6 15,8 0 0-15,6 0-2 16,8-3-2-16,-4-3 1 16,7 3-1-16,-4-7 0 15,-3-5 0-15,-3 5 0 16,-4-5 0-16,-7 5 0 16,-4 1 0-16,1-1-5 0,-12 1-1 15,-6 3-19-15,-7 2-7 16,-7 4-29-16,-11 0-14 15,-11 4-13 1</inkml:trace>
  <inkml:trace contextRef="#ctx0" brushRef="#br0" timeOffset="129831.2109">5225 14266 196 0,'-14'0'74'0,"14"0"-58"0,0 6 14 0,3-3 3 16,-3 7-2-16,-3 5 2 0,-1 14-7 16,0 2-4-16,-3 10-12 15,0 9 0-15,0 3 1 0,4 0-2 16,-1 4 0-16,1 6-5 16,-1-1-3-16,4-8 0 15,-3-1-1-15,3-12-3 16,-7-4 2-16,3-8-30 15,1-4-12-15,-1-7-33 16,-3 1-13-16</inkml:trace>
  <inkml:trace contextRef="#ctx0" brushRef="#br0" timeOffset="130086.4525">4787 15094 260 0,'-25'0'99'0,"25"-7"-77"0,0 7 4 0,4 0-2 16,10 0-8-16,-3 0 3 15,10-3-4-15,7-3-1 16,11 6-8-16,10-9-6 0,8 9-1 16,6-10 1-16,8 1 2 15,-1-1-3-15,-3 1-2 16,-3 3-16-16,-4-4-5 15,-4-9-15-15,-3 10-5 16,-7-7-69 0</inkml:trace>
  <inkml:trace contextRef="#ctx0" brushRef="#br0" timeOffset="130702.404">5789 14677 248 0,'-28'-19'93'0,"24"16"-72"0,1-4 9 0,3 4-1 16,3-3-13-16,8 6-4 15,3-6-1-15,7 3 0 16,7 3-5-16,4-7-2 0,0 7 2 16,0-3-3-16,-1 3-2 15,1 3 0-15,-7 4 1 16,-4 2 3-16,-10 7 2 16,-8 6 1-16,-10 3 0 15,-4 3 0-15,-6 3 2 16,-4-2-1-16,-4-4 2 15,0-3-2-15,4-4 2 16,4-2-6-16,2-7-1 16,1 1-2-16,7-1-2 0,7-2-6 15,7-4-1-15,11-3 1 16,7 0 3 0,6-3 0-16,8-4-1 0,3 7-2 15,1 0-1-15,-4 10 1 16,-4-4 4-16,-7 3 1 15,-7 7 3-15,-3-3-1 16,-11 5-1-16,-7 4 5 16,-11 0 4-16,-10 3 4 15,-7-6 4-15,-4 0-3 16,-3-3 0-16,-4 2-6 16,0-8 0-16,1-1-7 15,2 1-1-15,8-10-9 16,3 0-4-16,8 0-44 0,6-3-18 15,11-4-76 1</inkml:trace>
  <inkml:trace contextRef="#ctx0" brushRef="#br0" timeOffset="132112.4365">6463 14213 216 0,'-11'-19'82'0,"8"16"-64"0,-8-4 11 0,11 4 2 16,4-3-10-16,-1 6 0 16,4-6-6-16,4 2-1 15,-1 4-8-15,8-6 3 0,3 3 3 16,8-3-4-16,2-4 0 16,8 7-2-16,3-3 1 0,1 3-4 15,-1-3-2-15,0 6-3 16,-3-10 1-16,-4 10-8 15,1-6-4-15,-8 3-20 16,-7 3-6-16,-3 3-31 16,-11 6-12-16,-14 7-10 15</inkml:trace>
  <inkml:trace contextRef="#ctx0" brushRef="#br0" timeOffset="132444.7673">6548 14470 208 0,'-22'0'77'0,"12"0"-60"0,6 0 19 0,4 0 7 15,-3 0-11-15,3 0-3 16,0 0-11-16,0 0-1 15,0 0-10-15,7 0 2 0,7 0 2 16,7 0-2-16,11-7 0 16,7-2-3-16,7 6-1 15,6-7-6-15,1 1 1 16,0 3 0-16,-7-4 0 16,-4 10 2-16,-3-3 1 15,-3-3-8-15,-8 6-4 0,-7 0-26 16,-3 6-10-16,-8-3-89 15</inkml:trace>
  <inkml:trace contextRef="#ctx0" brushRef="#br0" timeOffset="135867.4767">8199 14272 152 0,'0'-16'57'0,"3"7"-44"0,4-10 7 0,-3 10 1 15,-1-1-9-15,1-5-2 16,3-4 1-16,-4-6 0 15,1 6-5-15,-4-9 0 0,0 3 4 16,-4-4 3-16,-6 4 4 0,-4 0-3 16,-4 6 0-16,0 7-6 15,-6 3 0-15,-5 2-5 16,-2 4 0-16,-1 6 3 16,-3 7 3-16,-4 5 0 15,0 4 2-15,-3 9-4 16,3 7-2-16,4 9-2 15,3 3-3-15,7-3 1 16,8 6 1-16,9-3-1 16,8-9-1-16,8 2 1 15,6-11 1-15,3-4-6 16,8-13 1-16,3-2-4 16,4-14 2-16,3-11-2 15,4-4 0-15,0-6-3 0,-4-3-1 16,0-10 1-16,-3-3 4 15,-7 4 3-15,-4 2 2 16,-7 1 12-16,-3 12 5 16,-4 3 3-16,-7 3 1 15,0 7-9-15,-4 9-2 16,1 3-3-16,-1 13 1 16,1 9-2-16,3 3 2 15,0 10-4-15,7 2 0 16,0-2-1-16,3 0 1 15,4-4-2-15,1 1-1 16,2 2-2-16,1-9-1 16,-1-3-38-16,5-6-17 15,2-3-70-15</inkml:trace>
  <inkml:trace contextRef="#ctx0" brushRef="#br0" timeOffset="136392.7439">8484 14291 252 0,'7'-16'96'0,"-3"13"-75"0,10-6 1 0,-7 2-3 16,4 7-7-16,3-3 1 15,3-3-1-15,5 6 0 16,-1-3-6-16,0-3-2 0,-3 6 2 16,-1 0-3-16,-3 6-2 15,-3 3 6-15,-4 4 5 16,-4 3 3-16,-6 12 3 15,-4-3-8-15,-4 3-1 16,-3 0-1-16,-7 4 2 16,3-10 1-16,1 3 3 15,3-7-7-15,-1-2-4 0,5-6-5 16,3 5 1-16,3-5 1 16,4-1 2-16,4-6-3 15,3 7 0-15,7-10 1 16,4 6 2-16,-1-6-3 15,8 0 0-15,0-6 1 16,3 6 0-16,0-10-11 16,0 7-5-16,1-6-17 15,-1 2-4-15,-4-2-35 16,-2 3-14-16,-5-4-32 16</inkml:trace>
  <inkml:trace contextRef="#ctx0" brushRef="#br0" timeOffset="136873.6469">9193 13541 244 0,'7'-15'90'0,"-7"12"-70"0,15-4 2 16,-5 7-6-16,8 0-5 15,14-3 1-15,3 3-2 16,11-6 1-16,7 6-6 16,10-3-1-16,8-7 2 0,6 1-3 15,4-7 0-15,-3 7-1 0,-4-7 1 16,-7 7-4-16,-7-1 0 15,-7 4-1-15,-7 3 0 16,-7 3-14-16,-11 0-6 16,-7 0-47-16,-17 16-19 15,-19-4-8 1</inkml:trace>
  <inkml:trace contextRef="#ctx0" brushRef="#br0" timeOffset="137100.0119">9825 13541 244 0,'-7'7'93'0,"0"-4"-72"0,-4 25 7 0,8-12 0 15,-4 12-2-15,-4 6 2 0,0 14-7 16,1 5-2-16,3 0-11 16,0-3-3-16,0-3 1 0,3 7-3 15,1-10-2-15,3-7-3 16,-4 4 1-16,4-10-19 15,-3 4-9-15,-1-10-47 16,-7 3-19-16,-3-9-14 16</inkml:trace>
  <inkml:trace contextRef="#ctx0" brushRef="#br0" timeOffset="137322.7464">9320 14300 336 0,'-3'-9'126'0,"6"3"-98"0,15 3-1 0,-4 3-6 16,7 0-11-16,15-7 0 16,6 7-9-16,11-3 0 15,3-3-1-15,4 3 0 0,7-7 0 16,4 1 0-16,-4-4 0 16,0 10-5-16,-7-6-1 15,-4 3-26-15,-13-4-9 16,-8 7-52-16,-14-3-20 15,-10 6 8 1</inkml:trace>
  <inkml:trace contextRef="#ctx0" brushRef="#br0" timeOffset="137833.5013">10178 14059 260 0,'-18'-10'99'0,"22"10"-77"0,-1-6 11 16,4 6 2-16,11 0-15 16,3-3-1-16,7-6-7 15,11 2 0-15,3-2-7 16,4 0-3-16,0-1 1 0,-4 10 0 15,-6-6 1-15,-5 6 2 16,-6 0 3-16,-7 6 2 0,-8 4 1 16,-10 5 2-16,-10-2 2 15,-11 12-5-15,-4 3 1 16,4-9-1-16,-15 25 1 16,1-3 0-16,3-4 0 15,8 1-4-15,2-7-3 16,5-9-2-16,3 3-3 15,3-6 1-15,4-3-1 16,7-4 2-16,7-5 3 16,11 2 0-16,10-9 0 15,7 0-3-15,8-9-2 0,-1 2-2 16,0 4 1 0,-3-3-4-16,-4-4 1 0,-6 10-9 15,-1-3-2-15,-7-3-23 16,-7 6-10-16,-24 6-235 31,-8-6 119-31</inkml:trace>
  <inkml:trace contextRef="#ctx0" brushRef="#br0" timeOffset="138586.1813">11338 13614 260 0,'-7'-13'99'0,"14"7"-77"0,-3 6 15 0,3 0 3 15,0-7-18-15,7 4-4 16,7 3-5-16,11-6 1 16,10 6-7-16,8-3-4 0,6-3 0 0,4 6-2 15,-3-3 2-15,-8-4-9 16,-7 7-1-16,-6 7-56 15,-15 5-23-15,-14 4-42 16</inkml:trace>
  <inkml:trace contextRef="#ctx0" brushRef="#br0" timeOffset="138840.4687">11388 13959 328 0,'-7'-7'123'0,"7"7"-95"0,7-9-2 16,0 9-5-16,0 0-11 16,3 0 0-16,4-6 11 0,4 2 6 15,3 4-13-15,4-6-8 0,0-3-4 16,3-1-2-16,4 7 0 16,-1-3-3-16,5-3 0 15,-1 2-9-15,4 4-3 16,-4-3-14-16,-3 3-4 15,0-4-29-15,-8 7-13 16,1 0-51 0</inkml:trace>
  <inkml:trace contextRef="#ctx0" brushRef="#br0" timeOffset="141031.8351">13162 12789 200 0,'-7'-16'74'0,"7"16"-58"0,-3 0 7 16,3 10 1-16,-4-1-6 16,-3 7 1-16,0 6 3 15,-4 9 1-15,4-3-12 16,0 10 0-16,0-4 0 0,0 10-2 15,4 0 0-15,-1 0-5 16,1-6-1-16,3 6-1 16,-4-10-2-16,0-3 1 15,-3 1-1-15,0-4-22 16,-3-3-10-16,-1-3-28 16,-3 3-12-16,0 3-28 15</inkml:trace>
  <inkml:trace contextRef="#ctx0" brushRef="#br0" timeOffset="141497.9783">12562 13701 208 0,'-10'-15'79'0,"10"5"-61"0,0 7 17 15,3-3 3-15,1 6-5 16,3-3 3-16,4-4-14 16,6 1-3-16,11 3-11 15,8 3-3-15,10 9 1 0,3-2-3 0,4-4 0 16,0-3-1-16,3 0-2 15,-3 0-2-15,4 0 1 16,-12 0-23-16,-2 0-10 16,-8 0-39-16,-10 0-17 15,-11 9-14 1</inkml:trace>
  <inkml:trace contextRef="#ctx0" brushRef="#br0" timeOffset="142022.6142">12640 14084 256 0,'-11'-16'96'0,"11"16"-75"0,0-3 3 16,4 3-4-16,3-6-9 15,7 6 1-15,7-10-3 16,4 10 0-16,7-6-5 16,0 3-3-16,3-3 2 0,0 3 0 0,-3-4 1 15,-4 7-2-15,-7 0 1 16,-3 7 4-16,-8-4 4 15,-3 12 0-15,-7 1 1 16,-7 6-4-16,-10 3 0 16,-4 3-3-16,-4 7 2 15,-3 3 2-15,-1-4 2 16,5-6-1-16,3 4 1 16,3-10-8-16,7-7-2 15,8 4-1-15,6-10 2 16,8 1-1-16,7-10 2 15,6 0-2-15,8 0 2 16,0-10-4-16,0 7-2 16,-4-3-7-16,0 3-4 0,0-3-10 15,-7 6-5-15,1-7-20 16,-1 4-6-16,-4-6-75 16</inkml:trace>
  <inkml:trace contextRef="#ctx0" brushRef="#br0" timeOffset="142382.7501">13307 12946 228 0,'0'-22'88'0,"10"25"-69"0,4-3 8 0,-3 0 1 15,0 9-2-15,6 7 4 16,4 3-10-16,4 15-2 16,0 20-10-16,3 11 1 0,0 23 4 15,-7 9-3-15,-3 26 2 16,-7-4-5-16,-4 3-2 15,-11-6-2-15,-3-6-3 16,-10 3 1-16,-12-13 1 16,-13-9-8-16,-18-3-3 0,-11-7-55 15,-3 1-25 1,-3-7-40-16</inkml:trace>
  <inkml:trace contextRef="#ctx0" brushRef="#br0" timeOffset="142967.1156">12446 12739 184 0,'18'-25'71'0,"-8"15"-55"0,11-9 15 15,-10 19 3-15,3-3-6 16,0-3 0-16,0 12-2 15,-3 4-1-15,-4 12-14 16,-7 12 7-16,-7 10 2 0,-7 19-2 16,-11 18 0-16,-7 16-6 15,-6 19 0-15,-1 1-3 16,0 14 2-16,4-2-4 16,6-7-2-16,12 4-5 15,10-1 0-15,7 0-2 16,14-9 0-16,11 0-25 0,6-9-9 15,8-7-35-15,7-6-15 16,7-21-36 0</inkml:trace>
  <inkml:trace contextRef="#ctx0" brushRef="#br0" timeOffset="156104.6408">14259 12720 204 0,'11'-25'77'0,"-8"25"-60"0,1 0 15 16,-4 0 4-16,0 0-5 15,0 6 2-15,-4 3-13 16,1 4-2-16,-8 12-10 16,-6 10 4-16,-5 8 1 0,-2 11-2 0,-4 9 1 15,-8 9-5-15,1 19-2 16,-4 6 0-16,4 0 1 16,3 13 1-16,7 3 1 15,8-7-7-15,3-5 0 16,14-10-1-16,7-4 0 15,10-5-16-15,8-13-6 16,7-16-25-16,7-9-7 16,3-16-78-1</inkml:trace>
  <inkml:trace contextRef="#ctx0" brushRef="#br0" timeOffset="156797.5621">14443 13767 184 0,'7'-9'71'0,"-7"-1"-55"0,3 10 6 0,-3 0 2 0,4 0-2 16,-1 0 2-16,-3 0 4 16,0 0 3-16,-3 0-17 15,-1 10-1-15,-3 6-2 0,0-1-2 16,0-2 0-16,4 2-5 16,-1 1-3-16,4-7 0 15,4-5-1-15,-1 2-3 16,8-12 2-16,3-4-1 15,0-9-2-15,0 1 5 16,-3-7 1-16,-4-1 4 16,-7 14 1-16,-7 2 3 0,-7 10 1 15,-4 4-8-15,0 11-1 16,4-2-11-16,4 3-4 16,3 2-33-16,7-8-13 15,10-1-64 1</inkml:trace>
  <inkml:trace contextRef="#ctx0" brushRef="#br0" timeOffset="157335.7274">14810 13203 220 0,'-4'-19'85'0,"4"19"-66"0,-3 0 8 16,3 0 0-16,-4 0 1 15,-3 0 6-15,-4 0-8 16,1 9-3-16,-1 1-13 15,1-1-4-15,3 1-2 0,0-1 0 16,3-3 0-16,0 4-5 16,8-1 1-16,3 1 0 15,7-1 0-15,7 0 0 16,4 1 2-16,7-1-3 0,3 4 0 16,0-4-1-16,4 4 0 15,-7-4 2-15,0 7 2 16,-4 3-3-16,-3 6 0 15,-8 0 3-15,-3-3 3 16,-7 9 4-16,-7-3 2 16,-3 0 3-16,-8 1 4 15,-6-4-6-15,-5-6-2 16,-2-1 1-16,-4-2 0 16,-1-7-5-16,1-9-2 15,0 0-7-15,3-9 0 0,4-7-30 16,7 4-11-16,0-7-21 15,7-3-10 1,0-6-54-16</inkml:trace>
  <inkml:trace contextRef="#ctx0" brushRef="#br0" timeOffset="157561.2894">14750 13159 228 0,'-4'-22'88'0,"1"16"-69"0,-1-4 15 15,4 10 3-15,4-6-10 16,3 6-1-16,7-9-11 16,7 9-4-16,7-4-6 15,11 4 3-15,0 0 2 0,3 0-5 0,0 0-3 16,-3 0-4-16,-7 0 1 16,-7 0-4-16,-4 4-1 15,-4 2-35-15,-6-3-15 16,-4 3-70-1</inkml:trace>
  <inkml:trace contextRef="#ctx0" brushRef="#br0" timeOffset="157935.4614">15109 12569 228 0,'0'-28'85'0,"4"22"-66"0,7 3 1 16,-1-4-4-16,8 7 2 15,3 7 6-15,11 2-2 16,7 10-1-16,3 9-11 15,0 16 5-15,1 16 4 0,-8 12-6 16,-3 9 0-16,-11 10-3 16,-4 6-1-16,-10 10-1 15,-7-10 0-15,-7-6 2 16,-3 6 1-16,-8-6-5 0,-10-6-2 16,-7-10-7-1,-11-3-2-15,-4-9-53 0,-10-10-22 16,-10-9-63-1</inkml:trace>
  <inkml:trace contextRef="#ctx0" brushRef="#br0" timeOffset="169451.6957">6297 15959 228 0,'-28'-28'88'0,"24"19"-69"0,-3-7 15 16,7 10 1-16,0-4-18 15,0 10-5-15,4-3-5 16,3-3 0-16,7 3-4 15,11-4 3-15,10 7 0 0,11-3 0 16,14-3-1-16,14-3-3 16,11 2 1-16,10-2-2 15,7-1-1-15,4-2 1 16,0 3 1-16,-4 2-1 16,-3 1-1-16,-11 3 1 0,-10 3-1 15,-4 0-16-15,-14 0-4 16,-11 0-25-16,-14 3-12 15,-13 3-53 1</inkml:trace>
  <inkml:trace contextRef="#ctx0" brushRef="#br0" timeOffset="169751.7217">7193 15837 240 0,'-14'-3'90'0,"11"6"-70"0,-5 6 6 16,8 7-3-16,-7 3-2 15,-3 15 4-15,-1 10 2 16,-3 9 1-16,0 10-15 16,0 3 1-16,3 3 0 0,1 3-5 15,3-9-3-15,3 6-6 16,1-13 0-16,-1-2 0 15,1-10 2-15,-1-1-8 16,1-5-3-16,-1-13-26 16,4 3-10-16,-4-12-37 15,1 3-12-15,-4 0-11 16</inkml:trace>
  <inkml:trace contextRef="#ctx0" brushRef="#br0" timeOffset="170006.3582">6523 16800 280 0,'-21'-26'107'0,"17"17"-83"0,11 6-3 0,0-3-4 16,7 3-11-16,8-4 2 16,9-2-1-16,12-1 1 15,13 4-4-15,8 3-3 0,10-6 0 16,10 2 1-16,5 4 1 0,-1-3-4 15,-7 3 1 1,-7-3 0-16,-11 6 0 0,-10-4-18 16,-3 4-5-16,-11-6-31 15,-11 6-13-15,0 0-39 16</inkml:trace>
  <inkml:trace contextRef="#ctx0" brushRef="#br0" timeOffset="181855.8151">7712 16451 156 0,'-11'-9'60'0,"8"9"-47"0,-4 0 19 0,7 0 7 15,0 0-5-15,0 0 3 16,3-3-10-16,4-3-4 16,4-4-13-16,3 4-2 0,7-7 2 15,7-2-4-15,8-1 2 16,2 4-7-16,1 2-1 0,-4 1 0 15,-3 2 2-15,-4 4-3 16,-3 3 0-16,-4 3 3 16,-3 7 3-16,-8 6 0 15,-2 2 2-15,-5 1 0 16,-3 6 3-16,-3 0 1 16,-8-3 1-16,-7 3-2 15,1 4-1-15,-1-11-3 16,0 8 1-16,1-8-4 15,3-2 0-15,3-7-3 16,4 7-1-16,3-13-1 16,12 7 0-16,2-1 0 15,8-9 0-15,3 0 0 16,0 0 0-16,0 6 2 0,0-3 0 16,1 4-3-16,-5 2 2 15,1-3 1-15,-1 4 0 16,1-1 0-16,-4 1 0 15,-3 8 0-15,-4 8 0 16,-4 2 2-16,-6 0 3 16,-4 3 4-16,-4-2 2 15,-6-1 1-15,-5-3 0 16,-9-3-4-16,-5 3 0 16,1-9-3-16,-4-4 0 15,4 4-3-15,3-7 1 16,4 1-11-16,3-10-4 0,8 0-16 15,3-10-8 1,7 1-16-16,3-7-7 16,8 4-74-16</inkml:trace>
  <inkml:trace contextRef="#ctx0" brushRef="#br0" timeOffset="182617.8408">8647 15765 224 0,'-7'-10'85'0,"7"10"-66"0,0 0 10 0,0 0-1 15,0 0-5-15,3 0-2 16,4 0 2-16,4 0 0 16,3-3-12-16,7-3-4 0,7-3-1 15,7 2-3-15,8 4 0 16,3-3-1-16,3-4-2 15,0 10-4-15,1-3 0 0,-4-3-25 16,-4 6-10-16,-3 6-27 16,-7-3-10-16,-8 13-24 15</inkml:trace>
  <inkml:trace contextRef="#ctx0" brushRef="#br0" timeOffset="182902.8067">8777 15997 268 0,'-35'0'101'0,"21"6"-78"0,3-3-2 15,11-3-8-15,0 0-3 16,0 10 1-16,7-4 3 16,4-3 4-16,3 3-10 15,4 1 0-15,6-4 2 0,4-3-2 0,8 0 3 16,3-3-4-16,3-4-2 15,0-2-2-15,4 3-3 16,0-4 1-16,-4 7-1 16,-3-3-5-16,-4 3 1 15,-3 3-18-15,-7 0-6 16,-1 3-23-16,-9 3-10 16,-1 7-55-1</inkml:trace>
  <inkml:trace contextRef="#ctx0" brushRef="#br0" timeOffset="184209.4153">10061 15683 236 0,'4'-25'90'16,"10"16"-70"-16,11-13 8 0,-11 6 0 0,10 0-11 15,8-2-2-15,10-7-2 16,1 3 1-16,6-4-7 16,4 11-2-16,0-4 1 0,3 10-3 15,-6 9 0-15,-1 0 1 16,-3 9 0-16,-7 10 2 16,-7 12 1-16,-4 7 1 15,-7 6 2-15,-10 3-3 16,-11 12-2-16,-14-2 0 15,-11 5 1-15,-14 1-1 16,-7 0 0-16,-7-10-1 0,-3-3 2 16,-1-3 1-16,1-12 1 15,3-7-4-15,0-9-1 16,4-13-1-16,6-3-2 16,5-6-4-16,6-3-2 15,7-7 0-15,11-12 2 16,7 0-3-16,10 3 0 15,8-9 4-15,7 3 1 16,3 3-1-16,4 3 2 16,6 6 1-16,1 7 0 15,3-1 0-15,8 10 0 0,2 3 0 16,5 4 0-16,-1 2 0 16,1-3 0-16,-1-3-7 15,-3 7-3-15,-4-1-30 16,-6-9-11-16,-5 0-51 15,-6 0-53 1,-7-9 49-16</inkml:trace>
  <inkml:trace contextRef="#ctx0" brushRef="#br0" timeOffset="184644.2219">11049 15445 228 0,'7'-3'85'0,"0"3"-66"0,-3 0 8 0,-4 9 0 16,-4-3-3-16,-3 4 3 15,-4-1-4-15,-3 4-2 16,-3-4-11-16,-1 7 0 0,4 0 1 16,3-4-6-16,1-2-3 15,6-4-4-15,4 3 1 16,11 1 1-16,7-10 0 15,10 9 0-15,7-9 2 16,4 0-3-16,7 9 0 16,0-2-1-16,-4 2 0 15,4 0 2-15,-4 7 0 16,-3-3 0-16,-7 6 0 16,-4 2 0-16,-7 1 2 15,-7 4 3-15,-10-1 2 0,-8 3 1 16,-6 0 2-16,-5-3 1 15,-6 3 3-15,-3-9-5 16,-5 0-1-16,1-3-4 16,0-1-1-16,0-12-14 15,-4-3-8-15,4-12-23 16,-1-13-11-16,5-3-25 16,3-7-9-16</inkml:trace>
  <inkml:trace contextRef="#ctx0" brushRef="#br0" timeOffset="184901.9054">10954 15426 256 0,'3'-22'96'0,"8"13"-75"0,-1-7 6 0,-2 10-4 16,2-4-7-16,4 1 1 15,7 0-3-15,8-1-1 16,9 1-7-16,15 2-4 0,4-2 1 15,6-3-2-15,4 2 2 16,0 1-2-16,0 2-1 16,-7-2-6-16,-10 9-1 15,-8 0-26-15,-7 0-10 16,-6 0-27-16,-8 3-8 16,-4 10-14-1</inkml:trace>
  <inkml:trace contextRef="#ctx0" brushRef="#br0" timeOffset="185319.9506">11896 15272 248 0,'-4'-6'93'0,"4"12"-72"0,0 4-2 16,0-1-6-16,-3 10 4 15,-4 12 6-15,-8 7-1 16,-6 15-1-16,4 1-11 15,-1-1-2-15,4 3 2 0,7 4-4 16,7-4-1-16,7-2-2 16,7-4-3-16,4-6 1 0,3-3-1 15,3-7-3-15,8-6 0 16,7-3-5-16,3-15 0 16,4-4-1-16,4-15 1 15,-5-10 0-15,1-13 2 16,-3-11 4-16,-8-4 3 15,-7-7 11-15,-10-8 4 16,-11 2 15-16,-11 3 7 16,-6 4-7-16,-11 6-1 15,-8 3-13-15,-6 3-5 16,0 4-7-16,0 12-2 16,3 3-14-16,4 6-6 15,-1 7-26-15,5 2-11 0,6 14-44 16,4 2-20-16,7-3-1 15</inkml:trace>
  <inkml:trace contextRef="#ctx0" brushRef="#br0" timeOffset="186310.1262">12598 15649 280 0,'-4'0'104'0,"8"0"-81"0,-1 15-4 16,1-5-8-16,-1-1-5 16,1 10 1-16,-1 0 3 15,1-3 1-15,-1 2-5 16,1 1 3-16,-1-3 3 0,1-7 0 16,-4 1 1-16,0-1-3 15,0 0 1-15,0-9 0 16,-4-9 1-16,1 0-9 15,-4-10-1-15,0 3-4 16,0-12-2-16,3 3 3 16,1-3 2-16,3-7-5 15,0 7 1-15,0 3-1 0,0-3 2 16,3 3 1-16,1 3 3 16,3 3-3-16,0 3-2 15,7 7-1-15,4-1 0 16,3 4 3-16,3 12 2 15,5 4-2-15,2 2 0 16,1 13 1-16,0 4 2 16,-4 2-1-16,-3-3-1 15,-4 0 1-15,-3 1 1 16,-4-4-1-16,-4-7-1 16,-3 1 5-16,0-3 1 15,-3 0-2-15,0-13-1 16,-4 3-3-16,0-6-1 15,0-6-8-15,-4-7-2 0,4-9-1 16,4 0 2-16,3-9 1 16,0 0 1-16,7-4 2 15,-4 1 4-15,4 9-1 16,1-4 1-16,-1 10 0 16,0 4 0-16,3 5 2 15,1 7 0-15,3 6 0 16,0 4 0-16,-3 2 4 15,0 10 5-15,-1 6 1 16,-3 3 2-16,1-3-6 16,-5 3-2-16,1 1 0 15,-1-4 0-15,-3-6-5 16,0-1 1-16,-3 1-16 16,-1-3-4-16,1-7-21 0,0-2-9 15,3-7-46 1,3-7-49-16,1-2 45 15</inkml:trace>
  <inkml:trace contextRef="#ctx0" brushRef="#br0" timeOffset="186836.0958">13575 15373 248 0,'7'-10'93'0,"-4"10"-72"0,1 0 7 0,0 0 0 16,-1 10 0-16,-3-1 6 0,0 13-8 15,-3 0-3-15,-5 13-13 16,1-1-4-16,0 4 0 0,0 6-3 16,4-7 0-16,-1 4 1 15,1-13 0-15,-1 0-2 16,1-2 1-16,3-11-2 16,0-2-1-16,0-13-6 15,0-13-4-15,3-12-5 16,1-9-4-16,3-13 8 15,3-16 6-15,1-16-1 16,3 1 0-16,4 3 3 16,-1 3 3-16,1 3 1 15,0 9-1-15,-4 13-2 16,3 3 1-16,1 7 1 0,0-4 0 16,-1 13 2-16,1 9 1 15,3 3 3-15,0 13 1 16,-3 3 3-16,0 16 4 15,-4 12-4-15,-4 9 2 16,1 14-3-16,-4 5 0 16,0 16-8-16,4 0 0 15,6 0 1-15,-3-3 1 16,4 0-4-16,-4-12 1 16,0-4 0-16,0-9 2 15,0-6-8-15,-3-13-1 16,0-6-20-16,-1-10-10 15,1-9-39-15,-1-3-16 0,-3-13-24 16</inkml:trace>
  <inkml:trace contextRef="#ctx0" brushRef="#br0" timeOffset="187060.4217">13455 15382 328 0,'-14'-22'123'0,"14"16"-95"0,14 6-6 16,-3 0-10-16,6-3-8 15,15-3 0-15,10 2 0 16,15-2 0-16,10 6-2 16,3 0-4-16,1 0 1 0,-1 0 1 0,1 0 2 15,-8 6-28-15,-6-6-11 16,-11 4-101-1</inkml:trace>
  <inkml:trace contextRef="#ctx0" brushRef="#br0" timeOffset="205391.8492">18630 12033 212 0,'-3'-9'79'0,"6"9"-61"0,-3 3 1 16,4 3-3-16,-1 4-3 16,1 8 3-16,-4 7 2 15,-4 13 1-15,-3 6-10 16,-3 9-1-16,-4 1 2 0,-4-1-6 16,-3 0 0-16,3 1-2 15,0-7 1-15,4-4 0 0,4-8 1 16,-1-10-2-16,4-6 1 15,0-10 0-15,3-9 3 16,4-9-8-16,4-10 0 16,3-6-2-16,4-10 2 15,-1-8-1-15,4-11-1 16,0-2 0-16,4-7 3 16,3 0 0-16,-3 10 1 15,0 3 0-15,3 9 0 16,0-3 0-16,4 3 0 0,6 10 0 15,1 0 2 1,-4 3-3-16,1 9 0 16,-8 12 5-16,0 7 2 0,-3 10 2 15,-1 12 2-15,-3 6-5 16,-3 10-1-16,-4 15 0 16,0 10 0-16,-4 6-5 15,1-3 1-15,-4 2 0 16,0-14 2-16,0-1-1 15,0-9 2-15,0-6-4 16,0-10 0-16,0-3-8 16,4-6-2-16,-1-4-29 15,4-11-12-15,0-4-22 16,0 0-6-16,-3-10-3 16</inkml:trace>
  <inkml:trace contextRef="#ctx0" brushRef="#br0" timeOffset="205633.7128">18655 12444 148 0,'-25'-19'57'0,"18"13"-44"0,0 3 18 0,4 3 6 16,-1-7-2-16,4 7 2 16,0 0-12-16,4 0-2 15,3-3-14-15,3-3 1 0,4 3 3 16,7-3-5-16,8-4 0 15,2 4-4-15,8-3-1 16,0 5-1-16,3-2-2 0,4-3-2 16,0-1 1-16,0-2-19 15,-4-4-9-15,-3 0-18 16,-7-2-9-16</inkml:trace>
  <inkml:trace contextRef="#ctx0" brushRef="#br0" timeOffset="205903.8528">19346 11945 244 0,'0'-3'90'0,"4"3"-70"0,-4 3 8 16,0 7 0-16,-4 5-6 15,-3 14 1-15,-3 5-10 0,-1 19-3 16,1 1-6-1,2-1-3-15,1 4 2 0,4-4-2 0,-1-9 2 16,1 0-2-16,3-10 2 16,0-6-4-16,0-9 0 15,0 0-32-15,3-3-13 16,1-7-56 0,3 0-49-16,0-9 57 15</inkml:trace>
  <inkml:trace contextRef="#ctx0" brushRef="#br0" timeOffset="206428.0957">19604 12202 136 0,'10'-25'52'0,"-10"22"-41"0,4-3-4 16,-4 6-7-16,0 0-8 15,0 0 0-15,0 0 4 16,0 0 4-16,0 0 5 15,0 0 2-15,0 0 8 16,0 0 4-16,4 0 13 16,-4 0 4-16,0 0-18 15,0 0 5-15,0 9 4 0,-4 1-2 16,-3-4 0-16,-4 7-5 16,1 2-2-16,-4-5-4 15,3-1 1-15,0 1-4 0,1-4 1 16,3-3-5-16,0 3-2 15,3-6-2-15,1 6-3 16,-1-2-2-16,4-4 1 16,7 0-1-16,7 6 0 15,8-3 0-15,2 6-2 16,8-2 0-16,3-4 0 16,1 6 3-16,-5 4 0 15,-3-1 1-15,-6-2 0 16,-8 9 2-16,-7-4 1 15,-11-5 5-15,-6 8 5 16,-8-8-5-16,-3 6-2 16,-4-7-3-16,1-3-3 15,-1-3 3-15,4 4 0 0,3-7-10 16,0-7-5-16,8 4-32 16,3-3-11-16,10-3-27 15,8-7-11-15,7 6-1 16</inkml:trace>
  <inkml:trace contextRef="#ctx0" brushRef="#br0" timeOffset="206758.3748">19957 12231 236 0,'7'-10'90'0,"-7"10"-70"0,0 0-3 16,0 7-5-16,-4 2 4 15,1 4 5-15,-1 2-9 16,-3 1-4-16,7 6-5 15,0-7-5-15,7 11 1 0,4-4 1 16,6 3 2-16,8-10-1 0,7-2 2 16,3-7-2-16,0-3-1 15,1-6 3-15,-5-3 0 16,-2-13-1-16,-5 0-2 16,-6-9 7-16,-4-7 5 15,-7 10 9-15,-10-3 7 16,-12 3-9-16,-6 13-1 15,-7 2-8-15,0 4-4 16,3 0-3-16,4 12-3 16,3 0-17-16,8 7-9 15,6 2-74-15,8-5-35 0,6-1 19 16</inkml:trace>
  <inkml:trace contextRef="#ctx0" brushRef="#br0" timeOffset="212434.4432">19696 13247 220 0,'-11'-25'82'0,"11"15"-64"0,0 1 13 16,4 6 1-16,3-4-6 15,7-2-1-15,3 0-9 16,12-1-5-16,6 1-6 15,11-1-2-15,3 1 1 0,8 3-2 0,6-4-2 16,8 10 1-16,3-6-1 16,3 6-3-16,-6-3 0 15,-1-3 4-15,-3 6 1 16,-10-4-5-16,-8-2 0 16,-10 6-23-16,-7 0-11 15,-22 6-57 1,-13 4-14-1</inkml:trace>
  <inkml:trace contextRef="#ctx0" brushRef="#br0" timeOffset="212702.404">20218 13203 204 0,'-14'-10'77'0,"10"10"-60"0,1 0 10 16,3 7 4-16,-4 2-8 15,0 4 1-15,-3 18-2 16,-3 0 1-16,-4 19-13 16,0 4 3-16,-4 2 1 0,0 13-5 15,4 3-1-15,4 0-4 16,-1-3-3-16,8-6 0 16,-1-6-1-16,4-4-3 15,0-9 2-15,0-10-19 16,0-5-9-16,-4-11-29 0,1 1-14 15,-8-9-36 1</inkml:trace>
  <inkml:trace contextRef="#ctx0" brushRef="#br0" timeOffset="212942.2947">19703 14075 220 0,'-32'-10'85'0,"18"10"-66"0,0 0 10 0,10 0 2 16,4 0-4-16,0 0 4 15,0 0-11-15,11 3-2 16,10 4-10-16,11-4-1 0,17 6 3 16,11 0-4-16,11-9-1 0,6 0-2 15,4 0-3-15,-3 0 1 16,0-3-1-16,-11-3-9 16,-7 6-4-16,-11-3-13 15,-10-3-6-15,-4 6-25 16,-10-10-9-16,-4 7-38 15</inkml:trace>
  <inkml:trace contextRef="#ctx0" brushRef="#br0" timeOffset="213527.1951">20648 13783 288 0,'-25'-25'107'0,"25"22"-83"0,4-4-1 0,3 4-5 15,7-3-16-15,11 6-2 16,10 0 3-16,7 0 3 15,8 9-3-15,-1 1 0 0,1-4 1 16,-8 10-5-16,-3-4 1 16,-11-2 2-16,-7 5 1 15,-7 1 7-15,-10-3 4 0,-11 12-3 16,-15-6-1-16,-9 9-4 16,-5-3 1-16,-2-6 2 15,2-4 2-15,5-2-3 16,2-7-3-16,8 10-2 15,7-13-3-15,7 6-4 16,14-9 0-16,11 0 2 16,14 0 1-16,10 0-6 15,0 0 0-15,1 0-2 16,-5 10 3-16,-2-1 4 16,-8 7 1-16,-11 9 1 15,-6 3 2-15,-11 0 3 16,-7 7 2-16,-7-1 3 0,-11-5 1 15,-7-1 6 1,-3-3 1-16,-7-6-5 0,0 0 0 16,3-13-13-16,3-6-2 15,8-6-23-15,7-4-12 16,10-2-40-16,11-13-18 16,11-1-38-1</inkml:trace>
  <inkml:trace contextRef="#ctx0" brushRef="#br0" timeOffset="214086.1838">21855 13284 232 0,'-22'-9'88'0,"15"9"-69"0,0 0 15 0,7 0 3 16,0 0-12-16,4 0-3 15,6 0-6-15,8 0 0 16,3-3-9-16,7-3-2 0,11 6-1 16,4-4-2-16,-1-2 1 0,0 6-4 15,-3 0 0-15,-7 0-37 16,-4 6-14-16,-10-2-78 15,-11 11-31 1,-7-2 84-16</inkml:trace>
  <inkml:trace contextRef="#ctx0" brushRef="#br0" timeOffset="214293.3118">21840 13479 236 0,'-35'9'88'0,"28"-3"-69"0,-3 4 13 16,10-10 9-1,3 3-14-15,8 6-4 16,3 1-5-16,7-4-10 16,7-6-3-16,4 3 1 0,10-3-3 0,1 0-2 15,2 0-7-15,1 0-1 16,-3-3-24-16,-1 3-7 16,-7 0-33-16,-7 0-13 15,-6 3-12 1</inkml:trace>
  <inkml:trace contextRef="#ctx0" brushRef="#br0" timeOffset="215509.5918">23435 12237 208 0,'4'-25'77'16,"-1"25"-60"-16,1 0 8 0,-4 0 2 0,7 6-5 15,3 7 1-15,1 6-3 16,-1 2-1-16,1 11-10 16,0-1 1-16,-1 7 1 0,4-1 0 15,-3 14 1-15,-1 5-4 16,5 7 0-16,-1-1-5 16,3 1 0-16,1 0 3 15,-4-13 1-15,0-6 3 16,-3-13 1-16,-1-6 3 15,-3 1 2-15,0-17 2 16,-3 0 3-16,-4-9-7 16,0-9-1-16,0-16-9 15,4-10-3-15,-1-12-1 0,8-9 2 16,3-10-1-16,7 0 2 16,4-12 0-16,3 3 1 15,4-10-2-15,3 3 1 16,0 10-2-16,-3 9 2 15,-4 10-4-15,-7 16 0 16,-3 2-4-16,-4 10-1 16,-7 6-35-16,-3 10-13 15,-8 12-36-15,-10 19-14 16,0 9-23 0</inkml:trace>
  <inkml:trace contextRef="#ctx0" brushRef="#br0" timeOffset="216020.3213">24299 12535 252 0,'4'-28'96'0,"-8"28"-75"0,1-3-3 0,3 3-6 16,-4 3-3-16,-6 3 5 15,-1 6-8-15,-3 4-3 16,-4 12-2-16,1 1 1 0,-1 2 1 15,4-3 3-15,0 7 3 16,3-7 2-16,1-9 3 16,3 0-1-16,3-4 2 15,1-5 1-15,6-4-1 16,8-3-3-16,10-3-2 16,0-3-4-16,4-3-1 15,3 6-6-15,0 0 1 16,0 0-2-16,4 0 0 0,-4 6 4 15,-3-3 1-15,-4-3-6 16,0 9 0-16,-3-9-10 16,0 7-2-16,-4-4-19 15,-4-3-5-15,-3-10-75 16,-7-2-8 0</inkml:trace>
  <inkml:trace contextRef="#ctx0" brushRef="#br0" timeOffset="216260.5344">24529 12460 212 0,'3'-19'82'0,"1"13"-64"0,-1 6 7 0,-3 0-1 15,0 0 2 1,0 6 7-16,-3 6-1 0,-4 7 3 16,-4 16-19-16,-7 15 2 0,1 6 0 15,-1 7-8-15,4 6-1 16,3-13-3-16,4 7 1 15,0-13-6-15,4-3-1 16,-1-3 0-16,1-6 2 16,-1-10-25-16,1-3-10 15,-4-6-54-15,0-3-21 16</inkml:trace>
  <inkml:trace contextRef="#ctx0" brushRef="#br0" timeOffset="217221.2544">23202 13535 200 0,'-14'-9'74'0,"7"9"-58"0,4-3 25 0,3-4 8 16,-4 7-10-16,0 0 0 15,1 0-5-15,3 0-1 16,0-3-18-16,0 3 0 0,0-6 1 16,0 6 1-16,0-3 1 15,7-3-3-15,-3 6-1 16,-1 0-6-16,11-10-3 15,14 1-2-15,25-1 0 0,18 4-7 16,21-3 1-16,20 6 1 16,23-4 1-16,16 7 1 15,15 0 2-15,10 0-1 16,-3 0-1-16,-3 0 1 16,-5 7-1-16,-6-4 0 15,-18 3 2-15,-14-3-3 16,-24 3-2-16,-22-3-12 15,-18 4-2-15,-20 2-38 16,-19-3-15-16,-20 7-82 16</inkml:trace>
  <inkml:trace contextRef="#ctx0" brushRef="#br0" timeOffset="219325.0816">23555 13802 208 0,'28'-38'79'0,"-17"22"-61"0,3 7 15 15,-7 6 3-15,0 3-5 0,0 3 2 16,-3 6-10-16,-8 7-2 16,-3 19-12-16,-11 8 1 15,-6 5 3-15,-5 5-3 0,-2 0 2 16,-1 10-7-16,0 0-3 16,0-4-1-16,8-9-1 15,-1 1-3-15,7-4 2 16,4-13-19-16,4-6-9 15,3-6-34-15,7-9-12 16</inkml:trace>
  <inkml:trace contextRef="#ctx0" brushRef="#br0" timeOffset="219716.2559">23975 13842 276 0,'-4'-15'104'0,"4"15"-81"0,-3 9 3 16,-1 7-6-16,-10 6-9 15,-11 22 1-15,-6 0-3 16,-1 6 0-16,0 3-5 16,4 4-1-16,10-4 3 0,4 0-3 15,7-6 0-15,7-3-1 16,4-9 1-16,6-7-2 15,8-9 2-15,7-4-2 16,3-15 2-16,4-9-2 0,3-10 2 16,-3-15-2-16,3-1 2 15,-3-2 0-15,-11-7 1 16,-4 9 6-16,-6-3 4 16,-11 4-3-16,-4-1 1 15,-6 7-7-15,-4 0-3 16,-4 3-15-16,0 0-6 15,1 6-19-15,3 10-8 16,3-1-36-16,4 7-15 16</inkml:trace>
  <inkml:trace contextRef="#ctx0" brushRef="#br0" timeOffset="220119.1511">24479 13846 256 0,'-3'0'96'0,"-4"9"-75"0,-7 19 6 16,3-6-4-16,-3 10-4 16,-7 8 1-16,0-2-7 15,-1 12 0-15,5-3-8 16,3 6-1-16,7-5 2 0,3 2-3 15,4-13-2-15,11 1 2 16,6-7 2-16,8-9-2 0,7-6 0 16,7-7-3-16,3-9-3 15,4-9-1-15,0-7 3 16,-1-12 2-16,-6-6 2 16,-7-4 5-16,-7 0 3 15,-8-6 7-15,-13-9 3 16,-11 0-4-16,-14-1 0 15,-15 4-8-15,-6 13-1 16,-7 2-13-16,-1 7-4 16,4 19-36-16,8 9-13 15,2 18-98 1</inkml:trace>
  <inkml:trace contextRef="#ctx0" brushRef="#br0" timeOffset="221894.1134">25964 13178 208 0,'-3'-3'77'0,"3"3"-60"0,0 0 10 15,0 0 1-15,3 0-1 16,5 0 1-16,2 0-7 15,8-7 0-15,3 7-12 16,11-3-1-16,-1-3-1 0,5 3-1 16,2-4 1-16,-2 7-6 15,-1-3-3-15,-3 3-21 16,-11 3-8-16,-14 7-96 16</inkml:trace>
  <inkml:trace contextRef="#ctx0" brushRef="#br0" timeOffset="222134.964">25788 13567 260 0,'-3'-7'99'0,"10"7"-77"0,7 0 4 0,0 0-2 15,0 0-12-15,11 0-2 16,6 0-1-16,8-9-1 0,4 6-4 15,6-4-3-15,4-2 0 16,-4 3-1-16,-3 6 2 0,-4-3-6 16,-3 3 1-16,-7 0-30 15,-4 3-13-15,-10 3-73 16</inkml:trace>
  <inkml:trace contextRef="#ctx0" brushRef="#br0" timeOffset="226545.5541">27555 12328 252 0,'22'-47'96'0,"-8"31"-75"0,10 1-5 0,-6 5-7 16,7 1-6-16,7-1 1 16,3 7 2-16,4-3 3 15,-1 12-4-15,5-3 4 0,3 7 1 16,-8 9-3-16,-2 6 1 16,-8 9-1-16,-10 1 1 15,-8 2-2-15,-17 7 1 16,-11 0-2-16,-17 3 2 0,-7 3-2 15,-15-3 2-15,1-3-2 16,-4-6 0-16,-7-4 1 16,0-5 1-16,0-4-1 15,7-16 1-15,3 0-4 16,8-9 0-16,7-9-1 16,10-10 1-16,11 0-7 15,14-6-1-15,10 0-3 16,15 3 2-16,10 0 2 15,7 13-1-15,8-1 4 16,3 1 2-16,3 0-2 16,4 9 0-16,3 0-1 15,1 0 0-15,-1 9-14 0,-3-3-4 16,-7-3-14 0,-7 4-7-16,-4-4-48 15,-7 3-53-15,-6-6 42 16</inkml:trace>
  <inkml:trace contextRef="#ctx0" brushRef="#br0" timeOffset="226964.5601">28392 12271 252 0,'3'-15'93'0,"-6"15"-72"0,-1 3 3 0,1 3-5 0,-8 4-6 15,-7 8 0-15,-6-2-3 16,-1 3-1-16,-3 0-5 16,10 0-3-16,0-4 2 0,4 4-2 15,7-10-1-15,7 7 1 16,14-6 1-16,11-1 1 16,10 0 1-16,8-2-5 15,6 2-1-15,0 0 1 16,-3-5 0-16,-3 5 1 15,-5 4 0-15,-2-4 0 16,-8 3 0-16,-3-2 6 16,-8 6 4-16,-3-7-3 15,-7 7 1-15,-10-4-3 16,-8 4 0-16,-10 3-1 0,-11-10 0 16,-6 0-2-16,-1 1-2 15,0-10 1-15,0 0 1 16,4 0-28-16,7-3-11 15,3-7-42-15,4-5-15 16,7-1-10 0</inkml:trace>
  <inkml:trace contextRef="#ctx0" brushRef="#br0" timeOffset="227220.8401">28300 12250 244 0,'-4'-29'93'0,"8"26"-72"0,6-9 9 0,-3 8-1 0,4 4-11 16,7-6-3-16,10 6 0 15,7 0 1-15,15 0-9 16,10 6-4-16,10-2 0 0,11 2 0 16,7 3 1-16,8-2-2 15,-12-4-2-15,-2 3 1 16,-8-3-1-16,-11-3-9 15,-10 0-2-15,-14 0-36 16,-11 0-16-16,-17 0-56 16</inkml:trace>
  <inkml:trace contextRef="#ctx0" brushRef="#br0" timeOffset="227926.2885">26984 13071 204 0,'-25'-9'77'0,"25"6"-60"0,-10 6-3 0,13-3-3 16,-3 0-2-16,14 0 5 16,4 6 3-16,14-6 4 15,14 0-11-15,14 0 3 0,14 0 3 16,10-6-2-16,19 6 2 15,20-3-11-15,15-4-3 16,13 4-2-16,15-3 2 16,7 3-1-16,7-4-1 0,3 4 1 15,-6-3 1-15,-1 3-1 16,-17-3-1-16,-14 6 1 16,-22 0-1-16,-21 0-25 15,-21 0-10-15,-24 6-86 16</inkml:trace>
  <inkml:trace contextRef="#ctx0" brushRef="#br0" timeOffset="228631.8908">27753 13294 220 0,'14'-32'85'0,"-10"26"-66"0,-1-3-6 0,-3 9-4 15,11 0-2-15,-8 6 4 16,-3 7 9-16,-3 5 5 16,-8 17-13-16,-6 2 2 0,-8 17 0 15,-7-1-3-15,-3 10 1 16,-4 6-7-16,-3 0-3 15,-1 3-1-15,1-6-1 16,7-7-3-16,3-12 0 16,4 4-27-16,10-20-10 0,8-6-77 15,6-6-38 1,8-19 76-16</inkml:trace>
  <inkml:trace contextRef="#ctx0" brushRef="#br0" timeOffset="228992.4624">28176 13507 236 0,'-7'-13'90'0,"-3"17"-70"0,-11 5 6 16,10 0-1-16,-10 7-12 15,-14 3 0-15,-8 9-1 0,1 7 0 16,3 8-6-16,7 1-4 0,8 3-1 15,6-3-1-15,11 0 0 16,10 0 0-16,12 0 2 16,9-16-1-16,4 0 2 15,4-12-4-15,0 0 0 16,3-13-1-16,1-12 0 16,-1-7 0-16,-3-6 0 15,-4-13 4-15,-4-8 1 16,-6-1-1-16,-11 0-2 15,-10 0 1-15,-8 12-1 16,-7 1-9-16,-3 12-4 0,0 0-31 16,0 4-11-1,3 12-54-15</inkml:trace>
  <inkml:trace contextRef="#ctx0" brushRef="#br0" timeOffset="229368.417">28529 13567 264 0,'-10'0'99'0,"6"3"-77"0,-17 15 7 16,10-2-1-16,-6 9-13 16,-8 10-3-16,-3 6-5 15,3 9-2-15,4-3-3 0,7 3-2 0,7-3 1 16,10-3-1-16,8 0 0 15,10-7 2-15,11 4 1 16,10-10-4-16,7-15-1 16,8-6-4-16,6-10-1 15,4-10-1-15,0-9 2 16,8-15 6-16,-15-4 2 16,-15-3 13-16,-13 4 7 15,-18-7 4-15,-14 0 4 16,-21 6-12-16,-4 4-5 15,-10 9-8-15,-4 3-2 16,0 3-25-16,1 7-13 16,2 8-40-16,5 4-17 0,2 0-33 15</inkml:trace>
  <inkml:trace contextRef="#ctx0" brushRef="#br0" timeOffset="230990.0653">19699 15595 240 0,'-18'-28'90'0,"15"22"-70"0,-1-3 2 0,8 9-4 16,3 0-3-16,7-10 0 15,14 1-3-15,15-1-2 16,10 1-6-16,17-7 2 0,15 4 0 16,10-4-2-16,4 3-1 0,0-2-3 15,-4-1-1-15,4-3 1 16,-11 10 2-16,-7-1-1 15,-7 1-1-15,-10 3-15 16,-12-4-7-16,-13 10-29 16,-18-3-12-16,-17 6-40 15</inkml:trace>
  <inkml:trace contextRef="#ctx0" brushRef="#br0" timeOffset="231244.1664">20316 15514 168 0,'-28'0'66'0,"18"0"-52"0,6 9 12 0,4 1 1 16,4-1-2-16,-1 7 0 15,1-7 3-15,-1 10 3 16,1 0-17-16,-4 12 5 0,-4 7 4 16,-3 9-8-16,-7 16-1 15,-4-1-6-15,-3 7-3 16,0-9-2-16,0 3 0 15,3-1-2-15,1-5 2 16,3 2-24-16,-1-5-8 16,5-14-24-16,-1-5-8 15,1-7-52 1</inkml:trace>
  <inkml:trace contextRef="#ctx0" brushRef="#br0" timeOffset="231484.4489">19748 16379 248 0,'-14'-9'93'0,"18"12"-72"0,-4-3 7 15,0 0-2-15,7 6-12 16,4 1-1-16,10-4-1 16,7 3 2-16,7-3-7 15,11-3-2-15,7 0-1 0,10 0-2 16,8-9-2-16,7 6-6 15,-1-10-4-15,-6 4-19 16,-1-1-6-16,1-9-37 0,-11 10-14 16,-11 6-6-1</inkml:trace>
  <inkml:trace contextRef="#ctx0" brushRef="#br0" timeOffset="232010.8218">20733 16119 280 0,'0'-34'104'0,"7"24"-81"0,10-5-4 0,-2 11-8 16,6-2-7-16,7-3 2 16,4-1-1-16,3 4 2 0,0 3-4 15,1 3 0-15,-5 0 3 0,-3 3 1 16,-3 3 3-16,-7 4-1 15,-8-1 2-15,-10 10-2 16,-7-3 2-16,-7 9-4 16,-7-3 1-16,0-7-3 15,0 1 2-15,3-3-4 16,0-4-2-16,4-3 0 16,4 4 1-16,3-4-1 15,3-3-1-15,4-3-2 16,14 0 1-16,7 0-1 15,11 0-2-15,3 0 3 16,8 6 0-16,-1-3-2 16,-3 13 2-16,-7 3 1 15,-4 6 0-15,-7 3 0 16,-10 10 0-16,-11-4 2 0,-7-5 1 16,-11 2 5-16,-7-9 3 15,-6 3 5-15,-12-9 4 16,-3-7-4-16,0-6 1 15,1 3-10-15,2-12-4 16,8-3-13-16,7-1-6 16,7-8-34-16,10-8-13 15,11 1-44-15,11 7-18 16,3-4 16 0</inkml:trace>
  <inkml:trace contextRef="#ctx0" brushRef="#br0" timeOffset="232522.5206">21812 15203 260 0,'0'-12'96'0,"0"12"-75"0,4 0 6 0,-4 0-4 0,7 0-9 15,3 0 2 1,8 0 0-16,10 3-1 0,4-3-7 15,7 6-1-15,7-6 0 0,3 0-3 16,0 0-3-16,-3 0-3 16,-3 0 1-16,-5 0-8 15,-6 3-2-15,-11 4-40 16,-14 2-17-16,-14 16-53 16</inkml:trace>
  <inkml:trace contextRef="#ctx0" brushRef="#br0" timeOffset="232750.3383">21699 15605 260 0,'-24'-3'96'0,"20"3"-75"0,8 0 12 0,-4 0 0 16,10 3-7-16,8-3-1 16,10 0-5-16,7 6-2 15,15-6-10-15,6 0-5 0,4 0 0 16,0-6 0-16,4 3 3 15,-4-4-5-15,-4 7-3 16,-7 0-30-16,-6 0-12 16,-4 0-48-16,-15 10-18 15,-10-4 4 1</inkml:trace>
  <inkml:trace contextRef="#ctx0" brushRef="#br0" timeOffset="240102.8065">23234 15354 228 0,'-21'-9'88'0,"17"-1"-69"0,1 4 8 0,6 3 1 16,1-4-6-16,6-2 1 0,8 0-6 16,3-10 0-16,7 3-10 15,8-3 5-15,10 7 3 0,3-4-1 16,4 7 2-16,3-7-5 16,-3 13-1-16,-7-3-9 15,-4 12-2-15,-10 6 2 16,-11 23 3-16,-10 18 1 15,-15 10 2-15,-17 6-2 16,-7 3 2-16,-14 6-4 16,-8-2-2-16,-3-7 0 15,-3-7-1-15,3-15 2 16,0-3 3-16,0-15 4 16,0-4 2-16,4-16-5 15,7-3-2-15,6-12-4 0,8-19-3 16,7-3-7-16,10-10-2 15,11 1 2-15,11-4 4 16,6 13 3-16,5-1 2 16,2 4-2-16,5 16 0 15,2 3 2-15,5 6 0 16,2 6 1-16,1 13 0 16,4-1 0-16,-1 8 0 15,-3 2-5-15,-1-3 1 16,-6-6 6-16,-4-1 4 15,-3-2-28-15,-4-6-11 16,-3-10-46-16,3-10-17 16,0-6-23-1</inkml:trace>
  <inkml:trace contextRef="#ctx0" brushRef="#br0" timeOffset="240522.032">24278 15225 296 0,'-10'-22'112'0,"-15"22"-87"0,-17 0-9 15,24 7-9-15,-14 2 4 16,0 7 5-16,-3-4-4 16,3 7 1-16,4-3-8 15,3 3 4-15,8-4 1 0,3-5-3 0,7 5 1 16,10-5-1-16,8-1 3 15,10 1-5-15,7-1-3 16,11 0-4-16,7 10 1 16,-4 0-1-16,4 6 0 15,-7 3 0-15,-7 4 0 16,-8-1 6-16,-6 10 2 16,-8-10 2-16,-10 4 2 15,-3-1 4-15,-8 1 1 16,-6-10-2-16,-8-3 0 15,7-7-7-15,-17-5-2 16,0-10-4-16,-4 0-1 16,7-6-4-16,4-4-1 0,7-2-24 15,3-13-8-15,8-1-33 16,6-8-13-16,4-4-52 16</inkml:trace>
  <inkml:trace contextRef="#ctx0" brushRef="#br0" timeOffset="241046.6708">23978 15200 264 0,'0'-25'99'0,"4"22"-77"0,6-6 15 16,1 2 3-16,3 7-13 16,4-9-3-16,6 3-6 15,8 6 1-15,11-3-10 16,9-4-3-16,8 7 0 0,7-3-3 0,4-3 0 15,-4 6-6-15,-3 0 0 16,-5 0-6-16,-6 0-1 16,-10 0-11-16,-8 6-4 15,-3-3 3-15,-4-3 2 16,-3 7 7-16,-4-4 4 16,-4-3 5-16,-2 6 2 15,-5 3 15-15,-3 1 6 16,-7 15 4-16,-7 3 1 15,-10 19-2-15,-8 13-2 16,-3 2-2-16,3 7 1 16,7-3-6-16,11 16-3 15,11-10-8-15,6-3-3 16,8-6 0-16,7-10 0 0,3-9-4 16,7-16-1-16,8-9-2 15,2-13 0-15,5-22 0 16,-1-21 2-16,1-10 4 15,-8-13 3-15,-14-2 6 16,-10-1 4-16,-18 3 11 16,-11 4 8-16,-6-7-11 15,-12 10-5-15,-6 9-12 16,0 0-3-16,3 9-20 16,4 14-7-16,3 2-34 15,7 6-12-15,4 13-81 16</inkml:trace>
  <inkml:trace contextRef="#ctx0" brushRef="#br0" timeOffset="242757.1863">25672 15674 300 0,'-14'3'112'0,"6"13"-87"0,1 2-4 0,7-2-8 16,0 3-6-16,0 0 1 16,0 0-4-16,0-4-1 15,0 4-1-15,0-10 3 0,0 7 1 16,0-6 0-16,0-4 1 0,-3-3 0 16,-1-6 3-16,1-13-3 15,-1 0-2-15,1-12-5 16,3-6 0-16,3-4 2 15,4 0 3-15,4-2-4 16,3 2-1-16,4 4-2 16,-1-1 0-16,5 7 2 15,2 3 2-15,1 6-3 16,3 6-2-16,-3 1-1 16,3 9 3-16,-3 12 2 15,-1 1 2-15,1 15 3 16,-4 0 1-16,-3-3 3 15,-4 6 1-15,-3-3-3 16,-1 0-3-16,-3-6 0 0,0-3-1 16,-3-4-2-16,-1-2-2 15,1-4 3-15,3-6 0 16,-4 0-1-16,1-6-2 16,3-7-4-16,4-12 0 15,3 0-3-15,3-7 2 16,5-8 3-16,-1 5 1 15,0 4-6-15,4-1 0 16,-1 14-2-16,1-1 3 16,-4 9 4-16,-3 10 3 0,-1 10 4 15,-2 6 2-15,-5 2 1 16,-3 7 2 0,0 7-3-16,0-1-2 0,-3 1-2 15,-4-7-3-15,0 3 1 16,3-6 1-16,-3-3-17 15,0-7-4-15,4-2-20 16,3-4-7-16,7-6-7 16,4-6 0-16,3-4-2 15,7-9 2-15,0-6 11 16,4 6 8-16,-4 1 31 16,-3 2 15-16,-4 7 27 15,-3-1 12-15,-4 10 29 16,-7 16-26-1,0-7-8-15,-3 7-16 16,-1-4-5-16,-3 4-8 16,4 3-2-16,-1-10-3 0,-3 7 0 15,0-7-6-15,0-5-2 16,0 2-2-16,-3-6 1 16,-1-6-7-16,1-13 1 15,3-3-6-15,0-19 1 16,10-22-3-16,8-9 0 15,6-6 1-15,8-13 1 16,3-6 3-16,-3 6 4 16,-4 12 3-16,-6 17 2 15,-5 15 3-15,-3 6 3 16,-3 13-6-16,3 15-4 0,4 7 2 16,-1 15 1-16,1 19 8 15,-4 16 6-15,0 16-6 16,0 12-1-16,-7 16-3 15,0-4 1-15,0 11-4 16,1-14-2-16,-1-9 0 16,-4 0-1-16,1-9 2 15,-1-10 3-15,1-9-4 16,-1-6-1-16,1-13-9 16,-1-6-4-16,-3-10-22 15,4-18-8-15,-1-10-15 16,-3 0-4-16,-3-6-1 15,-4-3-2-15,-7 3 21 0,-11-4 9 16,-10 11 29-16,-4-7 16 16,-7 6 18-16,-3 3 10 15,-1-3 6-15,4 0 3 16,8 4 8-16,6-4 4 16,11 10-9-16,7-7-3 15,10 6-21-15,15-2-7 16,17 3-8-16,14 2 0 15,15 4-6-15,3 3-3 16,3 3-6-16,1 4 0 16,-1 2-7-16,-14-6-3 15,-10 6-45-15,-11-2-21 16,-13-4-72-16</inkml:trace>
  <inkml:trace contextRef="#ctx0" brushRef="#br1" timeOffset="248312.7305">3616 11651 248 0,'-18'-29'93'0,"18"32"-72"0,4 4 0 0,-1 8-4 0,1 14-6 15,-4 15 3-15,0 12-1 16,0 13 2-16,0 22-8 15,0 12 0-15,-4 7 0 0,-3 6-1 16,0 19 1-16,0-3-2 16,4-13 2-16,-11-3-4 15,3 0-2-15,-7-9 0 16,4-13-1-16,0-19 0 16,4-12 2-16,6-19-14 15,-7-10-7-15,8-40-92 16,6-22-14-1</inkml:trace>
  <inkml:trace contextRef="#ctx0" brushRef="#br1" timeOffset="250310.4457">3440 12096 136 0,'0'-44'52'0,"10"35"-41"0,1-10-2 0,-8 12-5 16,4-2 2-16,-7 6 6 15,7-6 11-15,0-7 6 16,4 0-15-16,0-3 3 0,6-3 3 16,4-9-2-16,4 3-1 15,3 3-5-15,4-4-2 16,14 4-6-16,-11-3-3 0,15 3 0 15,3-3 1-15,17 9 1 16,11 0 1-16,4 4-2 16,14-4-2-16,17 3 1 15,4 4 1-15,11-4-3 16,3 6-2-16,14 1 4 16,3 0 1-16,5 2 2 15,2 4 0-15,8 3-5 16,4 0-1-16,-1 3 1 15,0 4 0-15,-3-7-4 16,3 3 1-16,-3 9 4 16,0-9 4-16,-4 7-1 0,-3-4-2 15,-4-3 0-15,-3 7 1 16,-7-4-6-16,-4-3 1 16,-11 3 3-16,-13-6 4 15,-4 0 5-15,-4 0 5 16,14-6-8-16,-10 6-3 15,-10-9-2-15,-15 6 1 16,-7-7-1-16,-4 1 2 16,-2-1-2-16,-5-2-1 15,-6 9 1-15,-8-4 1 16,-7 4 1-16,-10-3 3 16,-10 6 3-16,-8 0 2 15,-7-3 8-15,-7-3 2 0,0 6-6 16,-7 0-4-16,0 0-6 15,0 0-2-15,0 0-3 16,0 0-3-16,0 0 4 16,0 0 1-16,0 0-3 15,0 0 1-15,7 0-2 16,-4 9-2-16,5 0 3 16,-1 1 2-16,0 5-2 15,3 4 0-15,1 6 1 16,6 0 2-16,1-3-1 15,0 0-1-15,-1-9 1 16,-3 6-1-16,1-10 0 16,-1 1 0-16,-4-4 6 0,4-12 4 15,1-4-3 1,-5 7-2-16,1-6 0 0,-1-1-1 16,-3 4-2-16,4-4 1 15,-8 10-2-15,-3-3-1 16,4-3 1-16,-4 6-1 15,0 0 0-15,0 0 0 16,0 0 0-16,0 0 0 16,0 0 0-16,0 0 0 15,0 0 0-15,0 0 0 16,0 0-3-16,0 0 2 16,0 0 3-16,0 0 1 15,0 0-4-15,0 0 1 16,0 0 0-16,0 0 0 0,0 0 0 15,0 0 0-15,0 0 0 16,0 0 2-16,0 0-3 16,0 0 0-16,0 0-1 15,0 0 0-15,3 9 4 16,1 1 1-16,3 9-4 16,-3 0 1-16,3 6 2 15,0 0 1-15,0 9-4 16,0 4 1-16,0-1 0 15,-4-2 2-15,-3 9-1 16,0 3-1-16,0 12 1 16,-3-2-1-16,-1 6 0 15,1-4 0-15,-1 4 0 0,4-10 2 16,0-9-3 0,0 0 0-16,4-6 1 0,-1-10 0 15,1-3 2-15,-1 0 1 16,1-6 3-16,-1-10 1 15,1 1-3-15,-4-1-1 16,0 0 1-16,0-9 0 16,0 0-5-16,0 0 1 15,0 0 0-15,0 0 2 16,0 0-3-16,0 0 0 16,0 0 1-16,0 0 0 15,3 0 0-15,1 7 2 0,-4-7-3 16,0 0 0-16,0 0 1 15,4 3 0-15,-4-3 0 16,3 6 2-16,-3-3-3 16,0 10-2-16,-3-1 4 15,-8 4 3-15,-7 3-1 16,-6 0-2-16,-12 0 0 16,-17 6 1-16,-14 3-3 15,-21-3 0-15,-11 0 1 16,-13-3 0-16,-15 3 0 15,-15-6 2-15,-6 0 1 16,-14-4 3-16,-7-5-5 16,3 5-1-16,-7-5 0 15,-7-1 2-15,-3 1-1 16,3-4-1-16,-4 3-2 0,8 4 1 16,52-7 1-16,-70 4 0 15,11-1 0-15,3 0 0 16,4 1 0-16,10 9 0 15,11-10 0-15,-4 0 0 16,7 7 0-16,11 0 0 16,7-4 0-16,-7-2 0 15,7 5 0-15,3 4 2 16,8 6-3-16,3-6 0 16,3 0 1-16,8 0 2 15,7 3-3-15,7-4 0 16,6 1 1-16,15-3 0 0,14-3-3 15,0 5 2-15,0-2 1 16,11-7 2-16,14 1 1 16,-1-4 1-16,12-3-5 15,3 7 1-15,6-10 0 16,5 6 0-16,6-3 0 16,-6-3 0-16,10 0-3 15,0 0 2-15,0 0-1 16,3-3 0-16,4-3 2 15,-3 3 0-15,6-7 2 16,1 1 1-16,-7-7 1 16,3-3 2-16,0-15-8 15,3-13 0-15,4-13 0 16,4-3 3-16,7 1 0 16,-11-7 2-16,-4 12-2 0,1 4-1 15,-11 9-8-15,-11 19-5 16,-13 22-139-1</inkml:trace>
  <inkml:trace contextRef="#ctx0" brushRef="#br1" timeOffset="252308.1458">5704 15755 160 0,'-17'-34'60'0,"13"21"-47"0,8-2 10 16,-1 15 3-16,4-4-13 0,4-2-2 15,0 6-5-15,3 0 1 16,0 10-4-16,3-1 5 0,-3 10 4 15,1 12 5-15,-5 16 4 16,-3 16-2-16,-7 18-2 16,-7 14-3-16,-7 24 1 15,-4 6-8-15,-3 1-2 16,4-1-3-16,-1 0 1 16,4-12-2-16,0-12-1 15,3-14 1-15,1-18 1 16,3-12 1-16,3-19 3 15,-3-4-3-15,3-18 0 16,4-23-21-16,0-21-10 0,4-25 0 16,3-19 4-16,0-7 9 15,4-15 7-15,-4-19 3 16,-4-3 3-16,1 10 3 16,-4 5 2-16,0-2 1 15,0-4 0-15,0 13 0 16,0 0 2-16,7 19-3 15,3 6 0-15,8 0 1 16,7 6 2-16,14 7-1 16,6 2 2-16,12 7-4 15,13-3 0-15,19 16-1 16,13 6-2-16,11 2 1 16,17 8-1-16,19-1 0 15,13 0 2-15,18 3 3 0,14-12 4 16,21 3-2-16,14-3-2 15,11 3-5-15,7-3 0 16,11-1 2-16,6-5 1 16,8 6-1-16,-1-7-2 15,8 10 1-15,-11-3-1 16,-7 3 0-16,-10 6 2 16,-4-6-3-16,-14 6-2 15,35 0 4-15,-18 0 3 16,-17 1 1-16,-7-8 0 15,-4 8-3-15,-10-7-2 16,3-4 1-16,-3 4 1 16,-8-3-3-16,1 3 0 0,-4 3 3 15,-11-9 1-15,-3 9 1 16,-7-3 2-16,-10-4 1 16,-1-5 3-16,-14-4-3 15,-14-3-2-15,-10-2 4 16,-11-1 2-16,-7 6-6 15,-15 4-1-15,-9 12-2 16,-8-3-2-16,-14 9 1 16,-11 3 1-16,-10 4-3 15,-7-4-2-15,-11 10 2 16,-3 3 2-16,-8 0 2 16,-2 0 1-16,-5 3-2 0,-3 4 1 15,-3 2-2-15,-1 10-1 16,-3 0 1-16,0 6-1 15,0 9-3-15,0 4 2 16,-3 6 1-16,-1 9 2 16,1 0-1-16,-4 19-1 15,0 23-2-15,-1 14-1 16,1 1 4-16,4 22 1 16,-1 18-3-16,1-5 1 15,-1 8 0-15,1 17 2 16,-4-11-3-16,0 1 0 15,3 0 3-15,-3-6 1 16,0-22-4-16,0-16-1 0,3-7 3 16,4-11 3-16,0-20-1 15,0-22-2-15,4-12 0 16,-4-9 1-16,0-16 8 16,0-10 3-16,-7-3-4 15,-7-12-3-15,-18-13-3 16,-14-3-3-16,-28-3-2 15,-28 0 1-15,-22 0 1 16,-38 6 0-16,-25 7 0 16,-35-4 2-16,-29 10-3 15,-24 6 0-15,-28 0 1 16,-18 15 0-16,-29 4 2 16,-23 9 1-16,-23 13-4 15,-6 3 1-15,-18-6 0 16,-3 21 0-16,-7-12 2 0,-11 0 1 15,7-3-1-15,7 7-2 16,11-8 5-16,3-5 1 16,28 0-2-16,26-4-3 15,34-6 0-15,36-9-1 16,45-3 0-16,40 3 0 16,45-4-16-16,46-5-4 15,46-7-41-15,49-3-15 16,57-9-69-1</inkml:trace>
  <inkml:trace contextRef="#ctx0" brushRef="#br1" timeOffset="253073.6697">19106 15112 264 0,'-28'-18'101'0,"21"27"-78"0,0 10-13 16,7-10-10-16,-3 16-6 0,-1 19 3 15,1 19 4-15,-5 19 2 16,-2 8-1-16,-8 27 5 0,-6 20 3 16,-8 1-1-16,-7 13 2 15,0 9-8-15,0-16-2 16,4-9-1-16,3-3 2 16,8-16-1-16,2-16-1 15,8-25-2-15,4-18-1 16,6-38-60-1,8-38-54 1</inkml:trace>
  <inkml:trace contextRef="#ctx0" brushRef="#br1" timeOffset="254230.2038">19085 14996 176 0,'-14'-72'68'0,"7"47"-52"0,0-9 12 16,4 24 5-16,-1-8-13 15,4 5-3-15,0-3-8 16,7 1-1-16,7-4-5 16,11 6-2-16,14-2 2 0,10-1 0 15,11 7 1-15,7-10 0 16,11 9 2-16,13 1-1 15,19 3 2-15,10-4-2 0,17 10 0 16,22 0-3-16,10-3-2 16,15 3 1-16,17 0-1 15,11 0-3-15,3 0 2 16,11-6 1-16,10 6 2 16,0-3-1-16,4 3 2 15,-3-7-2-15,6 7-1 16,-10-3 1-16,0-3-1 15,-8 6-3-15,5-9 2 16,-12 9 1-16,-6-7 2 16,0 4-1-16,-4-3 2 15,-18-4 4-15,1 1 4 0,-8 0-2 16,-6-1 2-16,-4-5-4 16,-1-4-2-16,-6 6-5 15,0-2 0-15,0-1 2 16,-4 6 1-16,39 1-4 15,-17 0 1-15,-19 2 2 16,-9-2 1-16,-12 6 1 16,-3-7 2-16,-3-5-1 15,-4 5 2-15,0-5-4 16,0 5-2-16,-3-2 0 16,-8-4 1-16,-13 7-1 15,-12-7-1-15,-13 7 7 16,-18-4 3-16,-14-3 1 15,-11 7 3-15,-6-7-1 16,-8 7 2-16,-4-1-10 0,-2 7-3 16,-5 3-4-16,1 3-2 15,-4 4 3-15,0 5 0 16,-3 4-4-16,-4 12 1 16,0 0 2-16,-7 16 3 15,0 0-2-15,-4 9 0 16,-6 7 1-16,-8 22 0 15,-3 18 0-15,-7 7 2 16,3 9-1-16,-3 18-1 16,0 8-2-16,3-8-1 15,4 1 4-15,3 16 3 16,7-7-3-16,8-6-3 0,3 0 1 16,7 12 2-1,7-15-2-15,7-12 0 0,7-7 1 16,1 0 0-16,2-16 0 15,-2-12 0-15,-5-16 0 16,-6-13 0-16,-7-21 4 16,-4-10 2-16,-11-9 2 15,-14-13 0-15,-13-6-4 16,-15-6-3-16,-14-13 2 16,-21 1 0-16,-25-1-4 15,-25 0-1-15,-24 3 3 16,-35 7 3-16,-29 9-6 15,-39 0 0-15,-48 0 2 16,-26-10 2-16,-28 1 0 16,-32-7 1-16,-31 4-4 0,-21-4-2 15,-11 0 4-15,-22 4 1 16,-10 2 0-16,-21-5-2 16,-10 8 1-16,-1-2-1 15,11 0 0-15,32 6 2 16,32-4-1-16,66-2 2 15,82 9-4-15,84 0 0 16,78 19-34-16,78 25-17 16,66 6-110-1</inkml:trace>
  <inkml:trace contextRef="#ctx0" brushRef="#br1" timeOffset="255805.5707">15646 15790 360 0,'-7'-6'0'0,"7"6"-1"16,21 0 13-16,18 0-1 15,17 6 0-15,22-6-2 16,17 0-5-16,18-6 2 0,17-4 3 15,19-2-7-15,9-4-1 16,12 0 1-16,-1 7 3 16,-10-4 0-16,-8-2 2 15,-10 11 0-15,-17-2 1 16,-22 6-7-16,-17-6 0 16,-11 6-1-16,-18 0 0 0,-13 6-9 15,-11-6-4 1,-11 6-44-16,-11 7-18 0</inkml:trace>
  <inkml:trace contextRef="#ctx0" brushRef="#br1" timeOffset="257143.5909">16461 14692 260 0,'14'-6'99'0,"3"19"-77"0,8-1 2 0,-14-2-4 15,3 8-9-15,3 4 1 16,-2 0-1-16,-1 10 3 0,0-4-7 16,-4 0 7-16,-3 0 5 0,-3 4-6 15,-1-4-2-15,-3 0-2 16,4-9 1-16,-1 0-5 16,5-4-1-16,-1-5 2 15,7-10 3-15,10-10 0 16,15-15 2-16,14-28-2 15,25-19 0-15,20-35-5 16,19-46-1-16,20-14-3 16,8-21-1-16,-11 9-8 15,-14 26-4-15,-18 27-75 16,-27 35-33-16,-23 13-21 16</inkml:trace>
  <inkml:trace contextRef="#ctx0" brushRef="#br1" timeOffset="259813.8275">17519 15345 224 0,'-18'-19'85'0,"8"22"-66"0,-1 9-8 0,8-2-8 16,-1 2-4-16,4 4 0 15,4 3 1-15,6 6 0 16,8-6 0-16,10 6 4 0,11-3 2 0,10-7 0 16,8 4 1-16,-1-3-4 15,1-3-2-15,-8-7 0 16,-7 3-1-16,-6 1 2 15,-12-1 1-15,-6 0 5 16,-11 1 3-16,-14 5-4 16,-7 1 1-16,-11 3 1 15,-3 0 5-15,-7 6-4 16,-1-3 2-16,1 3-7 16,3 0-1-16,4-3-4 15,3 9-1-15,4-2-37 16,0 8-14-16,0-2-64 15</inkml:trace>
  <inkml:trace contextRef="#ctx0" brushRef="#br1" timeOffset="260653.8744">16097 15605 220 0,'11'-28'82'0,"3"24"-64"0,7-8 2 0,-10 9-4 16,-1 3-7-16,1-6 2 16,-4 6 11-16,-7 0 6 15,-4 0-14-15,-13 9-6 0,-15 7-1 0,-14-7 0 16,-7 10 1-16,-3-4 2 15,3 1 1-15,3-3-5 16,12 2-4-16,6-5-1 16,7-1 1-16,1 1-1 15,6-1-1-15,4-3 1 16,3-3-1-16,4-3 0 16,0 7 0-16,4-7-3 15,-1 3 0-15,1 3-1 16,-1 4 3-16,0 5 0 15,4-2 3-15,0-4-3 16,8 7 0-16,6-7 1 16,7 7 2-16,14-7-3 15,14 4 0-15,8-4 1 0,10 7 0 16,3 3-44-16,5 9-20 16,-8-3-59-1</inkml:trace>
  <inkml:trace contextRef="#ctx0" brushRef="#br1" timeOffset="262020.8735">16034 15567 148 0,'0'0'57'0,"0"0"-44"0,0 0 1 15,0 0-4-15,0 6 5 16,0-2 4-16,-7 5 0 16,-4 7-2-16,-3-7-9 15,-7 10-1-15,-4 0 0 0,-7 0 3 0,1-4 4 16,-5 10-6-16,1-6 0 16,0 6 0-16,-4-6 0 15,4-6-2-15,3 2 1 16,4 1-4-16,3-4-2 15,4-2 0-15,7-4 1 16,0-3-3-16,7 4-2 16,3-1 2-16,4-3 2 15,0-3 0-15,7 9 2 16,4-2 0-16,3-4 1 16,3 6-5-16,1 7-1 15,0 0 3-15,6 2 1 16,8 1 0-16,7 9 1 15,10 1-4-15,4-4 0 0,4 0 3 16,3-6 1-16,-4 6-1 16,-3-13-2-16,-4-2 1 15,-3-4 1-15,-10-3-52 16,-8 13-21-16,-11-1-32 16</inkml:trace>
  <inkml:trace contextRef="#ctx0" brushRef="#br1" timeOffset="263507.0519">15893 15655 96 0,'17'-6'38'0,"1"3"-29"0,7-4 12 0,-11 4 4 16,3-3 0-16,5-4 0 15,-5 4-6-15,4 3-1 16,1-3-10-16,-5-4 1 0,-3 7 2 0,-3 3 5 16,-4-6 2-16,-7 6-5 15,0 9 0-15,-4 1-6 16,-3-4 1-16,-7 10-3 16,-7-4 0-16,-7 4-1 15,-4-3 2-15,-3 8-1 16,-4-2 2-16,0 0 0 15,4 0 3-15,0 0-3 16,3-4-2-16,0-5 0 16,11 6-1-16,3-7-2 15,4 0-2-15,4-6 1 16,-1 7-1-16,4-4 0 16,0-6 0-16,0 10 0 0,3-4 0 15,-3-3 0-15,0 6 2 16,4-2-3-16,-1-4 0 15,4-3 1-15,4 6 0 16,3-3 0-16,7-3 2 16,4 6-1-16,3-2 2 15,7 11-2-15,4 1-1 16,6 6 1-16,5 0-1 16,3 9 0-16,0-6 0 15,3 10 0-15,0-7 0 16,-3 0 0-16,4-12 0 15,-5 3 0-15,1-4 2 16,-7-5-1-16,-7-1 2 16,-7-6-11-16,-11 4-4 0,-11 2-36 15,-10-3-16-15,-11 4-44 16</inkml:trace>
  <inkml:trace contextRef="#ctx0" brushRef="#br1" timeOffset="264212.3855">16055 15677 184 0,'-7'-9'68'0,"3"-1"-52"0,-6 10-1 0,3 0-1 0,-4 6-6 15,-7-2 3-15,-3 2 0 16,-3 3 3-16,-5 1-7 16,1-1 7-16,-4 0 3 0,1 1-1 15,-1-1 3-15,-3 7-6 16,3-7 0-16,-3 1-6 15,3-1 1-15,7 1-5 16,0-1 0-16,8-3-3 16,3 4-1-16,3-4-1 15,1-3 0-15,3 6 2 16,3-2 0-16,4 2 0 16,0-6 2-16,7 4-1 15,0 2-1-15,4 0 3 0,3 1 0 16,3-1-1-16,5 1-2 15,2 5-2 1,5 4 1-16,2 0 1 0,5-3 2 16,6 2-3-16,0 1-2 15,-3 0 4-15,3 3 1 16,4-3 0-16,0-10-2 16,-4 10 3-16,-3-3 0 15,0-4-4-15,-4-2-1 16,-3 5 3-16,-4-5 1 15,0-1-38-15,-3 1-15 16,0-1-70 0</inkml:trace>
  <inkml:trace contextRef="#ctx0" brushRef="#br1" timeOffset="264962.4834">17445 15486 132 0,'-28'-19'49'0,"21"13"-38"0,-4-10 10 0,7 13 4 16,1-4 1-16,-4 4 2 16,0-3 0-16,3 6 2 15,1-3-16-15,-1-3-4 0,4 6 1 16,0 0-5-16,7 9 2 0,4 0 1 16,7 1 5-16,6 6-6 15,8 2-2-15,7 1-1 16,7 6 1-16,7-6-1 15,7 0 0-15,-4-3-1 16,4-1 0-16,-4-2-2 16,-3-7-2-16,-7 3 1 15,-7 1-1-15,-11-1 0 16,-3-2 2-16,-7-4 3 16,-8 6 2-16,-10-9 1 15,-3 6 0-15,-4-2-4 16,-8 2-3-16,-2 3 4 15,-4 1 4-15,-4-1-1 16,-3 0 1-16,-4 7-3 0,-3 3-1 16,-8 0-6-16,-6 15 1 15,-8 4 0-15,5 3 2 16,-1-4-6-16,10 1 1 16,8-7 3-16,10-9 2 15,8 3 0-15,6-6-2 16,8-3-28-16,10-7-14 15,3-9-99 1,1 0-44-16,-1-15 96 16</inkml:trace>
  <inkml:trace contextRef="#ctx0" brushRef="#br1" timeOffset="265623.4161">17388 15533 148 0,'-10'-19'55'0,"6"16"-43"0,4-10 14 0,4 10 6 15,-1 3-7-15,4-6 0 16,0-4-3-16,1 7 1 15,-5-3-13-15,4 3 1 0,-3 3 2 16,-1 0-12-16,4 3-4 16,4 6 9-16,3 1 6 15,7 5-9-15,11 1 0 16,7 3-3-16,10 0 2 0,7 0-1 16,1-10 2-16,-1 0-2 15,-3 1 2-15,-7-1-2 16,-7 4-1-16,-7-10 1 15,-8 6 1-15,-6-9 1 16,-4 7 3-16,-7-4-1 16,-3 6 2-16,-11-3 0 15,-7 4 1-15,-8 5 0 16,-6 4 0-16,-11 3 0 16,-10 13 2-16,-11 6-5 15,-7-1-1-15,0 4 0 16,3 0 0-16,12-9-2 15,9 2-2-15,11-12 1 16,8 4 1-16,6-14-21 16,11 4-7-16,7-10-64 0,11 1-27 15,6-20 10 1</inkml:trace>
  <inkml:trace contextRef="#ctx0" brushRef="#br1" timeOffset="266450.3652">16115 15699 144 0,'14'-25'55'0,"-7"15"-43"0,0-5 8 0,0 5 0 16,0 1-4-16,0-1 1 16,0 1 8-16,-3 3 4 15,-1-7-15-15,1 4 7 0,-1 3 6 16,-3 2-11-16,0-2-3 16,-3 16-4-16,-11-1 1 0,-11 10-3 15,-7 3 1-15,-6 0-3 16,-8 12 2-16,-7 1 0 15,0 2 1-15,0-2 0 16,7-1 2-16,4-5-3 16,-4-4 1-16,4-7-1 15,3-5 1-15,3 3-4 16,5-7-1-16,6 0-1 16,7-2-2-16,8-4-2 15,6-3 1-15,11 0-1 16,11 0-2-16,10 0 3 15,7 0 0-15,11 6-2 16,11 4 2-16,10 5 1 16,3 4 0-16,1 0 0 15,-4 9 2-15,-4-3-1 16,-6 0-1-16,-4-6-2 0,-7-6 1 16,-8 2 3-16,-2-5 1 15,-4-1-12-15,-4 1-4 16,0-1-69-16,-7-3-30 15,-10 4-7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emf"/><Relationship Id="rId5" Type="http://schemas.openxmlformats.org/officeDocument/2006/relationships/image" Target="../media/image6.png"/><Relationship Id="rId10" Type="http://schemas.openxmlformats.org/officeDocument/2006/relationships/customXml" Target="../ink/ink2.xml"/><Relationship Id="rId4" Type="http://schemas.openxmlformats.org/officeDocument/2006/relationships/image" Target="../media/image5.png"/><Relationship Id="rId9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Transformer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EETC 1314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0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905000"/>
            <a:ext cx="9208231" cy="4006222"/>
          </a:xfrm>
        </p:spPr>
        <p:txBody>
          <a:bodyPr/>
          <a:lstStyle/>
          <a:p>
            <a:r>
              <a:rPr lang="en-US" dirty="0" smtClean="0"/>
              <a:t>Turns Ratio (a) Relationships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76625" y="2646794"/>
                <a:ext cx="1761508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25" y="2646794"/>
                <a:ext cx="1761508" cy="5638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35597" y="3610469"/>
                <a:ext cx="843564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597" y="3610469"/>
                <a:ext cx="843564" cy="5638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39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1"/>
          <p:cNvSpPr>
            <a:spLocks noChangeArrowheads="1"/>
          </p:cNvSpPr>
          <p:nvPr/>
        </p:nvSpPr>
        <p:spPr bwMode="auto">
          <a:xfrm>
            <a:off x="6372225" y="104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5800725" y="-223425"/>
            <a:ext cx="5334000" cy="2514600"/>
            <a:chOff x="2420" y="2760"/>
            <a:chExt cx="7000" cy="3394"/>
          </a:xfrm>
        </p:grpSpPr>
        <p:sp>
          <p:nvSpPr>
            <p:cNvPr id="6" name="AutoShape 80"/>
            <p:cNvSpPr>
              <a:spLocks noChangeAspect="1" noChangeArrowheads="1" noTextEdit="1"/>
            </p:cNvSpPr>
            <p:nvPr/>
          </p:nvSpPr>
          <p:spPr bwMode="auto">
            <a:xfrm>
              <a:off x="2520" y="2760"/>
              <a:ext cx="6900" cy="3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9"/>
            <p:cNvSpPr>
              <a:spLocks/>
            </p:cNvSpPr>
            <p:nvPr/>
          </p:nvSpPr>
          <p:spPr bwMode="auto">
            <a:xfrm>
              <a:off x="5220" y="4920"/>
              <a:ext cx="100" cy="206"/>
            </a:xfrm>
            <a:custGeom>
              <a:avLst/>
              <a:gdLst>
                <a:gd name="T0" fmla="*/ 0 w 48"/>
                <a:gd name="T1" fmla="*/ 0 h 96"/>
                <a:gd name="T2" fmla="*/ 48 w 48"/>
                <a:gd name="T3" fmla="*/ 48 h 96"/>
                <a:gd name="T4" fmla="*/ 0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cubicBezTo>
                    <a:pt x="24" y="16"/>
                    <a:pt x="48" y="32"/>
                    <a:pt x="48" y="48"/>
                  </a:cubicBezTo>
                  <a:cubicBezTo>
                    <a:pt x="48" y="64"/>
                    <a:pt x="0" y="80"/>
                    <a:pt x="0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78"/>
            <p:cNvSpPr>
              <a:spLocks noChangeShapeType="1"/>
            </p:cNvSpPr>
            <p:nvPr/>
          </p:nvSpPr>
          <p:spPr bwMode="auto">
            <a:xfrm flipV="1">
              <a:off x="5220" y="4508"/>
              <a:ext cx="0" cy="4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7"/>
            <p:cNvSpPr>
              <a:spLocks/>
            </p:cNvSpPr>
            <p:nvPr/>
          </p:nvSpPr>
          <p:spPr bwMode="auto">
            <a:xfrm>
              <a:off x="5220" y="5126"/>
              <a:ext cx="100" cy="205"/>
            </a:xfrm>
            <a:custGeom>
              <a:avLst/>
              <a:gdLst>
                <a:gd name="T0" fmla="*/ 0 w 48"/>
                <a:gd name="T1" fmla="*/ 0 h 96"/>
                <a:gd name="T2" fmla="*/ 48 w 48"/>
                <a:gd name="T3" fmla="*/ 48 h 96"/>
                <a:gd name="T4" fmla="*/ 0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cubicBezTo>
                    <a:pt x="24" y="16"/>
                    <a:pt x="48" y="32"/>
                    <a:pt x="48" y="48"/>
                  </a:cubicBezTo>
                  <a:cubicBezTo>
                    <a:pt x="48" y="64"/>
                    <a:pt x="0" y="80"/>
                    <a:pt x="0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6"/>
            <p:cNvSpPr>
              <a:spLocks/>
            </p:cNvSpPr>
            <p:nvPr/>
          </p:nvSpPr>
          <p:spPr bwMode="auto">
            <a:xfrm>
              <a:off x="5220" y="5331"/>
              <a:ext cx="100" cy="206"/>
            </a:xfrm>
            <a:custGeom>
              <a:avLst/>
              <a:gdLst>
                <a:gd name="T0" fmla="*/ 0 w 48"/>
                <a:gd name="T1" fmla="*/ 0 h 96"/>
                <a:gd name="T2" fmla="*/ 48 w 48"/>
                <a:gd name="T3" fmla="*/ 48 h 96"/>
                <a:gd name="T4" fmla="*/ 0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cubicBezTo>
                    <a:pt x="24" y="16"/>
                    <a:pt x="48" y="32"/>
                    <a:pt x="48" y="48"/>
                  </a:cubicBezTo>
                  <a:cubicBezTo>
                    <a:pt x="48" y="64"/>
                    <a:pt x="0" y="80"/>
                    <a:pt x="0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5"/>
            <p:cNvSpPr>
              <a:spLocks/>
            </p:cNvSpPr>
            <p:nvPr/>
          </p:nvSpPr>
          <p:spPr bwMode="auto">
            <a:xfrm>
              <a:off x="5220" y="5537"/>
              <a:ext cx="100" cy="206"/>
            </a:xfrm>
            <a:custGeom>
              <a:avLst/>
              <a:gdLst>
                <a:gd name="T0" fmla="*/ 0 w 48"/>
                <a:gd name="T1" fmla="*/ 0 h 96"/>
                <a:gd name="T2" fmla="*/ 48 w 48"/>
                <a:gd name="T3" fmla="*/ 48 h 96"/>
                <a:gd name="T4" fmla="*/ 0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cubicBezTo>
                    <a:pt x="24" y="16"/>
                    <a:pt x="48" y="32"/>
                    <a:pt x="48" y="48"/>
                  </a:cubicBezTo>
                  <a:cubicBezTo>
                    <a:pt x="48" y="64"/>
                    <a:pt x="0" y="80"/>
                    <a:pt x="0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74"/>
            <p:cNvSpPr>
              <a:spLocks noChangeShapeType="1"/>
            </p:cNvSpPr>
            <p:nvPr/>
          </p:nvSpPr>
          <p:spPr bwMode="auto">
            <a:xfrm flipV="1">
              <a:off x="5220" y="5743"/>
              <a:ext cx="0" cy="4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73"/>
            <p:cNvSpPr>
              <a:spLocks noChangeShapeType="1"/>
            </p:cNvSpPr>
            <p:nvPr/>
          </p:nvSpPr>
          <p:spPr bwMode="auto">
            <a:xfrm flipH="1">
              <a:off x="3920" y="4508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72"/>
            <p:cNvSpPr>
              <a:spLocks noChangeShapeType="1"/>
            </p:cNvSpPr>
            <p:nvPr/>
          </p:nvSpPr>
          <p:spPr bwMode="auto">
            <a:xfrm flipH="1">
              <a:off x="3920" y="6154"/>
              <a:ext cx="1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1"/>
            <p:cNvSpPr>
              <a:spLocks/>
            </p:cNvSpPr>
            <p:nvPr/>
          </p:nvSpPr>
          <p:spPr bwMode="auto">
            <a:xfrm>
              <a:off x="5620" y="4920"/>
              <a:ext cx="100" cy="206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48 h 96"/>
                <a:gd name="T4" fmla="*/ 48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48" y="0"/>
                  </a:moveTo>
                  <a:cubicBezTo>
                    <a:pt x="24" y="16"/>
                    <a:pt x="0" y="32"/>
                    <a:pt x="0" y="48"/>
                  </a:cubicBezTo>
                  <a:cubicBezTo>
                    <a:pt x="0" y="64"/>
                    <a:pt x="32" y="40"/>
                    <a:pt x="48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0"/>
            <p:cNvSpPr>
              <a:spLocks/>
            </p:cNvSpPr>
            <p:nvPr/>
          </p:nvSpPr>
          <p:spPr bwMode="auto">
            <a:xfrm>
              <a:off x="5620" y="5126"/>
              <a:ext cx="100" cy="205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48 h 96"/>
                <a:gd name="T4" fmla="*/ 48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48" y="0"/>
                  </a:moveTo>
                  <a:cubicBezTo>
                    <a:pt x="24" y="16"/>
                    <a:pt x="0" y="32"/>
                    <a:pt x="0" y="48"/>
                  </a:cubicBezTo>
                  <a:cubicBezTo>
                    <a:pt x="0" y="64"/>
                    <a:pt x="32" y="40"/>
                    <a:pt x="48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9"/>
            <p:cNvSpPr>
              <a:spLocks/>
            </p:cNvSpPr>
            <p:nvPr/>
          </p:nvSpPr>
          <p:spPr bwMode="auto">
            <a:xfrm>
              <a:off x="5620" y="5331"/>
              <a:ext cx="100" cy="206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48 h 96"/>
                <a:gd name="T4" fmla="*/ 48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48" y="0"/>
                  </a:moveTo>
                  <a:cubicBezTo>
                    <a:pt x="24" y="16"/>
                    <a:pt x="0" y="32"/>
                    <a:pt x="0" y="48"/>
                  </a:cubicBezTo>
                  <a:cubicBezTo>
                    <a:pt x="0" y="64"/>
                    <a:pt x="32" y="40"/>
                    <a:pt x="48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8"/>
            <p:cNvSpPr>
              <a:spLocks/>
            </p:cNvSpPr>
            <p:nvPr/>
          </p:nvSpPr>
          <p:spPr bwMode="auto">
            <a:xfrm>
              <a:off x="5620" y="5537"/>
              <a:ext cx="100" cy="206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48 h 96"/>
                <a:gd name="T4" fmla="*/ 48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48" y="0"/>
                  </a:moveTo>
                  <a:cubicBezTo>
                    <a:pt x="24" y="16"/>
                    <a:pt x="0" y="32"/>
                    <a:pt x="0" y="48"/>
                  </a:cubicBezTo>
                  <a:cubicBezTo>
                    <a:pt x="0" y="64"/>
                    <a:pt x="32" y="40"/>
                    <a:pt x="48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67"/>
            <p:cNvSpPr>
              <a:spLocks noChangeShapeType="1"/>
            </p:cNvSpPr>
            <p:nvPr/>
          </p:nvSpPr>
          <p:spPr bwMode="auto">
            <a:xfrm flipV="1">
              <a:off x="5720" y="4508"/>
              <a:ext cx="0" cy="4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66"/>
            <p:cNvSpPr>
              <a:spLocks noChangeShapeType="1"/>
            </p:cNvSpPr>
            <p:nvPr/>
          </p:nvSpPr>
          <p:spPr bwMode="auto">
            <a:xfrm flipH="1">
              <a:off x="5720" y="4508"/>
              <a:ext cx="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65"/>
            <p:cNvSpPr>
              <a:spLocks noChangeShapeType="1"/>
            </p:cNvSpPr>
            <p:nvPr/>
          </p:nvSpPr>
          <p:spPr bwMode="auto">
            <a:xfrm flipV="1">
              <a:off x="5720" y="5743"/>
              <a:ext cx="0" cy="4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64"/>
            <p:cNvSpPr>
              <a:spLocks noChangeShapeType="1"/>
            </p:cNvSpPr>
            <p:nvPr/>
          </p:nvSpPr>
          <p:spPr bwMode="auto">
            <a:xfrm flipH="1">
              <a:off x="5720" y="6154"/>
              <a:ext cx="1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63"/>
            <p:cNvSpPr>
              <a:spLocks noChangeShapeType="1"/>
            </p:cNvSpPr>
            <p:nvPr/>
          </p:nvSpPr>
          <p:spPr bwMode="auto">
            <a:xfrm>
              <a:off x="3920" y="4508"/>
              <a:ext cx="0" cy="5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62"/>
            <p:cNvSpPr>
              <a:spLocks noChangeShapeType="1"/>
            </p:cNvSpPr>
            <p:nvPr/>
          </p:nvSpPr>
          <p:spPr bwMode="auto">
            <a:xfrm>
              <a:off x="3920" y="5640"/>
              <a:ext cx="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61"/>
            <p:cNvSpPr>
              <a:spLocks noChangeArrowheads="1"/>
            </p:cNvSpPr>
            <p:nvPr/>
          </p:nvSpPr>
          <p:spPr bwMode="auto">
            <a:xfrm>
              <a:off x="3620" y="5023"/>
              <a:ext cx="600" cy="61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0"/>
            <p:cNvSpPr>
              <a:spLocks/>
            </p:cNvSpPr>
            <p:nvPr/>
          </p:nvSpPr>
          <p:spPr bwMode="auto">
            <a:xfrm>
              <a:off x="3720" y="5126"/>
              <a:ext cx="400" cy="411"/>
            </a:xfrm>
            <a:custGeom>
              <a:avLst/>
              <a:gdLst>
                <a:gd name="T0" fmla="*/ 0 w 192"/>
                <a:gd name="T1" fmla="*/ 96 h 192"/>
                <a:gd name="T2" fmla="*/ 48 w 192"/>
                <a:gd name="T3" fmla="*/ 0 h 192"/>
                <a:gd name="T4" fmla="*/ 96 w 192"/>
                <a:gd name="T5" fmla="*/ 96 h 192"/>
                <a:gd name="T6" fmla="*/ 144 w 192"/>
                <a:gd name="T7" fmla="*/ 192 h 192"/>
                <a:gd name="T8" fmla="*/ 192 w 192"/>
                <a:gd name="T9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92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64"/>
                    <a:pt x="96" y="96"/>
                  </a:cubicBezTo>
                  <a:cubicBezTo>
                    <a:pt x="112" y="128"/>
                    <a:pt x="128" y="192"/>
                    <a:pt x="144" y="192"/>
                  </a:cubicBezTo>
                  <a:cubicBezTo>
                    <a:pt x="160" y="192"/>
                    <a:pt x="160" y="104"/>
                    <a:pt x="192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59"/>
            <p:cNvSpPr>
              <a:spLocks noChangeShapeType="1"/>
            </p:cNvSpPr>
            <p:nvPr/>
          </p:nvSpPr>
          <p:spPr bwMode="auto">
            <a:xfrm flipV="1">
              <a:off x="6220" y="4200"/>
              <a:ext cx="100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58"/>
            <p:cNvSpPr>
              <a:spLocks noChangeShapeType="1"/>
            </p:cNvSpPr>
            <p:nvPr/>
          </p:nvSpPr>
          <p:spPr bwMode="auto">
            <a:xfrm>
              <a:off x="6320" y="4200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57"/>
            <p:cNvSpPr>
              <a:spLocks noChangeShapeType="1"/>
            </p:cNvSpPr>
            <p:nvPr/>
          </p:nvSpPr>
          <p:spPr bwMode="auto">
            <a:xfrm>
              <a:off x="6520" y="4200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56"/>
            <p:cNvSpPr>
              <a:spLocks noChangeShapeType="1"/>
            </p:cNvSpPr>
            <p:nvPr/>
          </p:nvSpPr>
          <p:spPr bwMode="auto">
            <a:xfrm flipV="1">
              <a:off x="6620" y="4200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55"/>
            <p:cNvSpPr>
              <a:spLocks noChangeShapeType="1"/>
            </p:cNvSpPr>
            <p:nvPr/>
          </p:nvSpPr>
          <p:spPr bwMode="auto">
            <a:xfrm>
              <a:off x="6720" y="4200"/>
              <a:ext cx="100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54"/>
            <p:cNvSpPr>
              <a:spLocks noChangeShapeType="1"/>
            </p:cNvSpPr>
            <p:nvPr/>
          </p:nvSpPr>
          <p:spPr bwMode="auto">
            <a:xfrm flipV="1">
              <a:off x="6420" y="4200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Text Box 53"/>
            <p:cNvSpPr txBox="1">
              <a:spLocks noChangeArrowheads="1"/>
            </p:cNvSpPr>
            <p:nvPr/>
          </p:nvSpPr>
          <p:spPr bwMode="auto">
            <a:xfrm>
              <a:off x="6220" y="3675"/>
              <a:ext cx="988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35</a:t>
              </a:r>
              <a:r>
                <a:rPr lang="el-GR" altLang="en-US" dirty="0" smtClean="0">
                  <a:solidFill>
                    <a:srgbClr val="000000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Ω 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Text Box 52"/>
            <p:cNvSpPr txBox="1">
              <a:spLocks noChangeArrowheads="1"/>
            </p:cNvSpPr>
            <p:nvPr/>
          </p:nvSpPr>
          <p:spPr bwMode="auto">
            <a:xfrm>
              <a:off x="2420" y="4920"/>
              <a:ext cx="1267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100  0</a:t>
              </a:r>
              <a:r>
                <a:rPr kumimoji="0" lang="en-US" altLang="en-US" sz="1800" b="0" i="0" u="none" strike="noStrike" cap="none" normalizeH="0" baseline="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o</a:t>
              </a: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endPara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Vrms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Text Box 51"/>
            <p:cNvSpPr txBox="1">
              <a:spLocks noChangeArrowheads="1"/>
            </p:cNvSpPr>
            <p:nvPr/>
          </p:nvSpPr>
          <p:spPr bwMode="auto">
            <a:xfrm>
              <a:off x="3520" y="4714"/>
              <a:ext cx="411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+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Line 50"/>
            <p:cNvSpPr>
              <a:spLocks noChangeShapeType="1"/>
            </p:cNvSpPr>
            <p:nvPr/>
          </p:nvSpPr>
          <p:spPr bwMode="auto">
            <a:xfrm flipH="1">
              <a:off x="6820" y="4508"/>
              <a:ext cx="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9"/>
            <p:cNvSpPr>
              <a:spLocks/>
            </p:cNvSpPr>
            <p:nvPr/>
          </p:nvSpPr>
          <p:spPr bwMode="auto">
            <a:xfrm>
              <a:off x="7320" y="4920"/>
              <a:ext cx="100" cy="206"/>
            </a:xfrm>
            <a:custGeom>
              <a:avLst/>
              <a:gdLst>
                <a:gd name="T0" fmla="*/ 0 w 48"/>
                <a:gd name="T1" fmla="*/ 0 h 96"/>
                <a:gd name="T2" fmla="*/ 48 w 48"/>
                <a:gd name="T3" fmla="*/ 48 h 96"/>
                <a:gd name="T4" fmla="*/ 0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cubicBezTo>
                    <a:pt x="24" y="16"/>
                    <a:pt x="48" y="32"/>
                    <a:pt x="48" y="48"/>
                  </a:cubicBezTo>
                  <a:cubicBezTo>
                    <a:pt x="48" y="64"/>
                    <a:pt x="0" y="80"/>
                    <a:pt x="0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48"/>
            <p:cNvSpPr>
              <a:spLocks noChangeShapeType="1"/>
            </p:cNvSpPr>
            <p:nvPr/>
          </p:nvSpPr>
          <p:spPr bwMode="auto">
            <a:xfrm flipV="1">
              <a:off x="7320" y="4508"/>
              <a:ext cx="0" cy="4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7"/>
            <p:cNvSpPr>
              <a:spLocks/>
            </p:cNvSpPr>
            <p:nvPr/>
          </p:nvSpPr>
          <p:spPr bwMode="auto">
            <a:xfrm>
              <a:off x="7320" y="5126"/>
              <a:ext cx="100" cy="205"/>
            </a:xfrm>
            <a:custGeom>
              <a:avLst/>
              <a:gdLst>
                <a:gd name="T0" fmla="*/ 0 w 48"/>
                <a:gd name="T1" fmla="*/ 0 h 96"/>
                <a:gd name="T2" fmla="*/ 48 w 48"/>
                <a:gd name="T3" fmla="*/ 48 h 96"/>
                <a:gd name="T4" fmla="*/ 0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cubicBezTo>
                    <a:pt x="24" y="16"/>
                    <a:pt x="48" y="32"/>
                    <a:pt x="48" y="48"/>
                  </a:cubicBezTo>
                  <a:cubicBezTo>
                    <a:pt x="48" y="64"/>
                    <a:pt x="0" y="80"/>
                    <a:pt x="0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6"/>
            <p:cNvSpPr>
              <a:spLocks/>
            </p:cNvSpPr>
            <p:nvPr/>
          </p:nvSpPr>
          <p:spPr bwMode="auto">
            <a:xfrm>
              <a:off x="7320" y="5331"/>
              <a:ext cx="100" cy="206"/>
            </a:xfrm>
            <a:custGeom>
              <a:avLst/>
              <a:gdLst>
                <a:gd name="T0" fmla="*/ 0 w 48"/>
                <a:gd name="T1" fmla="*/ 0 h 96"/>
                <a:gd name="T2" fmla="*/ 48 w 48"/>
                <a:gd name="T3" fmla="*/ 48 h 96"/>
                <a:gd name="T4" fmla="*/ 0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cubicBezTo>
                    <a:pt x="24" y="16"/>
                    <a:pt x="48" y="32"/>
                    <a:pt x="48" y="48"/>
                  </a:cubicBezTo>
                  <a:cubicBezTo>
                    <a:pt x="48" y="64"/>
                    <a:pt x="0" y="80"/>
                    <a:pt x="0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auto">
            <a:xfrm>
              <a:off x="7320" y="5537"/>
              <a:ext cx="100" cy="206"/>
            </a:xfrm>
            <a:custGeom>
              <a:avLst/>
              <a:gdLst>
                <a:gd name="T0" fmla="*/ 0 w 48"/>
                <a:gd name="T1" fmla="*/ 0 h 96"/>
                <a:gd name="T2" fmla="*/ 48 w 48"/>
                <a:gd name="T3" fmla="*/ 48 h 96"/>
                <a:gd name="T4" fmla="*/ 0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cubicBezTo>
                    <a:pt x="24" y="16"/>
                    <a:pt x="48" y="32"/>
                    <a:pt x="48" y="48"/>
                  </a:cubicBezTo>
                  <a:cubicBezTo>
                    <a:pt x="48" y="64"/>
                    <a:pt x="0" y="80"/>
                    <a:pt x="0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4"/>
            <p:cNvSpPr>
              <a:spLocks noChangeShapeType="1"/>
            </p:cNvSpPr>
            <p:nvPr/>
          </p:nvSpPr>
          <p:spPr bwMode="auto">
            <a:xfrm flipV="1">
              <a:off x="7320" y="5743"/>
              <a:ext cx="0" cy="4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7720" y="4920"/>
              <a:ext cx="100" cy="206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48 h 96"/>
                <a:gd name="T4" fmla="*/ 48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48" y="0"/>
                  </a:moveTo>
                  <a:cubicBezTo>
                    <a:pt x="24" y="16"/>
                    <a:pt x="0" y="32"/>
                    <a:pt x="0" y="48"/>
                  </a:cubicBezTo>
                  <a:cubicBezTo>
                    <a:pt x="0" y="64"/>
                    <a:pt x="32" y="40"/>
                    <a:pt x="48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7720" y="5126"/>
              <a:ext cx="100" cy="205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48 h 96"/>
                <a:gd name="T4" fmla="*/ 48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48" y="0"/>
                  </a:moveTo>
                  <a:cubicBezTo>
                    <a:pt x="24" y="16"/>
                    <a:pt x="0" y="32"/>
                    <a:pt x="0" y="48"/>
                  </a:cubicBezTo>
                  <a:cubicBezTo>
                    <a:pt x="0" y="64"/>
                    <a:pt x="32" y="40"/>
                    <a:pt x="48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7720" y="5331"/>
              <a:ext cx="100" cy="206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48 h 96"/>
                <a:gd name="T4" fmla="*/ 48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48" y="0"/>
                  </a:moveTo>
                  <a:cubicBezTo>
                    <a:pt x="24" y="16"/>
                    <a:pt x="0" y="32"/>
                    <a:pt x="0" y="48"/>
                  </a:cubicBezTo>
                  <a:cubicBezTo>
                    <a:pt x="0" y="64"/>
                    <a:pt x="32" y="40"/>
                    <a:pt x="48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0"/>
            <p:cNvSpPr>
              <a:spLocks/>
            </p:cNvSpPr>
            <p:nvPr/>
          </p:nvSpPr>
          <p:spPr bwMode="auto">
            <a:xfrm>
              <a:off x="7720" y="5537"/>
              <a:ext cx="100" cy="206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48 h 96"/>
                <a:gd name="T4" fmla="*/ 48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48" y="0"/>
                  </a:moveTo>
                  <a:cubicBezTo>
                    <a:pt x="24" y="16"/>
                    <a:pt x="0" y="32"/>
                    <a:pt x="0" y="48"/>
                  </a:cubicBezTo>
                  <a:cubicBezTo>
                    <a:pt x="0" y="64"/>
                    <a:pt x="32" y="40"/>
                    <a:pt x="48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39"/>
            <p:cNvSpPr>
              <a:spLocks noChangeShapeType="1"/>
            </p:cNvSpPr>
            <p:nvPr/>
          </p:nvSpPr>
          <p:spPr bwMode="auto">
            <a:xfrm flipV="1">
              <a:off x="7820" y="4508"/>
              <a:ext cx="0" cy="4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38"/>
            <p:cNvSpPr>
              <a:spLocks noChangeShapeType="1"/>
            </p:cNvSpPr>
            <p:nvPr/>
          </p:nvSpPr>
          <p:spPr bwMode="auto">
            <a:xfrm flipV="1">
              <a:off x="7820" y="5743"/>
              <a:ext cx="0" cy="4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37"/>
            <p:cNvSpPr>
              <a:spLocks noChangeShapeType="1"/>
            </p:cNvSpPr>
            <p:nvPr/>
          </p:nvSpPr>
          <p:spPr bwMode="auto">
            <a:xfrm flipH="1">
              <a:off x="7820" y="4520"/>
              <a:ext cx="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36"/>
            <p:cNvSpPr>
              <a:spLocks noChangeShapeType="1"/>
            </p:cNvSpPr>
            <p:nvPr/>
          </p:nvSpPr>
          <p:spPr bwMode="auto">
            <a:xfrm flipV="1">
              <a:off x="8320" y="4211"/>
              <a:ext cx="100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35"/>
            <p:cNvSpPr>
              <a:spLocks noChangeShapeType="1"/>
            </p:cNvSpPr>
            <p:nvPr/>
          </p:nvSpPr>
          <p:spPr bwMode="auto">
            <a:xfrm>
              <a:off x="8420" y="4211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34"/>
            <p:cNvSpPr>
              <a:spLocks noChangeShapeType="1"/>
            </p:cNvSpPr>
            <p:nvPr/>
          </p:nvSpPr>
          <p:spPr bwMode="auto">
            <a:xfrm>
              <a:off x="8620" y="4211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33"/>
            <p:cNvSpPr>
              <a:spLocks noChangeShapeType="1"/>
            </p:cNvSpPr>
            <p:nvPr/>
          </p:nvSpPr>
          <p:spPr bwMode="auto">
            <a:xfrm flipV="1">
              <a:off x="8720" y="4211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32"/>
            <p:cNvSpPr>
              <a:spLocks noChangeShapeType="1"/>
            </p:cNvSpPr>
            <p:nvPr/>
          </p:nvSpPr>
          <p:spPr bwMode="auto">
            <a:xfrm>
              <a:off x="8820" y="4211"/>
              <a:ext cx="100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31"/>
            <p:cNvSpPr>
              <a:spLocks noChangeShapeType="1"/>
            </p:cNvSpPr>
            <p:nvPr/>
          </p:nvSpPr>
          <p:spPr bwMode="auto">
            <a:xfrm flipV="1">
              <a:off x="8520" y="4211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Text Box 30"/>
            <p:cNvSpPr txBox="1">
              <a:spLocks noChangeArrowheads="1"/>
            </p:cNvSpPr>
            <p:nvPr/>
          </p:nvSpPr>
          <p:spPr bwMode="auto">
            <a:xfrm>
              <a:off x="8320" y="3686"/>
              <a:ext cx="1100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100</a:t>
              </a:r>
              <a:r>
                <a:rPr lang="el-GR" altLang="en-US" dirty="0" smtClean="0">
                  <a:solidFill>
                    <a:srgbClr val="000000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Ω 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Line 29"/>
            <p:cNvSpPr>
              <a:spLocks noChangeShapeType="1"/>
            </p:cNvSpPr>
            <p:nvPr/>
          </p:nvSpPr>
          <p:spPr bwMode="auto">
            <a:xfrm flipH="1">
              <a:off x="8920" y="4520"/>
              <a:ext cx="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7220" y="4104"/>
              <a:ext cx="765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1:2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Text Box 27"/>
            <p:cNvSpPr txBox="1">
              <a:spLocks noChangeArrowheads="1"/>
            </p:cNvSpPr>
            <p:nvPr/>
          </p:nvSpPr>
          <p:spPr bwMode="auto">
            <a:xfrm>
              <a:off x="5120" y="3994"/>
              <a:ext cx="765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5:2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Line 26"/>
            <p:cNvSpPr>
              <a:spLocks noChangeShapeType="1"/>
            </p:cNvSpPr>
            <p:nvPr/>
          </p:nvSpPr>
          <p:spPr bwMode="auto">
            <a:xfrm flipV="1">
              <a:off x="4220" y="4211"/>
              <a:ext cx="100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25"/>
            <p:cNvSpPr>
              <a:spLocks noChangeShapeType="1"/>
            </p:cNvSpPr>
            <p:nvPr/>
          </p:nvSpPr>
          <p:spPr bwMode="auto">
            <a:xfrm>
              <a:off x="4320" y="4211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24"/>
            <p:cNvSpPr>
              <a:spLocks noChangeShapeType="1"/>
            </p:cNvSpPr>
            <p:nvPr/>
          </p:nvSpPr>
          <p:spPr bwMode="auto">
            <a:xfrm>
              <a:off x="4520" y="4211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23"/>
            <p:cNvSpPr>
              <a:spLocks noChangeShapeType="1"/>
            </p:cNvSpPr>
            <p:nvPr/>
          </p:nvSpPr>
          <p:spPr bwMode="auto">
            <a:xfrm flipV="1">
              <a:off x="4620" y="4211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22"/>
            <p:cNvSpPr>
              <a:spLocks noChangeShapeType="1"/>
            </p:cNvSpPr>
            <p:nvPr/>
          </p:nvSpPr>
          <p:spPr bwMode="auto">
            <a:xfrm>
              <a:off x="4720" y="4211"/>
              <a:ext cx="100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21"/>
            <p:cNvSpPr>
              <a:spLocks noChangeShapeType="1"/>
            </p:cNvSpPr>
            <p:nvPr/>
          </p:nvSpPr>
          <p:spPr bwMode="auto">
            <a:xfrm flipV="1">
              <a:off x="4420" y="4211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Text Box 20"/>
            <p:cNvSpPr txBox="1">
              <a:spLocks noChangeArrowheads="1"/>
            </p:cNvSpPr>
            <p:nvPr/>
          </p:nvSpPr>
          <p:spPr bwMode="auto">
            <a:xfrm>
              <a:off x="4020" y="3788"/>
              <a:ext cx="1100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125</a:t>
              </a:r>
              <a:r>
                <a:rPr kumimoji="0" lang="el-GR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Ω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Line 19"/>
            <p:cNvSpPr>
              <a:spLocks noChangeShapeType="1"/>
            </p:cNvSpPr>
            <p:nvPr/>
          </p:nvSpPr>
          <p:spPr bwMode="auto">
            <a:xfrm flipH="1">
              <a:off x="4820" y="4508"/>
              <a:ext cx="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18"/>
            <p:cNvSpPr>
              <a:spLocks noChangeShapeType="1"/>
            </p:cNvSpPr>
            <p:nvPr/>
          </p:nvSpPr>
          <p:spPr bwMode="auto">
            <a:xfrm flipH="1">
              <a:off x="3020" y="4920"/>
              <a:ext cx="200" cy="4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17"/>
            <p:cNvSpPr>
              <a:spLocks noChangeShapeType="1"/>
            </p:cNvSpPr>
            <p:nvPr/>
          </p:nvSpPr>
          <p:spPr bwMode="auto">
            <a:xfrm>
              <a:off x="3020" y="5331"/>
              <a:ext cx="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Text Box 16"/>
            <p:cNvSpPr txBox="1">
              <a:spLocks noChangeArrowheads="1"/>
            </p:cNvSpPr>
            <p:nvPr/>
          </p:nvSpPr>
          <p:spPr bwMode="auto">
            <a:xfrm>
              <a:off x="4720" y="4817"/>
              <a:ext cx="558" cy="1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+</a:t>
              </a:r>
              <a:endPara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V</a:t>
              </a:r>
              <a:r>
                <a:rPr kumimoji="0" lang="en-US" altLang="en-US" sz="18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</a:t>
              </a:r>
              <a:endPara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Text Box 15"/>
            <p:cNvSpPr txBox="1">
              <a:spLocks noChangeArrowheads="1"/>
            </p:cNvSpPr>
            <p:nvPr/>
          </p:nvSpPr>
          <p:spPr bwMode="auto">
            <a:xfrm>
              <a:off x="5820" y="4714"/>
              <a:ext cx="558" cy="1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+</a:t>
              </a:r>
              <a:endPara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V</a:t>
              </a:r>
              <a:r>
                <a:rPr kumimoji="0" lang="en-US" altLang="en-US" sz="18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2</a:t>
              </a:r>
              <a:endPara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-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Text Box 14"/>
            <p:cNvSpPr txBox="1">
              <a:spLocks noChangeArrowheads="1"/>
            </p:cNvSpPr>
            <p:nvPr/>
          </p:nvSpPr>
          <p:spPr bwMode="auto">
            <a:xfrm>
              <a:off x="6820" y="4714"/>
              <a:ext cx="558" cy="1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+</a:t>
              </a:r>
              <a:endPara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V</a:t>
              </a:r>
              <a:r>
                <a:rPr kumimoji="0" lang="en-US" altLang="en-US" sz="18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3</a:t>
              </a:r>
              <a:endPara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Text Box 13"/>
            <p:cNvSpPr txBox="1">
              <a:spLocks noChangeArrowheads="1"/>
            </p:cNvSpPr>
            <p:nvPr/>
          </p:nvSpPr>
          <p:spPr bwMode="auto">
            <a:xfrm>
              <a:off x="7820" y="4714"/>
              <a:ext cx="558" cy="1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+</a:t>
              </a:r>
              <a:endPara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V</a:t>
              </a:r>
              <a:r>
                <a:rPr kumimoji="0" lang="en-US" altLang="en-US" sz="18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4</a:t>
              </a:r>
              <a:endPara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Line 12"/>
            <p:cNvSpPr>
              <a:spLocks noChangeShapeType="1"/>
            </p:cNvSpPr>
            <p:nvPr/>
          </p:nvSpPr>
          <p:spPr bwMode="auto">
            <a:xfrm>
              <a:off x="7820" y="6154"/>
              <a:ext cx="1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11"/>
            <p:cNvSpPr>
              <a:spLocks noChangeShapeType="1"/>
            </p:cNvSpPr>
            <p:nvPr/>
          </p:nvSpPr>
          <p:spPr bwMode="auto">
            <a:xfrm>
              <a:off x="9420" y="4508"/>
              <a:ext cx="0" cy="16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10"/>
            <p:cNvSpPr>
              <a:spLocks noChangeShapeType="1"/>
            </p:cNvSpPr>
            <p:nvPr/>
          </p:nvSpPr>
          <p:spPr bwMode="auto">
            <a:xfrm>
              <a:off x="8420" y="4920"/>
              <a:ext cx="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9"/>
            <p:cNvSpPr>
              <a:spLocks noChangeShapeType="1"/>
            </p:cNvSpPr>
            <p:nvPr/>
          </p:nvSpPr>
          <p:spPr bwMode="auto">
            <a:xfrm>
              <a:off x="6320" y="4920"/>
              <a:ext cx="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8"/>
            <p:cNvSpPr>
              <a:spLocks noChangeShapeType="1"/>
            </p:cNvSpPr>
            <p:nvPr/>
          </p:nvSpPr>
          <p:spPr bwMode="auto">
            <a:xfrm>
              <a:off x="4220" y="4817"/>
              <a:ext cx="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Text Box 7"/>
            <p:cNvSpPr txBox="1">
              <a:spLocks noChangeArrowheads="1"/>
            </p:cNvSpPr>
            <p:nvPr/>
          </p:nvSpPr>
          <p:spPr bwMode="auto">
            <a:xfrm>
              <a:off x="4220" y="4817"/>
              <a:ext cx="442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</a:t>
              </a:r>
              <a:r>
                <a:rPr kumimoji="0" lang="en-US" altLang="en-US" sz="18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Text Box 6"/>
            <p:cNvSpPr txBox="1">
              <a:spLocks noChangeArrowheads="1"/>
            </p:cNvSpPr>
            <p:nvPr/>
          </p:nvSpPr>
          <p:spPr bwMode="auto">
            <a:xfrm>
              <a:off x="6320" y="4920"/>
              <a:ext cx="442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</a:t>
              </a:r>
              <a:r>
                <a:rPr kumimoji="0" lang="en-US" altLang="en-US" sz="18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Text Box 5"/>
            <p:cNvSpPr txBox="1">
              <a:spLocks noChangeArrowheads="1"/>
            </p:cNvSpPr>
            <p:nvPr/>
          </p:nvSpPr>
          <p:spPr bwMode="auto">
            <a:xfrm>
              <a:off x="8420" y="4920"/>
              <a:ext cx="442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</a:t>
              </a:r>
              <a:r>
                <a:rPr kumimoji="0" lang="en-US" altLang="en-US" sz="18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Line 4"/>
            <p:cNvSpPr>
              <a:spLocks noChangeShapeType="1"/>
            </p:cNvSpPr>
            <p:nvPr/>
          </p:nvSpPr>
          <p:spPr bwMode="auto">
            <a:xfrm>
              <a:off x="4920" y="3994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3"/>
            <p:cNvSpPr>
              <a:spLocks noChangeShapeType="1"/>
            </p:cNvSpPr>
            <p:nvPr/>
          </p:nvSpPr>
          <p:spPr bwMode="auto">
            <a:xfrm flipV="1">
              <a:off x="4920" y="3274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Text Box 2"/>
            <p:cNvSpPr txBox="1">
              <a:spLocks noChangeArrowheads="1"/>
            </p:cNvSpPr>
            <p:nvPr/>
          </p:nvSpPr>
          <p:spPr bwMode="auto">
            <a:xfrm>
              <a:off x="4908" y="3084"/>
              <a:ext cx="582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Z</a:t>
              </a:r>
              <a:r>
                <a:rPr kumimoji="0" lang="en-US" altLang="en-US" sz="18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in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85" name="Rectangle 84"/>
          <p:cNvSpPr/>
          <p:nvPr/>
        </p:nvSpPr>
        <p:spPr>
          <a:xfrm>
            <a:off x="1794128" y="1033875"/>
            <a:ext cx="38808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the circuit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shown,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find the input impedance,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the voltages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b="1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and 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b="1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4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,and the currents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and 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b="1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735836" y="130162"/>
                <a:ext cx="1761508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36" y="130162"/>
                <a:ext cx="1761508" cy="5638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459179" y="172559"/>
                <a:ext cx="843564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179" y="172559"/>
                <a:ext cx="843564" cy="5638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6711415" y="2615999"/>
                <a:ext cx="1729640" cy="571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415" y="2615999"/>
                <a:ext cx="1729640" cy="5713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9622205" y="2619375"/>
                <a:ext cx="1729640" cy="571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205" y="2619375"/>
                <a:ext cx="1729640" cy="5713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/>
              <p:cNvSpPr txBox="1"/>
              <p:nvPr/>
            </p:nvSpPr>
            <p:spPr>
              <a:xfrm>
                <a:off x="6737090" y="3563309"/>
                <a:ext cx="1544077" cy="5654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090" y="3563309"/>
                <a:ext cx="1544077" cy="5654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/>
              <p:cNvSpPr txBox="1"/>
              <p:nvPr/>
            </p:nvSpPr>
            <p:spPr>
              <a:xfrm>
                <a:off x="9617472" y="3563308"/>
                <a:ext cx="103630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472" y="3563308"/>
                <a:ext cx="1036309" cy="5231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2150280" y="178920"/>
              <a:ext cx="9879480" cy="6393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2000" y="171360"/>
                <a:ext cx="9896400" cy="64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Ink 2"/>
              <p14:cNvContentPartPr/>
              <p14:nvPr/>
            </p14:nvContentPartPr>
            <p14:xfrm>
              <a:off x="1418760" y="3602520"/>
              <a:ext cx="4841280" cy="611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10120" y="3593520"/>
                <a:ext cx="4858200" cy="62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530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1"/>
          <p:cNvSpPr>
            <a:spLocks noChangeArrowheads="1"/>
          </p:cNvSpPr>
          <p:nvPr/>
        </p:nvSpPr>
        <p:spPr bwMode="auto">
          <a:xfrm>
            <a:off x="6372225" y="104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5800725" y="-223425"/>
            <a:ext cx="5334000" cy="2514600"/>
            <a:chOff x="2420" y="2760"/>
            <a:chExt cx="7000" cy="3394"/>
          </a:xfrm>
        </p:grpSpPr>
        <p:sp>
          <p:nvSpPr>
            <p:cNvPr id="6" name="AutoShape 80"/>
            <p:cNvSpPr>
              <a:spLocks noChangeAspect="1" noChangeArrowheads="1" noTextEdit="1"/>
            </p:cNvSpPr>
            <p:nvPr/>
          </p:nvSpPr>
          <p:spPr bwMode="auto">
            <a:xfrm>
              <a:off x="2520" y="2760"/>
              <a:ext cx="6900" cy="3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9"/>
            <p:cNvSpPr>
              <a:spLocks/>
            </p:cNvSpPr>
            <p:nvPr/>
          </p:nvSpPr>
          <p:spPr bwMode="auto">
            <a:xfrm>
              <a:off x="5220" y="4920"/>
              <a:ext cx="100" cy="206"/>
            </a:xfrm>
            <a:custGeom>
              <a:avLst/>
              <a:gdLst>
                <a:gd name="T0" fmla="*/ 0 w 48"/>
                <a:gd name="T1" fmla="*/ 0 h 96"/>
                <a:gd name="T2" fmla="*/ 48 w 48"/>
                <a:gd name="T3" fmla="*/ 48 h 96"/>
                <a:gd name="T4" fmla="*/ 0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cubicBezTo>
                    <a:pt x="24" y="16"/>
                    <a:pt x="48" y="32"/>
                    <a:pt x="48" y="48"/>
                  </a:cubicBezTo>
                  <a:cubicBezTo>
                    <a:pt x="48" y="64"/>
                    <a:pt x="0" y="80"/>
                    <a:pt x="0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78"/>
            <p:cNvSpPr>
              <a:spLocks noChangeShapeType="1"/>
            </p:cNvSpPr>
            <p:nvPr/>
          </p:nvSpPr>
          <p:spPr bwMode="auto">
            <a:xfrm flipV="1">
              <a:off x="5220" y="4508"/>
              <a:ext cx="0" cy="4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7"/>
            <p:cNvSpPr>
              <a:spLocks/>
            </p:cNvSpPr>
            <p:nvPr/>
          </p:nvSpPr>
          <p:spPr bwMode="auto">
            <a:xfrm>
              <a:off x="5220" y="5126"/>
              <a:ext cx="100" cy="205"/>
            </a:xfrm>
            <a:custGeom>
              <a:avLst/>
              <a:gdLst>
                <a:gd name="T0" fmla="*/ 0 w 48"/>
                <a:gd name="T1" fmla="*/ 0 h 96"/>
                <a:gd name="T2" fmla="*/ 48 w 48"/>
                <a:gd name="T3" fmla="*/ 48 h 96"/>
                <a:gd name="T4" fmla="*/ 0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cubicBezTo>
                    <a:pt x="24" y="16"/>
                    <a:pt x="48" y="32"/>
                    <a:pt x="48" y="48"/>
                  </a:cubicBezTo>
                  <a:cubicBezTo>
                    <a:pt x="48" y="64"/>
                    <a:pt x="0" y="80"/>
                    <a:pt x="0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6"/>
            <p:cNvSpPr>
              <a:spLocks/>
            </p:cNvSpPr>
            <p:nvPr/>
          </p:nvSpPr>
          <p:spPr bwMode="auto">
            <a:xfrm>
              <a:off x="5220" y="5331"/>
              <a:ext cx="100" cy="206"/>
            </a:xfrm>
            <a:custGeom>
              <a:avLst/>
              <a:gdLst>
                <a:gd name="T0" fmla="*/ 0 w 48"/>
                <a:gd name="T1" fmla="*/ 0 h 96"/>
                <a:gd name="T2" fmla="*/ 48 w 48"/>
                <a:gd name="T3" fmla="*/ 48 h 96"/>
                <a:gd name="T4" fmla="*/ 0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cubicBezTo>
                    <a:pt x="24" y="16"/>
                    <a:pt x="48" y="32"/>
                    <a:pt x="48" y="48"/>
                  </a:cubicBezTo>
                  <a:cubicBezTo>
                    <a:pt x="48" y="64"/>
                    <a:pt x="0" y="80"/>
                    <a:pt x="0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5"/>
            <p:cNvSpPr>
              <a:spLocks/>
            </p:cNvSpPr>
            <p:nvPr/>
          </p:nvSpPr>
          <p:spPr bwMode="auto">
            <a:xfrm>
              <a:off x="5220" y="5537"/>
              <a:ext cx="100" cy="206"/>
            </a:xfrm>
            <a:custGeom>
              <a:avLst/>
              <a:gdLst>
                <a:gd name="T0" fmla="*/ 0 w 48"/>
                <a:gd name="T1" fmla="*/ 0 h 96"/>
                <a:gd name="T2" fmla="*/ 48 w 48"/>
                <a:gd name="T3" fmla="*/ 48 h 96"/>
                <a:gd name="T4" fmla="*/ 0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cubicBezTo>
                    <a:pt x="24" y="16"/>
                    <a:pt x="48" y="32"/>
                    <a:pt x="48" y="48"/>
                  </a:cubicBezTo>
                  <a:cubicBezTo>
                    <a:pt x="48" y="64"/>
                    <a:pt x="0" y="80"/>
                    <a:pt x="0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74"/>
            <p:cNvSpPr>
              <a:spLocks noChangeShapeType="1"/>
            </p:cNvSpPr>
            <p:nvPr/>
          </p:nvSpPr>
          <p:spPr bwMode="auto">
            <a:xfrm flipV="1">
              <a:off x="5220" y="5743"/>
              <a:ext cx="0" cy="4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73"/>
            <p:cNvSpPr>
              <a:spLocks noChangeShapeType="1"/>
            </p:cNvSpPr>
            <p:nvPr/>
          </p:nvSpPr>
          <p:spPr bwMode="auto">
            <a:xfrm flipH="1">
              <a:off x="3920" y="4508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72"/>
            <p:cNvSpPr>
              <a:spLocks noChangeShapeType="1"/>
            </p:cNvSpPr>
            <p:nvPr/>
          </p:nvSpPr>
          <p:spPr bwMode="auto">
            <a:xfrm flipH="1">
              <a:off x="3920" y="6154"/>
              <a:ext cx="1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1"/>
            <p:cNvSpPr>
              <a:spLocks/>
            </p:cNvSpPr>
            <p:nvPr/>
          </p:nvSpPr>
          <p:spPr bwMode="auto">
            <a:xfrm>
              <a:off x="5620" y="4920"/>
              <a:ext cx="100" cy="206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48 h 96"/>
                <a:gd name="T4" fmla="*/ 48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48" y="0"/>
                  </a:moveTo>
                  <a:cubicBezTo>
                    <a:pt x="24" y="16"/>
                    <a:pt x="0" y="32"/>
                    <a:pt x="0" y="48"/>
                  </a:cubicBezTo>
                  <a:cubicBezTo>
                    <a:pt x="0" y="64"/>
                    <a:pt x="32" y="40"/>
                    <a:pt x="48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0"/>
            <p:cNvSpPr>
              <a:spLocks/>
            </p:cNvSpPr>
            <p:nvPr/>
          </p:nvSpPr>
          <p:spPr bwMode="auto">
            <a:xfrm>
              <a:off x="5620" y="5126"/>
              <a:ext cx="100" cy="205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48 h 96"/>
                <a:gd name="T4" fmla="*/ 48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48" y="0"/>
                  </a:moveTo>
                  <a:cubicBezTo>
                    <a:pt x="24" y="16"/>
                    <a:pt x="0" y="32"/>
                    <a:pt x="0" y="48"/>
                  </a:cubicBezTo>
                  <a:cubicBezTo>
                    <a:pt x="0" y="64"/>
                    <a:pt x="32" y="40"/>
                    <a:pt x="48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9"/>
            <p:cNvSpPr>
              <a:spLocks/>
            </p:cNvSpPr>
            <p:nvPr/>
          </p:nvSpPr>
          <p:spPr bwMode="auto">
            <a:xfrm>
              <a:off x="5620" y="5331"/>
              <a:ext cx="100" cy="206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48 h 96"/>
                <a:gd name="T4" fmla="*/ 48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48" y="0"/>
                  </a:moveTo>
                  <a:cubicBezTo>
                    <a:pt x="24" y="16"/>
                    <a:pt x="0" y="32"/>
                    <a:pt x="0" y="48"/>
                  </a:cubicBezTo>
                  <a:cubicBezTo>
                    <a:pt x="0" y="64"/>
                    <a:pt x="32" y="40"/>
                    <a:pt x="48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8"/>
            <p:cNvSpPr>
              <a:spLocks/>
            </p:cNvSpPr>
            <p:nvPr/>
          </p:nvSpPr>
          <p:spPr bwMode="auto">
            <a:xfrm>
              <a:off x="5620" y="5537"/>
              <a:ext cx="100" cy="206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48 h 96"/>
                <a:gd name="T4" fmla="*/ 48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48" y="0"/>
                  </a:moveTo>
                  <a:cubicBezTo>
                    <a:pt x="24" y="16"/>
                    <a:pt x="0" y="32"/>
                    <a:pt x="0" y="48"/>
                  </a:cubicBezTo>
                  <a:cubicBezTo>
                    <a:pt x="0" y="64"/>
                    <a:pt x="32" y="40"/>
                    <a:pt x="48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67"/>
            <p:cNvSpPr>
              <a:spLocks noChangeShapeType="1"/>
            </p:cNvSpPr>
            <p:nvPr/>
          </p:nvSpPr>
          <p:spPr bwMode="auto">
            <a:xfrm flipV="1">
              <a:off x="5720" y="4508"/>
              <a:ext cx="0" cy="4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66"/>
            <p:cNvSpPr>
              <a:spLocks noChangeShapeType="1"/>
            </p:cNvSpPr>
            <p:nvPr/>
          </p:nvSpPr>
          <p:spPr bwMode="auto">
            <a:xfrm flipH="1">
              <a:off x="5720" y="4508"/>
              <a:ext cx="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65"/>
            <p:cNvSpPr>
              <a:spLocks noChangeShapeType="1"/>
            </p:cNvSpPr>
            <p:nvPr/>
          </p:nvSpPr>
          <p:spPr bwMode="auto">
            <a:xfrm flipV="1">
              <a:off x="5720" y="5743"/>
              <a:ext cx="0" cy="4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64"/>
            <p:cNvSpPr>
              <a:spLocks noChangeShapeType="1"/>
            </p:cNvSpPr>
            <p:nvPr/>
          </p:nvSpPr>
          <p:spPr bwMode="auto">
            <a:xfrm flipH="1">
              <a:off x="5720" y="6154"/>
              <a:ext cx="1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63"/>
            <p:cNvSpPr>
              <a:spLocks noChangeShapeType="1"/>
            </p:cNvSpPr>
            <p:nvPr/>
          </p:nvSpPr>
          <p:spPr bwMode="auto">
            <a:xfrm>
              <a:off x="3920" y="4508"/>
              <a:ext cx="0" cy="5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62"/>
            <p:cNvSpPr>
              <a:spLocks noChangeShapeType="1"/>
            </p:cNvSpPr>
            <p:nvPr/>
          </p:nvSpPr>
          <p:spPr bwMode="auto">
            <a:xfrm>
              <a:off x="3920" y="5640"/>
              <a:ext cx="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61"/>
            <p:cNvSpPr>
              <a:spLocks noChangeArrowheads="1"/>
            </p:cNvSpPr>
            <p:nvPr/>
          </p:nvSpPr>
          <p:spPr bwMode="auto">
            <a:xfrm>
              <a:off x="3620" y="5023"/>
              <a:ext cx="600" cy="61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0"/>
            <p:cNvSpPr>
              <a:spLocks/>
            </p:cNvSpPr>
            <p:nvPr/>
          </p:nvSpPr>
          <p:spPr bwMode="auto">
            <a:xfrm>
              <a:off x="3720" y="5126"/>
              <a:ext cx="400" cy="411"/>
            </a:xfrm>
            <a:custGeom>
              <a:avLst/>
              <a:gdLst>
                <a:gd name="T0" fmla="*/ 0 w 192"/>
                <a:gd name="T1" fmla="*/ 96 h 192"/>
                <a:gd name="T2" fmla="*/ 48 w 192"/>
                <a:gd name="T3" fmla="*/ 0 h 192"/>
                <a:gd name="T4" fmla="*/ 96 w 192"/>
                <a:gd name="T5" fmla="*/ 96 h 192"/>
                <a:gd name="T6" fmla="*/ 144 w 192"/>
                <a:gd name="T7" fmla="*/ 192 h 192"/>
                <a:gd name="T8" fmla="*/ 192 w 192"/>
                <a:gd name="T9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92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64"/>
                    <a:pt x="96" y="96"/>
                  </a:cubicBezTo>
                  <a:cubicBezTo>
                    <a:pt x="112" y="128"/>
                    <a:pt x="128" y="192"/>
                    <a:pt x="144" y="192"/>
                  </a:cubicBezTo>
                  <a:cubicBezTo>
                    <a:pt x="160" y="192"/>
                    <a:pt x="160" y="104"/>
                    <a:pt x="192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59"/>
            <p:cNvSpPr>
              <a:spLocks noChangeShapeType="1"/>
            </p:cNvSpPr>
            <p:nvPr/>
          </p:nvSpPr>
          <p:spPr bwMode="auto">
            <a:xfrm flipV="1">
              <a:off x="6220" y="4200"/>
              <a:ext cx="100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58"/>
            <p:cNvSpPr>
              <a:spLocks noChangeShapeType="1"/>
            </p:cNvSpPr>
            <p:nvPr/>
          </p:nvSpPr>
          <p:spPr bwMode="auto">
            <a:xfrm>
              <a:off x="6320" y="4200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57"/>
            <p:cNvSpPr>
              <a:spLocks noChangeShapeType="1"/>
            </p:cNvSpPr>
            <p:nvPr/>
          </p:nvSpPr>
          <p:spPr bwMode="auto">
            <a:xfrm>
              <a:off x="6520" y="4200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56"/>
            <p:cNvSpPr>
              <a:spLocks noChangeShapeType="1"/>
            </p:cNvSpPr>
            <p:nvPr/>
          </p:nvSpPr>
          <p:spPr bwMode="auto">
            <a:xfrm flipV="1">
              <a:off x="6620" y="4200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55"/>
            <p:cNvSpPr>
              <a:spLocks noChangeShapeType="1"/>
            </p:cNvSpPr>
            <p:nvPr/>
          </p:nvSpPr>
          <p:spPr bwMode="auto">
            <a:xfrm>
              <a:off x="6720" y="4200"/>
              <a:ext cx="100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54"/>
            <p:cNvSpPr>
              <a:spLocks noChangeShapeType="1"/>
            </p:cNvSpPr>
            <p:nvPr/>
          </p:nvSpPr>
          <p:spPr bwMode="auto">
            <a:xfrm flipV="1">
              <a:off x="6420" y="4200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Text Box 53"/>
            <p:cNvSpPr txBox="1">
              <a:spLocks noChangeArrowheads="1"/>
            </p:cNvSpPr>
            <p:nvPr/>
          </p:nvSpPr>
          <p:spPr bwMode="auto">
            <a:xfrm>
              <a:off x="6220" y="3675"/>
              <a:ext cx="988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35</a:t>
              </a:r>
              <a:r>
                <a:rPr lang="el-GR" altLang="en-US" dirty="0" smtClean="0">
                  <a:solidFill>
                    <a:srgbClr val="000000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Ω 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Text Box 52"/>
            <p:cNvSpPr txBox="1">
              <a:spLocks noChangeArrowheads="1"/>
            </p:cNvSpPr>
            <p:nvPr/>
          </p:nvSpPr>
          <p:spPr bwMode="auto">
            <a:xfrm>
              <a:off x="2420" y="4920"/>
              <a:ext cx="1267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100  0</a:t>
              </a:r>
              <a:r>
                <a:rPr kumimoji="0" lang="en-US" altLang="en-US" sz="1800" b="0" i="0" u="none" strike="noStrike" cap="none" normalizeH="0" baseline="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o</a:t>
              </a: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endPara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Vrms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Text Box 51"/>
            <p:cNvSpPr txBox="1">
              <a:spLocks noChangeArrowheads="1"/>
            </p:cNvSpPr>
            <p:nvPr/>
          </p:nvSpPr>
          <p:spPr bwMode="auto">
            <a:xfrm>
              <a:off x="3520" y="4714"/>
              <a:ext cx="411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+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Line 50"/>
            <p:cNvSpPr>
              <a:spLocks noChangeShapeType="1"/>
            </p:cNvSpPr>
            <p:nvPr/>
          </p:nvSpPr>
          <p:spPr bwMode="auto">
            <a:xfrm flipH="1">
              <a:off x="6820" y="4508"/>
              <a:ext cx="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9"/>
            <p:cNvSpPr>
              <a:spLocks/>
            </p:cNvSpPr>
            <p:nvPr/>
          </p:nvSpPr>
          <p:spPr bwMode="auto">
            <a:xfrm>
              <a:off x="7320" y="4920"/>
              <a:ext cx="100" cy="206"/>
            </a:xfrm>
            <a:custGeom>
              <a:avLst/>
              <a:gdLst>
                <a:gd name="T0" fmla="*/ 0 w 48"/>
                <a:gd name="T1" fmla="*/ 0 h 96"/>
                <a:gd name="T2" fmla="*/ 48 w 48"/>
                <a:gd name="T3" fmla="*/ 48 h 96"/>
                <a:gd name="T4" fmla="*/ 0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cubicBezTo>
                    <a:pt x="24" y="16"/>
                    <a:pt x="48" y="32"/>
                    <a:pt x="48" y="48"/>
                  </a:cubicBezTo>
                  <a:cubicBezTo>
                    <a:pt x="48" y="64"/>
                    <a:pt x="0" y="80"/>
                    <a:pt x="0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48"/>
            <p:cNvSpPr>
              <a:spLocks noChangeShapeType="1"/>
            </p:cNvSpPr>
            <p:nvPr/>
          </p:nvSpPr>
          <p:spPr bwMode="auto">
            <a:xfrm flipV="1">
              <a:off x="7320" y="4508"/>
              <a:ext cx="0" cy="4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7"/>
            <p:cNvSpPr>
              <a:spLocks/>
            </p:cNvSpPr>
            <p:nvPr/>
          </p:nvSpPr>
          <p:spPr bwMode="auto">
            <a:xfrm>
              <a:off x="7320" y="5126"/>
              <a:ext cx="100" cy="205"/>
            </a:xfrm>
            <a:custGeom>
              <a:avLst/>
              <a:gdLst>
                <a:gd name="T0" fmla="*/ 0 w 48"/>
                <a:gd name="T1" fmla="*/ 0 h 96"/>
                <a:gd name="T2" fmla="*/ 48 w 48"/>
                <a:gd name="T3" fmla="*/ 48 h 96"/>
                <a:gd name="T4" fmla="*/ 0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cubicBezTo>
                    <a:pt x="24" y="16"/>
                    <a:pt x="48" y="32"/>
                    <a:pt x="48" y="48"/>
                  </a:cubicBezTo>
                  <a:cubicBezTo>
                    <a:pt x="48" y="64"/>
                    <a:pt x="0" y="80"/>
                    <a:pt x="0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6"/>
            <p:cNvSpPr>
              <a:spLocks/>
            </p:cNvSpPr>
            <p:nvPr/>
          </p:nvSpPr>
          <p:spPr bwMode="auto">
            <a:xfrm>
              <a:off x="7320" y="5331"/>
              <a:ext cx="100" cy="206"/>
            </a:xfrm>
            <a:custGeom>
              <a:avLst/>
              <a:gdLst>
                <a:gd name="T0" fmla="*/ 0 w 48"/>
                <a:gd name="T1" fmla="*/ 0 h 96"/>
                <a:gd name="T2" fmla="*/ 48 w 48"/>
                <a:gd name="T3" fmla="*/ 48 h 96"/>
                <a:gd name="T4" fmla="*/ 0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cubicBezTo>
                    <a:pt x="24" y="16"/>
                    <a:pt x="48" y="32"/>
                    <a:pt x="48" y="48"/>
                  </a:cubicBezTo>
                  <a:cubicBezTo>
                    <a:pt x="48" y="64"/>
                    <a:pt x="0" y="80"/>
                    <a:pt x="0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auto">
            <a:xfrm>
              <a:off x="7320" y="5537"/>
              <a:ext cx="100" cy="206"/>
            </a:xfrm>
            <a:custGeom>
              <a:avLst/>
              <a:gdLst>
                <a:gd name="T0" fmla="*/ 0 w 48"/>
                <a:gd name="T1" fmla="*/ 0 h 96"/>
                <a:gd name="T2" fmla="*/ 48 w 48"/>
                <a:gd name="T3" fmla="*/ 48 h 96"/>
                <a:gd name="T4" fmla="*/ 0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cubicBezTo>
                    <a:pt x="24" y="16"/>
                    <a:pt x="48" y="32"/>
                    <a:pt x="48" y="48"/>
                  </a:cubicBezTo>
                  <a:cubicBezTo>
                    <a:pt x="48" y="64"/>
                    <a:pt x="0" y="80"/>
                    <a:pt x="0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4"/>
            <p:cNvSpPr>
              <a:spLocks noChangeShapeType="1"/>
            </p:cNvSpPr>
            <p:nvPr/>
          </p:nvSpPr>
          <p:spPr bwMode="auto">
            <a:xfrm flipV="1">
              <a:off x="7320" y="5743"/>
              <a:ext cx="0" cy="4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7720" y="4920"/>
              <a:ext cx="100" cy="206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48 h 96"/>
                <a:gd name="T4" fmla="*/ 48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48" y="0"/>
                  </a:moveTo>
                  <a:cubicBezTo>
                    <a:pt x="24" y="16"/>
                    <a:pt x="0" y="32"/>
                    <a:pt x="0" y="48"/>
                  </a:cubicBezTo>
                  <a:cubicBezTo>
                    <a:pt x="0" y="64"/>
                    <a:pt x="32" y="40"/>
                    <a:pt x="48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7720" y="5126"/>
              <a:ext cx="100" cy="205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48 h 96"/>
                <a:gd name="T4" fmla="*/ 48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48" y="0"/>
                  </a:moveTo>
                  <a:cubicBezTo>
                    <a:pt x="24" y="16"/>
                    <a:pt x="0" y="32"/>
                    <a:pt x="0" y="48"/>
                  </a:cubicBezTo>
                  <a:cubicBezTo>
                    <a:pt x="0" y="64"/>
                    <a:pt x="32" y="40"/>
                    <a:pt x="48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7720" y="5331"/>
              <a:ext cx="100" cy="206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48 h 96"/>
                <a:gd name="T4" fmla="*/ 48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48" y="0"/>
                  </a:moveTo>
                  <a:cubicBezTo>
                    <a:pt x="24" y="16"/>
                    <a:pt x="0" y="32"/>
                    <a:pt x="0" y="48"/>
                  </a:cubicBezTo>
                  <a:cubicBezTo>
                    <a:pt x="0" y="64"/>
                    <a:pt x="32" y="40"/>
                    <a:pt x="48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0"/>
            <p:cNvSpPr>
              <a:spLocks/>
            </p:cNvSpPr>
            <p:nvPr/>
          </p:nvSpPr>
          <p:spPr bwMode="auto">
            <a:xfrm>
              <a:off x="7720" y="5537"/>
              <a:ext cx="100" cy="206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48 h 96"/>
                <a:gd name="T4" fmla="*/ 48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48" y="0"/>
                  </a:moveTo>
                  <a:cubicBezTo>
                    <a:pt x="24" y="16"/>
                    <a:pt x="0" y="32"/>
                    <a:pt x="0" y="48"/>
                  </a:cubicBezTo>
                  <a:cubicBezTo>
                    <a:pt x="0" y="64"/>
                    <a:pt x="32" y="40"/>
                    <a:pt x="48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39"/>
            <p:cNvSpPr>
              <a:spLocks noChangeShapeType="1"/>
            </p:cNvSpPr>
            <p:nvPr/>
          </p:nvSpPr>
          <p:spPr bwMode="auto">
            <a:xfrm flipV="1">
              <a:off x="7820" y="4508"/>
              <a:ext cx="0" cy="4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38"/>
            <p:cNvSpPr>
              <a:spLocks noChangeShapeType="1"/>
            </p:cNvSpPr>
            <p:nvPr/>
          </p:nvSpPr>
          <p:spPr bwMode="auto">
            <a:xfrm flipV="1">
              <a:off x="7820" y="5743"/>
              <a:ext cx="0" cy="4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37"/>
            <p:cNvSpPr>
              <a:spLocks noChangeShapeType="1"/>
            </p:cNvSpPr>
            <p:nvPr/>
          </p:nvSpPr>
          <p:spPr bwMode="auto">
            <a:xfrm flipH="1">
              <a:off x="7820" y="4520"/>
              <a:ext cx="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36"/>
            <p:cNvSpPr>
              <a:spLocks noChangeShapeType="1"/>
            </p:cNvSpPr>
            <p:nvPr/>
          </p:nvSpPr>
          <p:spPr bwMode="auto">
            <a:xfrm flipV="1">
              <a:off x="8320" y="4211"/>
              <a:ext cx="100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35"/>
            <p:cNvSpPr>
              <a:spLocks noChangeShapeType="1"/>
            </p:cNvSpPr>
            <p:nvPr/>
          </p:nvSpPr>
          <p:spPr bwMode="auto">
            <a:xfrm>
              <a:off x="8420" y="4211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34"/>
            <p:cNvSpPr>
              <a:spLocks noChangeShapeType="1"/>
            </p:cNvSpPr>
            <p:nvPr/>
          </p:nvSpPr>
          <p:spPr bwMode="auto">
            <a:xfrm>
              <a:off x="8620" y="4211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33"/>
            <p:cNvSpPr>
              <a:spLocks noChangeShapeType="1"/>
            </p:cNvSpPr>
            <p:nvPr/>
          </p:nvSpPr>
          <p:spPr bwMode="auto">
            <a:xfrm flipV="1">
              <a:off x="8720" y="4211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32"/>
            <p:cNvSpPr>
              <a:spLocks noChangeShapeType="1"/>
            </p:cNvSpPr>
            <p:nvPr/>
          </p:nvSpPr>
          <p:spPr bwMode="auto">
            <a:xfrm>
              <a:off x="8820" y="4211"/>
              <a:ext cx="100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31"/>
            <p:cNvSpPr>
              <a:spLocks noChangeShapeType="1"/>
            </p:cNvSpPr>
            <p:nvPr/>
          </p:nvSpPr>
          <p:spPr bwMode="auto">
            <a:xfrm flipV="1">
              <a:off x="8520" y="4211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Text Box 30"/>
            <p:cNvSpPr txBox="1">
              <a:spLocks noChangeArrowheads="1"/>
            </p:cNvSpPr>
            <p:nvPr/>
          </p:nvSpPr>
          <p:spPr bwMode="auto">
            <a:xfrm>
              <a:off x="8320" y="3686"/>
              <a:ext cx="1100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100</a:t>
              </a:r>
              <a:r>
                <a:rPr lang="el-GR" altLang="en-US" dirty="0" smtClean="0">
                  <a:solidFill>
                    <a:srgbClr val="000000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Ω 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Line 29"/>
            <p:cNvSpPr>
              <a:spLocks noChangeShapeType="1"/>
            </p:cNvSpPr>
            <p:nvPr/>
          </p:nvSpPr>
          <p:spPr bwMode="auto">
            <a:xfrm flipH="1">
              <a:off x="8920" y="4520"/>
              <a:ext cx="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7220" y="4104"/>
              <a:ext cx="765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1:2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Text Box 27"/>
            <p:cNvSpPr txBox="1">
              <a:spLocks noChangeArrowheads="1"/>
            </p:cNvSpPr>
            <p:nvPr/>
          </p:nvSpPr>
          <p:spPr bwMode="auto">
            <a:xfrm>
              <a:off x="5120" y="3994"/>
              <a:ext cx="765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5:2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Line 26"/>
            <p:cNvSpPr>
              <a:spLocks noChangeShapeType="1"/>
            </p:cNvSpPr>
            <p:nvPr/>
          </p:nvSpPr>
          <p:spPr bwMode="auto">
            <a:xfrm flipV="1">
              <a:off x="4220" y="4211"/>
              <a:ext cx="100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25"/>
            <p:cNvSpPr>
              <a:spLocks noChangeShapeType="1"/>
            </p:cNvSpPr>
            <p:nvPr/>
          </p:nvSpPr>
          <p:spPr bwMode="auto">
            <a:xfrm>
              <a:off x="4320" y="4211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24"/>
            <p:cNvSpPr>
              <a:spLocks noChangeShapeType="1"/>
            </p:cNvSpPr>
            <p:nvPr/>
          </p:nvSpPr>
          <p:spPr bwMode="auto">
            <a:xfrm>
              <a:off x="4520" y="4211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23"/>
            <p:cNvSpPr>
              <a:spLocks noChangeShapeType="1"/>
            </p:cNvSpPr>
            <p:nvPr/>
          </p:nvSpPr>
          <p:spPr bwMode="auto">
            <a:xfrm flipV="1">
              <a:off x="4620" y="4211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22"/>
            <p:cNvSpPr>
              <a:spLocks noChangeShapeType="1"/>
            </p:cNvSpPr>
            <p:nvPr/>
          </p:nvSpPr>
          <p:spPr bwMode="auto">
            <a:xfrm>
              <a:off x="4720" y="4211"/>
              <a:ext cx="100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21"/>
            <p:cNvSpPr>
              <a:spLocks noChangeShapeType="1"/>
            </p:cNvSpPr>
            <p:nvPr/>
          </p:nvSpPr>
          <p:spPr bwMode="auto">
            <a:xfrm flipV="1">
              <a:off x="4420" y="4211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Text Box 20"/>
            <p:cNvSpPr txBox="1">
              <a:spLocks noChangeArrowheads="1"/>
            </p:cNvSpPr>
            <p:nvPr/>
          </p:nvSpPr>
          <p:spPr bwMode="auto">
            <a:xfrm>
              <a:off x="4020" y="3788"/>
              <a:ext cx="1100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125</a:t>
              </a:r>
              <a:r>
                <a:rPr kumimoji="0" lang="el-GR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Ω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Line 19"/>
            <p:cNvSpPr>
              <a:spLocks noChangeShapeType="1"/>
            </p:cNvSpPr>
            <p:nvPr/>
          </p:nvSpPr>
          <p:spPr bwMode="auto">
            <a:xfrm flipH="1">
              <a:off x="4820" y="4508"/>
              <a:ext cx="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18"/>
            <p:cNvSpPr>
              <a:spLocks noChangeShapeType="1"/>
            </p:cNvSpPr>
            <p:nvPr/>
          </p:nvSpPr>
          <p:spPr bwMode="auto">
            <a:xfrm flipH="1">
              <a:off x="3020" y="4920"/>
              <a:ext cx="200" cy="4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17"/>
            <p:cNvSpPr>
              <a:spLocks noChangeShapeType="1"/>
            </p:cNvSpPr>
            <p:nvPr/>
          </p:nvSpPr>
          <p:spPr bwMode="auto">
            <a:xfrm>
              <a:off x="3020" y="5331"/>
              <a:ext cx="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Text Box 16"/>
            <p:cNvSpPr txBox="1">
              <a:spLocks noChangeArrowheads="1"/>
            </p:cNvSpPr>
            <p:nvPr/>
          </p:nvSpPr>
          <p:spPr bwMode="auto">
            <a:xfrm>
              <a:off x="4720" y="4817"/>
              <a:ext cx="558" cy="1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+</a:t>
              </a:r>
              <a:endPara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V</a:t>
              </a:r>
              <a:r>
                <a:rPr kumimoji="0" lang="en-US" altLang="en-US" sz="18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</a:t>
              </a:r>
              <a:endPara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Text Box 15"/>
            <p:cNvSpPr txBox="1">
              <a:spLocks noChangeArrowheads="1"/>
            </p:cNvSpPr>
            <p:nvPr/>
          </p:nvSpPr>
          <p:spPr bwMode="auto">
            <a:xfrm>
              <a:off x="5820" y="4714"/>
              <a:ext cx="558" cy="1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+</a:t>
              </a:r>
              <a:endPara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V</a:t>
              </a:r>
              <a:r>
                <a:rPr kumimoji="0" lang="en-US" altLang="en-US" sz="18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2</a:t>
              </a:r>
              <a:endPara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-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Text Box 14"/>
            <p:cNvSpPr txBox="1">
              <a:spLocks noChangeArrowheads="1"/>
            </p:cNvSpPr>
            <p:nvPr/>
          </p:nvSpPr>
          <p:spPr bwMode="auto">
            <a:xfrm>
              <a:off x="6820" y="4714"/>
              <a:ext cx="558" cy="1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+</a:t>
              </a:r>
              <a:endPara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V</a:t>
              </a:r>
              <a:r>
                <a:rPr kumimoji="0" lang="en-US" altLang="en-US" sz="18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3</a:t>
              </a:r>
              <a:endPara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Text Box 13"/>
            <p:cNvSpPr txBox="1">
              <a:spLocks noChangeArrowheads="1"/>
            </p:cNvSpPr>
            <p:nvPr/>
          </p:nvSpPr>
          <p:spPr bwMode="auto">
            <a:xfrm>
              <a:off x="7820" y="4714"/>
              <a:ext cx="558" cy="1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+</a:t>
              </a:r>
              <a:endPara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V</a:t>
              </a:r>
              <a:r>
                <a:rPr kumimoji="0" lang="en-US" altLang="en-US" sz="18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4</a:t>
              </a:r>
              <a:endPara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Line 12"/>
            <p:cNvSpPr>
              <a:spLocks noChangeShapeType="1"/>
            </p:cNvSpPr>
            <p:nvPr/>
          </p:nvSpPr>
          <p:spPr bwMode="auto">
            <a:xfrm>
              <a:off x="7820" y="6154"/>
              <a:ext cx="1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11"/>
            <p:cNvSpPr>
              <a:spLocks noChangeShapeType="1"/>
            </p:cNvSpPr>
            <p:nvPr/>
          </p:nvSpPr>
          <p:spPr bwMode="auto">
            <a:xfrm>
              <a:off x="9420" y="4508"/>
              <a:ext cx="0" cy="16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10"/>
            <p:cNvSpPr>
              <a:spLocks noChangeShapeType="1"/>
            </p:cNvSpPr>
            <p:nvPr/>
          </p:nvSpPr>
          <p:spPr bwMode="auto">
            <a:xfrm>
              <a:off x="8420" y="4920"/>
              <a:ext cx="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9"/>
            <p:cNvSpPr>
              <a:spLocks noChangeShapeType="1"/>
            </p:cNvSpPr>
            <p:nvPr/>
          </p:nvSpPr>
          <p:spPr bwMode="auto">
            <a:xfrm>
              <a:off x="6320" y="4920"/>
              <a:ext cx="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8"/>
            <p:cNvSpPr>
              <a:spLocks noChangeShapeType="1"/>
            </p:cNvSpPr>
            <p:nvPr/>
          </p:nvSpPr>
          <p:spPr bwMode="auto">
            <a:xfrm>
              <a:off x="4220" y="4817"/>
              <a:ext cx="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Text Box 7"/>
            <p:cNvSpPr txBox="1">
              <a:spLocks noChangeArrowheads="1"/>
            </p:cNvSpPr>
            <p:nvPr/>
          </p:nvSpPr>
          <p:spPr bwMode="auto">
            <a:xfrm>
              <a:off x="4220" y="4817"/>
              <a:ext cx="442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</a:t>
              </a:r>
              <a:r>
                <a:rPr kumimoji="0" lang="en-US" altLang="en-US" sz="18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Text Box 6"/>
            <p:cNvSpPr txBox="1">
              <a:spLocks noChangeArrowheads="1"/>
            </p:cNvSpPr>
            <p:nvPr/>
          </p:nvSpPr>
          <p:spPr bwMode="auto">
            <a:xfrm>
              <a:off x="6320" y="4920"/>
              <a:ext cx="442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</a:t>
              </a:r>
              <a:r>
                <a:rPr kumimoji="0" lang="en-US" altLang="en-US" sz="18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Text Box 5"/>
            <p:cNvSpPr txBox="1">
              <a:spLocks noChangeArrowheads="1"/>
            </p:cNvSpPr>
            <p:nvPr/>
          </p:nvSpPr>
          <p:spPr bwMode="auto">
            <a:xfrm>
              <a:off x="8420" y="4920"/>
              <a:ext cx="442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</a:t>
              </a:r>
              <a:r>
                <a:rPr kumimoji="0" lang="en-US" altLang="en-US" sz="18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Line 4"/>
            <p:cNvSpPr>
              <a:spLocks noChangeShapeType="1"/>
            </p:cNvSpPr>
            <p:nvPr/>
          </p:nvSpPr>
          <p:spPr bwMode="auto">
            <a:xfrm>
              <a:off x="4920" y="3994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3"/>
            <p:cNvSpPr>
              <a:spLocks noChangeShapeType="1"/>
            </p:cNvSpPr>
            <p:nvPr/>
          </p:nvSpPr>
          <p:spPr bwMode="auto">
            <a:xfrm flipV="1">
              <a:off x="4920" y="3274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Text Box 2"/>
            <p:cNvSpPr txBox="1">
              <a:spLocks noChangeArrowheads="1"/>
            </p:cNvSpPr>
            <p:nvPr/>
          </p:nvSpPr>
          <p:spPr bwMode="auto">
            <a:xfrm>
              <a:off x="4908" y="3084"/>
              <a:ext cx="582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Z</a:t>
              </a:r>
              <a:r>
                <a:rPr kumimoji="0" lang="en-US" altLang="en-US" sz="18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in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85" name="Rectangle 84"/>
          <p:cNvSpPr/>
          <p:nvPr/>
        </p:nvSpPr>
        <p:spPr>
          <a:xfrm>
            <a:off x="1656470" y="1033875"/>
            <a:ext cx="39137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the circuit shown, find the input impedance,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the voltages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,and the currents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and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735836" y="130162"/>
                <a:ext cx="1761508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36" y="130162"/>
                <a:ext cx="1761508" cy="5638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459179" y="172559"/>
                <a:ext cx="843564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179" y="172559"/>
                <a:ext cx="843564" cy="5638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6711415" y="2615999"/>
                <a:ext cx="1729640" cy="571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415" y="2615999"/>
                <a:ext cx="1729640" cy="5713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9622205" y="2619375"/>
                <a:ext cx="1729640" cy="571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205" y="2619375"/>
                <a:ext cx="1729640" cy="5713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/>
              <p:cNvSpPr txBox="1"/>
              <p:nvPr/>
            </p:nvSpPr>
            <p:spPr>
              <a:xfrm>
                <a:off x="6737090" y="3563309"/>
                <a:ext cx="1544077" cy="5654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090" y="3563309"/>
                <a:ext cx="1544077" cy="5654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/>
              <p:cNvSpPr txBox="1"/>
              <p:nvPr/>
            </p:nvSpPr>
            <p:spPr>
              <a:xfrm>
                <a:off x="9617472" y="3563308"/>
                <a:ext cx="103630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472" y="3563308"/>
                <a:ext cx="1036309" cy="5231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2" name="Ink 91"/>
              <p14:cNvContentPartPr/>
              <p14:nvPr/>
            </p14:nvContentPartPr>
            <p14:xfrm>
              <a:off x="1017360" y="168480"/>
              <a:ext cx="9329760" cy="6088680"/>
            </p14:xfrm>
          </p:contentPart>
        </mc:Choice>
        <mc:Fallback>
          <p:pic>
            <p:nvPicPr>
              <p:cNvPr id="92" name="Ink 9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09440" y="160560"/>
                <a:ext cx="9341280" cy="610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82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1"/>
          <p:cNvSpPr>
            <a:spLocks noChangeArrowheads="1"/>
          </p:cNvSpPr>
          <p:nvPr/>
        </p:nvSpPr>
        <p:spPr bwMode="auto">
          <a:xfrm>
            <a:off x="6372225" y="104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5800725" y="-223425"/>
            <a:ext cx="5334000" cy="2514600"/>
            <a:chOff x="2420" y="2760"/>
            <a:chExt cx="7000" cy="3394"/>
          </a:xfrm>
        </p:grpSpPr>
        <p:sp>
          <p:nvSpPr>
            <p:cNvPr id="6" name="AutoShape 80"/>
            <p:cNvSpPr>
              <a:spLocks noChangeAspect="1" noChangeArrowheads="1" noTextEdit="1"/>
            </p:cNvSpPr>
            <p:nvPr/>
          </p:nvSpPr>
          <p:spPr bwMode="auto">
            <a:xfrm>
              <a:off x="2520" y="2760"/>
              <a:ext cx="6900" cy="3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9"/>
            <p:cNvSpPr>
              <a:spLocks/>
            </p:cNvSpPr>
            <p:nvPr/>
          </p:nvSpPr>
          <p:spPr bwMode="auto">
            <a:xfrm>
              <a:off x="5220" y="4920"/>
              <a:ext cx="100" cy="206"/>
            </a:xfrm>
            <a:custGeom>
              <a:avLst/>
              <a:gdLst>
                <a:gd name="T0" fmla="*/ 0 w 48"/>
                <a:gd name="T1" fmla="*/ 0 h 96"/>
                <a:gd name="T2" fmla="*/ 48 w 48"/>
                <a:gd name="T3" fmla="*/ 48 h 96"/>
                <a:gd name="T4" fmla="*/ 0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cubicBezTo>
                    <a:pt x="24" y="16"/>
                    <a:pt x="48" y="32"/>
                    <a:pt x="48" y="48"/>
                  </a:cubicBezTo>
                  <a:cubicBezTo>
                    <a:pt x="48" y="64"/>
                    <a:pt x="0" y="80"/>
                    <a:pt x="0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78"/>
            <p:cNvSpPr>
              <a:spLocks noChangeShapeType="1"/>
            </p:cNvSpPr>
            <p:nvPr/>
          </p:nvSpPr>
          <p:spPr bwMode="auto">
            <a:xfrm flipV="1">
              <a:off x="5220" y="4508"/>
              <a:ext cx="0" cy="4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7"/>
            <p:cNvSpPr>
              <a:spLocks/>
            </p:cNvSpPr>
            <p:nvPr/>
          </p:nvSpPr>
          <p:spPr bwMode="auto">
            <a:xfrm>
              <a:off x="5220" y="5126"/>
              <a:ext cx="100" cy="205"/>
            </a:xfrm>
            <a:custGeom>
              <a:avLst/>
              <a:gdLst>
                <a:gd name="T0" fmla="*/ 0 w 48"/>
                <a:gd name="T1" fmla="*/ 0 h 96"/>
                <a:gd name="T2" fmla="*/ 48 w 48"/>
                <a:gd name="T3" fmla="*/ 48 h 96"/>
                <a:gd name="T4" fmla="*/ 0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cubicBezTo>
                    <a:pt x="24" y="16"/>
                    <a:pt x="48" y="32"/>
                    <a:pt x="48" y="48"/>
                  </a:cubicBezTo>
                  <a:cubicBezTo>
                    <a:pt x="48" y="64"/>
                    <a:pt x="0" y="80"/>
                    <a:pt x="0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6"/>
            <p:cNvSpPr>
              <a:spLocks/>
            </p:cNvSpPr>
            <p:nvPr/>
          </p:nvSpPr>
          <p:spPr bwMode="auto">
            <a:xfrm>
              <a:off x="5220" y="5331"/>
              <a:ext cx="100" cy="206"/>
            </a:xfrm>
            <a:custGeom>
              <a:avLst/>
              <a:gdLst>
                <a:gd name="T0" fmla="*/ 0 w 48"/>
                <a:gd name="T1" fmla="*/ 0 h 96"/>
                <a:gd name="T2" fmla="*/ 48 w 48"/>
                <a:gd name="T3" fmla="*/ 48 h 96"/>
                <a:gd name="T4" fmla="*/ 0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cubicBezTo>
                    <a:pt x="24" y="16"/>
                    <a:pt x="48" y="32"/>
                    <a:pt x="48" y="48"/>
                  </a:cubicBezTo>
                  <a:cubicBezTo>
                    <a:pt x="48" y="64"/>
                    <a:pt x="0" y="80"/>
                    <a:pt x="0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5"/>
            <p:cNvSpPr>
              <a:spLocks/>
            </p:cNvSpPr>
            <p:nvPr/>
          </p:nvSpPr>
          <p:spPr bwMode="auto">
            <a:xfrm>
              <a:off x="5220" y="5537"/>
              <a:ext cx="100" cy="206"/>
            </a:xfrm>
            <a:custGeom>
              <a:avLst/>
              <a:gdLst>
                <a:gd name="T0" fmla="*/ 0 w 48"/>
                <a:gd name="T1" fmla="*/ 0 h 96"/>
                <a:gd name="T2" fmla="*/ 48 w 48"/>
                <a:gd name="T3" fmla="*/ 48 h 96"/>
                <a:gd name="T4" fmla="*/ 0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cubicBezTo>
                    <a:pt x="24" y="16"/>
                    <a:pt x="48" y="32"/>
                    <a:pt x="48" y="48"/>
                  </a:cubicBezTo>
                  <a:cubicBezTo>
                    <a:pt x="48" y="64"/>
                    <a:pt x="0" y="80"/>
                    <a:pt x="0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74"/>
            <p:cNvSpPr>
              <a:spLocks noChangeShapeType="1"/>
            </p:cNvSpPr>
            <p:nvPr/>
          </p:nvSpPr>
          <p:spPr bwMode="auto">
            <a:xfrm flipV="1">
              <a:off x="5220" y="5743"/>
              <a:ext cx="0" cy="4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73"/>
            <p:cNvSpPr>
              <a:spLocks noChangeShapeType="1"/>
            </p:cNvSpPr>
            <p:nvPr/>
          </p:nvSpPr>
          <p:spPr bwMode="auto">
            <a:xfrm flipH="1">
              <a:off x="3920" y="4508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72"/>
            <p:cNvSpPr>
              <a:spLocks noChangeShapeType="1"/>
            </p:cNvSpPr>
            <p:nvPr/>
          </p:nvSpPr>
          <p:spPr bwMode="auto">
            <a:xfrm flipH="1">
              <a:off x="3920" y="6154"/>
              <a:ext cx="1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1"/>
            <p:cNvSpPr>
              <a:spLocks/>
            </p:cNvSpPr>
            <p:nvPr/>
          </p:nvSpPr>
          <p:spPr bwMode="auto">
            <a:xfrm>
              <a:off x="5620" y="4920"/>
              <a:ext cx="100" cy="206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48 h 96"/>
                <a:gd name="T4" fmla="*/ 48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48" y="0"/>
                  </a:moveTo>
                  <a:cubicBezTo>
                    <a:pt x="24" y="16"/>
                    <a:pt x="0" y="32"/>
                    <a:pt x="0" y="48"/>
                  </a:cubicBezTo>
                  <a:cubicBezTo>
                    <a:pt x="0" y="64"/>
                    <a:pt x="32" y="40"/>
                    <a:pt x="48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0"/>
            <p:cNvSpPr>
              <a:spLocks/>
            </p:cNvSpPr>
            <p:nvPr/>
          </p:nvSpPr>
          <p:spPr bwMode="auto">
            <a:xfrm>
              <a:off x="5620" y="5126"/>
              <a:ext cx="100" cy="205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48 h 96"/>
                <a:gd name="T4" fmla="*/ 48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48" y="0"/>
                  </a:moveTo>
                  <a:cubicBezTo>
                    <a:pt x="24" y="16"/>
                    <a:pt x="0" y="32"/>
                    <a:pt x="0" y="48"/>
                  </a:cubicBezTo>
                  <a:cubicBezTo>
                    <a:pt x="0" y="64"/>
                    <a:pt x="32" y="40"/>
                    <a:pt x="48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9"/>
            <p:cNvSpPr>
              <a:spLocks/>
            </p:cNvSpPr>
            <p:nvPr/>
          </p:nvSpPr>
          <p:spPr bwMode="auto">
            <a:xfrm>
              <a:off x="5620" y="5331"/>
              <a:ext cx="100" cy="206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48 h 96"/>
                <a:gd name="T4" fmla="*/ 48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48" y="0"/>
                  </a:moveTo>
                  <a:cubicBezTo>
                    <a:pt x="24" y="16"/>
                    <a:pt x="0" y="32"/>
                    <a:pt x="0" y="48"/>
                  </a:cubicBezTo>
                  <a:cubicBezTo>
                    <a:pt x="0" y="64"/>
                    <a:pt x="32" y="40"/>
                    <a:pt x="48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8"/>
            <p:cNvSpPr>
              <a:spLocks/>
            </p:cNvSpPr>
            <p:nvPr/>
          </p:nvSpPr>
          <p:spPr bwMode="auto">
            <a:xfrm>
              <a:off x="5620" y="5537"/>
              <a:ext cx="100" cy="206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48 h 96"/>
                <a:gd name="T4" fmla="*/ 48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48" y="0"/>
                  </a:moveTo>
                  <a:cubicBezTo>
                    <a:pt x="24" y="16"/>
                    <a:pt x="0" y="32"/>
                    <a:pt x="0" y="48"/>
                  </a:cubicBezTo>
                  <a:cubicBezTo>
                    <a:pt x="0" y="64"/>
                    <a:pt x="32" y="40"/>
                    <a:pt x="48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67"/>
            <p:cNvSpPr>
              <a:spLocks noChangeShapeType="1"/>
            </p:cNvSpPr>
            <p:nvPr/>
          </p:nvSpPr>
          <p:spPr bwMode="auto">
            <a:xfrm flipV="1">
              <a:off x="5720" y="4508"/>
              <a:ext cx="0" cy="4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66"/>
            <p:cNvSpPr>
              <a:spLocks noChangeShapeType="1"/>
            </p:cNvSpPr>
            <p:nvPr/>
          </p:nvSpPr>
          <p:spPr bwMode="auto">
            <a:xfrm flipH="1">
              <a:off x="5720" y="4508"/>
              <a:ext cx="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65"/>
            <p:cNvSpPr>
              <a:spLocks noChangeShapeType="1"/>
            </p:cNvSpPr>
            <p:nvPr/>
          </p:nvSpPr>
          <p:spPr bwMode="auto">
            <a:xfrm flipV="1">
              <a:off x="5720" y="5743"/>
              <a:ext cx="0" cy="4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64"/>
            <p:cNvSpPr>
              <a:spLocks noChangeShapeType="1"/>
            </p:cNvSpPr>
            <p:nvPr/>
          </p:nvSpPr>
          <p:spPr bwMode="auto">
            <a:xfrm flipH="1">
              <a:off x="5720" y="6154"/>
              <a:ext cx="1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63"/>
            <p:cNvSpPr>
              <a:spLocks noChangeShapeType="1"/>
            </p:cNvSpPr>
            <p:nvPr/>
          </p:nvSpPr>
          <p:spPr bwMode="auto">
            <a:xfrm>
              <a:off x="3920" y="4508"/>
              <a:ext cx="0" cy="5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62"/>
            <p:cNvSpPr>
              <a:spLocks noChangeShapeType="1"/>
            </p:cNvSpPr>
            <p:nvPr/>
          </p:nvSpPr>
          <p:spPr bwMode="auto">
            <a:xfrm>
              <a:off x="3920" y="5640"/>
              <a:ext cx="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61"/>
            <p:cNvSpPr>
              <a:spLocks noChangeArrowheads="1"/>
            </p:cNvSpPr>
            <p:nvPr/>
          </p:nvSpPr>
          <p:spPr bwMode="auto">
            <a:xfrm>
              <a:off x="3620" y="5023"/>
              <a:ext cx="600" cy="61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0"/>
            <p:cNvSpPr>
              <a:spLocks/>
            </p:cNvSpPr>
            <p:nvPr/>
          </p:nvSpPr>
          <p:spPr bwMode="auto">
            <a:xfrm>
              <a:off x="3720" y="5126"/>
              <a:ext cx="400" cy="411"/>
            </a:xfrm>
            <a:custGeom>
              <a:avLst/>
              <a:gdLst>
                <a:gd name="T0" fmla="*/ 0 w 192"/>
                <a:gd name="T1" fmla="*/ 96 h 192"/>
                <a:gd name="T2" fmla="*/ 48 w 192"/>
                <a:gd name="T3" fmla="*/ 0 h 192"/>
                <a:gd name="T4" fmla="*/ 96 w 192"/>
                <a:gd name="T5" fmla="*/ 96 h 192"/>
                <a:gd name="T6" fmla="*/ 144 w 192"/>
                <a:gd name="T7" fmla="*/ 192 h 192"/>
                <a:gd name="T8" fmla="*/ 192 w 192"/>
                <a:gd name="T9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92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64"/>
                    <a:pt x="96" y="96"/>
                  </a:cubicBezTo>
                  <a:cubicBezTo>
                    <a:pt x="112" y="128"/>
                    <a:pt x="128" y="192"/>
                    <a:pt x="144" y="192"/>
                  </a:cubicBezTo>
                  <a:cubicBezTo>
                    <a:pt x="160" y="192"/>
                    <a:pt x="160" y="104"/>
                    <a:pt x="192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59"/>
            <p:cNvSpPr>
              <a:spLocks noChangeShapeType="1"/>
            </p:cNvSpPr>
            <p:nvPr/>
          </p:nvSpPr>
          <p:spPr bwMode="auto">
            <a:xfrm flipV="1">
              <a:off x="6220" y="4200"/>
              <a:ext cx="100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58"/>
            <p:cNvSpPr>
              <a:spLocks noChangeShapeType="1"/>
            </p:cNvSpPr>
            <p:nvPr/>
          </p:nvSpPr>
          <p:spPr bwMode="auto">
            <a:xfrm>
              <a:off x="6320" y="4200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57"/>
            <p:cNvSpPr>
              <a:spLocks noChangeShapeType="1"/>
            </p:cNvSpPr>
            <p:nvPr/>
          </p:nvSpPr>
          <p:spPr bwMode="auto">
            <a:xfrm>
              <a:off x="6520" y="4200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56"/>
            <p:cNvSpPr>
              <a:spLocks noChangeShapeType="1"/>
            </p:cNvSpPr>
            <p:nvPr/>
          </p:nvSpPr>
          <p:spPr bwMode="auto">
            <a:xfrm flipV="1">
              <a:off x="6620" y="4200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55"/>
            <p:cNvSpPr>
              <a:spLocks noChangeShapeType="1"/>
            </p:cNvSpPr>
            <p:nvPr/>
          </p:nvSpPr>
          <p:spPr bwMode="auto">
            <a:xfrm>
              <a:off x="6720" y="4200"/>
              <a:ext cx="100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54"/>
            <p:cNvSpPr>
              <a:spLocks noChangeShapeType="1"/>
            </p:cNvSpPr>
            <p:nvPr/>
          </p:nvSpPr>
          <p:spPr bwMode="auto">
            <a:xfrm flipV="1">
              <a:off x="6420" y="4200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Text Box 53"/>
            <p:cNvSpPr txBox="1">
              <a:spLocks noChangeArrowheads="1"/>
            </p:cNvSpPr>
            <p:nvPr/>
          </p:nvSpPr>
          <p:spPr bwMode="auto">
            <a:xfrm>
              <a:off x="6220" y="3675"/>
              <a:ext cx="988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35</a:t>
              </a:r>
              <a:r>
                <a:rPr lang="el-GR" altLang="en-US" dirty="0" smtClean="0">
                  <a:solidFill>
                    <a:srgbClr val="000000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Ω 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Text Box 52"/>
            <p:cNvSpPr txBox="1">
              <a:spLocks noChangeArrowheads="1"/>
            </p:cNvSpPr>
            <p:nvPr/>
          </p:nvSpPr>
          <p:spPr bwMode="auto">
            <a:xfrm>
              <a:off x="2420" y="4920"/>
              <a:ext cx="1267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100  0</a:t>
              </a:r>
              <a:r>
                <a:rPr kumimoji="0" lang="en-US" altLang="en-US" sz="1800" b="0" i="0" u="none" strike="noStrike" cap="none" normalizeH="0" baseline="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o</a:t>
              </a: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endPara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Vrms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Text Box 51"/>
            <p:cNvSpPr txBox="1">
              <a:spLocks noChangeArrowheads="1"/>
            </p:cNvSpPr>
            <p:nvPr/>
          </p:nvSpPr>
          <p:spPr bwMode="auto">
            <a:xfrm>
              <a:off x="3520" y="4714"/>
              <a:ext cx="411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+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Line 50"/>
            <p:cNvSpPr>
              <a:spLocks noChangeShapeType="1"/>
            </p:cNvSpPr>
            <p:nvPr/>
          </p:nvSpPr>
          <p:spPr bwMode="auto">
            <a:xfrm flipH="1">
              <a:off x="6820" y="4508"/>
              <a:ext cx="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9"/>
            <p:cNvSpPr>
              <a:spLocks/>
            </p:cNvSpPr>
            <p:nvPr/>
          </p:nvSpPr>
          <p:spPr bwMode="auto">
            <a:xfrm>
              <a:off x="7320" y="4920"/>
              <a:ext cx="100" cy="206"/>
            </a:xfrm>
            <a:custGeom>
              <a:avLst/>
              <a:gdLst>
                <a:gd name="T0" fmla="*/ 0 w 48"/>
                <a:gd name="T1" fmla="*/ 0 h 96"/>
                <a:gd name="T2" fmla="*/ 48 w 48"/>
                <a:gd name="T3" fmla="*/ 48 h 96"/>
                <a:gd name="T4" fmla="*/ 0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cubicBezTo>
                    <a:pt x="24" y="16"/>
                    <a:pt x="48" y="32"/>
                    <a:pt x="48" y="48"/>
                  </a:cubicBezTo>
                  <a:cubicBezTo>
                    <a:pt x="48" y="64"/>
                    <a:pt x="0" y="80"/>
                    <a:pt x="0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48"/>
            <p:cNvSpPr>
              <a:spLocks noChangeShapeType="1"/>
            </p:cNvSpPr>
            <p:nvPr/>
          </p:nvSpPr>
          <p:spPr bwMode="auto">
            <a:xfrm flipV="1">
              <a:off x="7320" y="4508"/>
              <a:ext cx="0" cy="4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7"/>
            <p:cNvSpPr>
              <a:spLocks/>
            </p:cNvSpPr>
            <p:nvPr/>
          </p:nvSpPr>
          <p:spPr bwMode="auto">
            <a:xfrm>
              <a:off x="7320" y="5126"/>
              <a:ext cx="100" cy="205"/>
            </a:xfrm>
            <a:custGeom>
              <a:avLst/>
              <a:gdLst>
                <a:gd name="T0" fmla="*/ 0 w 48"/>
                <a:gd name="T1" fmla="*/ 0 h 96"/>
                <a:gd name="T2" fmla="*/ 48 w 48"/>
                <a:gd name="T3" fmla="*/ 48 h 96"/>
                <a:gd name="T4" fmla="*/ 0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cubicBezTo>
                    <a:pt x="24" y="16"/>
                    <a:pt x="48" y="32"/>
                    <a:pt x="48" y="48"/>
                  </a:cubicBezTo>
                  <a:cubicBezTo>
                    <a:pt x="48" y="64"/>
                    <a:pt x="0" y="80"/>
                    <a:pt x="0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6"/>
            <p:cNvSpPr>
              <a:spLocks/>
            </p:cNvSpPr>
            <p:nvPr/>
          </p:nvSpPr>
          <p:spPr bwMode="auto">
            <a:xfrm>
              <a:off x="7320" y="5331"/>
              <a:ext cx="100" cy="206"/>
            </a:xfrm>
            <a:custGeom>
              <a:avLst/>
              <a:gdLst>
                <a:gd name="T0" fmla="*/ 0 w 48"/>
                <a:gd name="T1" fmla="*/ 0 h 96"/>
                <a:gd name="T2" fmla="*/ 48 w 48"/>
                <a:gd name="T3" fmla="*/ 48 h 96"/>
                <a:gd name="T4" fmla="*/ 0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cubicBezTo>
                    <a:pt x="24" y="16"/>
                    <a:pt x="48" y="32"/>
                    <a:pt x="48" y="48"/>
                  </a:cubicBezTo>
                  <a:cubicBezTo>
                    <a:pt x="48" y="64"/>
                    <a:pt x="0" y="80"/>
                    <a:pt x="0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auto">
            <a:xfrm>
              <a:off x="7320" y="5537"/>
              <a:ext cx="100" cy="206"/>
            </a:xfrm>
            <a:custGeom>
              <a:avLst/>
              <a:gdLst>
                <a:gd name="T0" fmla="*/ 0 w 48"/>
                <a:gd name="T1" fmla="*/ 0 h 96"/>
                <a:gd name="T2" fmla="*/ 48 w 48"/>
                <a:gd name="T3" fmla="*/ 48 h 96"/>
                <a:gd name="T4" fmla="*/ 0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cubicBezTo>
                    <a:pt x="24" y="16"/>
                    <a:pt x="48" y="32"/>
                    <a:pt x="48" y="48"/>
                  </a:cubicBezTo>
                  <a:cubicBezTo>
                    <a:pt x="48" y="64"/>
                    <a:pt x="0" y="80"/>
                    <a:pt x="0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4"/>
            <p:cNvSpPr>
              <a:spLocks noChangeShapeType="1"/>
            </p:cNvSpPr>
            <p:nvPr/>
          </p:nvSpPr>
          <p:spPr bwMode="auto">
            <a:xfrm flipV="1">
              <a:off x="7320" y="5743"/>
              <a:ext cx="0" cy="4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7720" y="4920"/>
              <a:ext cx="100" cy="206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48 h 96"/>
                <a:gd name="T4" fmla="*/ 48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48" y="0"/>
                  </a:moveTo>
                  <a:cubicBezTo>
                    <a:pt x="24" y="16"/>
                    <a:pt x="0" y="32"/>
                    <a:pt x="0" y="48"/>
                  </a:cubicBezTo>
                  <a:cubicBezTo>
                    <a:pt x="0" y="64"/>
                    <a:pt x="32" y="40"/>
                    <a:pt x="48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7720" y="5126"/>
              <a:ext cx="100" cy="205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48 h 96"/>
                <a:gd name="T4" fmla="*/ 48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48" y="0"/>
                  </a:moveTo>
                  <a:cubicBezTo>
                    <a:pt x="24" y="16"/>
                    <a:pt x="0" y="32"/>
                    <a:pt x="0" y="48"/>
                  </a:cubicBezTo>
                  <a:cubicBezTo>
                    <a:pt x="0" y="64"/>
                    <a:pt x="32" y="40"/>
                    <a:pt x="48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7720" y="5331"/>
              <a:ext cx="100" cy="206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48 h 96"/>
                <a:gd name="T4" fmla="*/ 48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48" y="0"/>
                  </a:moveTo>
                  <a:cubicBezTo>
                    <a:pt x="24" y="16"/>
                    <a:pt x="0" y="32"/>
                    <a:pt x="0" y="48"/>
                  </a:cubicBezTo>
                  <a:cubicBezTo>
                    <a:pt x="0" y="64"/>
                    <a:pt x="32" y="40"/>
                    <a:pt x="48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0"/>
            <p:cNvSpPr>
              <a:spLocks/>
            </p:cNvSpPr>
            <p:nvPr/>
          </p:nvSpPr>
          <p:spPr bwMode="auto">
            <a:xfrm>
              <a:off x="7720" y="5537"/>
              <a:ext cx="100" cy="206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48 h 96"/>
                <a:gd name="T4" fmla="*/ 48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48" y="0"/>
                  </a:moveTo>
                  <a:cubicBezTo>
                    <a:pt x="24" y="16"/>
                    <a:pt x="0" y="32"/>
                    <a:pt x="0" y="48"/>
                  </a:cubicBezTo>
                  <a:cubicBezTo>
                    <a:pt x="0" y="64"/>
                    <a:pt x="32" y="40"/>
                    <a:pt x="48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39"/>
            <p:cNvSpPr>
              <a:spLocks noChangeShapeType="1"/>
            </p:cNvSpPr>
            <p:nvPr/>
          </p:nvSpPr>
          <p:spPr bwMode="auto">
            <a:xfrm flipV="1">
              <a:off x="7820" y="4508"/>
              <a:ext cx="0" cy="4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38"/>
            <p:cNvSpPr>
              <a:spLocks noChangeShapeType="1"/>
            </p:cNvSpPr>
            <p:nvPr/>
          </p:nvSpPr>
          <p:spPr bwMode="auto">
            <a:xfrm flipV="1">
              <a:off x="7820" y="5743"/>
              <a:ext cx="0" cy="4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37"/>
            <p:cNvSpPr>
              <a:spLocks noChangeShapeType="1"/>
            </p:cNvSpPr>
            <p:nvPr/>
          </p:nvSpPr>
          <p:spPr bwMode="auto">
            <a:xfrm flipH="1">
              <a:off x="7820" y="4520"/>
              <a:ext cx="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36"/>
            <p:cNvSpPr>
              <a:spLocks noChangeShapeType="1"/>
            </p:cNvSpPr>
            <p:nvPr/>
          </p:nvSpPr>
          <p:spPr bwMode="auto">
            <a:xfrm flipV="1">
              <a:off x="8320" y="4211"/>
              <a:ext cx="100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35"/>
            <p:cNvSpPr>
              <a:spLocks noChangeShapeType="1"/>
            </p:cNvSpPr>
            <p:nvPr/>
          </p:nvSpPr>
          <p:spPr bwMode="auto">
            <a:xfrm>
              <a:off x="8420" y="4211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34"/>
            <p:cNvSpPr>
              <a:spLocks noChangeShapeType="1"/>
            </p:cNvSpPr>
            <p:nvPr/>
          </p:nvSpPr>
          <p:spPr bwMode="auto">
            <a:xfrm>
              <a:off x="8620" y="4211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33"/>
            <p:cNvSpPr>
              <a:spLocks noChangeShapeType="1"/>
            </p:cNvSpPr>
            <p:nvPr/>
          </p:nvSpPr>
          <p:spPr bwMode="auto">
            <a:xfrm flipV="1">
              <a:off x="8720" y="4211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32"/>
            <p:cNvSpPr>
              <a:spLocks noChangeShapeType="1"/>
            </p:cNvSpPr>
            <p:nvPr/>
          </p:nvSpPr>
          <p:spPr bwMode="auto">
            <a:xfrm>
              <a:off x="8820" y="4211"/>
              <a:ext cx="100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31"/>
            <p:cNvSpPr>
              <a:spLocks noChangeShapeType="1"/>
            </p:cNvSpPr>
            <p:nvPr/>
          </p:nvSpPr>
          <p:spPr bwMode="auto">
            <a:xfrm flipV="1">
              <a:off x="8520" y="4211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Text Box 30"/>
            <p:cNvSpPr txBox="1">
              <a:spLocks noChangeArrowheads="1"/>
            </p:cNvSpPr>
            <p:nvPr/>
          </p:nvSpPr>
          <p:spPr bwMode="auto">
            <a:xfrm>
              <a:off x="8320" y="3686"/>
              <a:ext cx="1100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100</a:t>
              </a:r>
              <a:r>
                <a:rPr lang="el-GR" altLang="en-US" dirty="0" smtClean="0">
                  <a:solidFill>
                    <a:srgbClr val="000000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Ω 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Line 29"/>
            <p:cNvSpPr>
              <a:spLocks noChangeShapeType="1"/>
            </p:cNvSpPr>
            <p:nvPr/>
          </p:nvSpPr>
          <p:spPr bwMode="auto">
            <a:xfrm flipH="1">
              <a:off x="8920" y="4520"/>
              <a:ext cx="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7220" y="4104"/>
              <a:ext cx="765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1:2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Text Box 27"/>
            <p:cNvSpPr txBox="1">
              <a:spLocks noChangeArrowheads="1"/>
            </p:cNvSpPr>
            <p:nvPr/>
          </p:nvSpPr>
          <p:spPr bwMode="auto">
            <a:xfrm>
              <a:off x="5120" y="3994"/>
              <a:ext cx="765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5:2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Line 26"/>
            <p:cNvSpPr>
              <a:spLocks noChangeShapeType="1"/>
            </p:cNvSpPr>
            <p:nvPr/>
          </p:nvSpPr>
          <p:spPr bwMode="auto">
            <a:xfrm flipV="1">
              <a:off x="4220" y="4211"/>
              <a:ext cx="100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25"/>
            <p:cNvSpPr>
              <a:spLocks noChangeShapeType="1"/>
            </p:cNvSpPr>
            <p:nvPr/>
          </p:nvSpPr>
          <p:spPr bwMode="auto">
            <a:xfrm>
              <a:off x="4320" y="4211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24"/>
            <p:cNvSpPr>
              <a:spLocks noChangeShapeType="1"/>
            </p:cNvSpPr>
            <p:nvPr/>
          </p:nvSpPr>
          <p:spPr bwMode="auto">
            <a:xfrm>
              <a:off x="4520" y="4211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23"/>
            <p:cNvSpPr>
              <a:spLocks noChangeShapeType="1"/>
            </p:cNvSpPr>
            <p:nvPr/>
          </p:nvSpPr>
          <p:spPr bwMode="auto">
            <a:xfrm flipV="1">
              <a:off x="4620" y="4211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22"/>
            <p:cNvSpPr>
              <a:spLocks noChangeShapeType="1"/>
            </p:cNvSpPr>
            <p:nvPr/>
          </p:nvSpPr>
          <p:spPr bwMode="auto">
            <a:xfrm>
              <a:off x="4720" y="4211"/>
              <a:ext cx="100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21"/>
            <p:cNvSpPr>
              <a:spLocks noChangeShapeType="1"/>
            </p:cNvSpPr>
            <p:nvPr/>
          </p:nvSpPr>
          <p:spPr bwMode="auto">
            <a:xfrm flipV="1">
              <a:off x="4420" y="4211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Text Box 20"/>
            <p:cNvSpPr txBox="1">
              <a:spLocks noChangeArrowheads="1"/>
            </p:cNvSpPr>
            <p:nvPr/>
          </p:nvSpPr>
          <p:spPr bwMode="auto">
            <a:xfrm>
              <a:off x="4020" y="3788"/>
              <a:ext cx="1100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125</a:t>
              </a:r>
              <a:r>
                <a:rPr kumimoji="0" lang="el-GR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Ω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Line 19"/>
            <p:cNvSpPr>
              <a:spLocks noChangeShapeType="1"/>
            </p:cNvSpPr>
            <p:nvPr/>
          </p:nvSpPr>
          <p:spPr bwMode="auto">
            <a:xfrm flipH="1">
              <a:off x="4820" y="4508"/>
              <a:ext cx="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18"/>
            <p:cNvSpPr>
              <a:spLocks noChangeShapeType="1"/>
            </p:cNvSpPr>
            <p:nvPr/>
          </p:nvSpPr>
          <p:spPr bwMode="auto">
            <a:xfrm flipH="1">
              <a:off x="3020" y="4920"/>
              <a:ext cx="200" cy="4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17"/>
            <p:cNvSpPr>
              <a:spLocks noChangeShapeType="1"/>
            </p:cNvSpPr>
            <p:nvPr/>
          </p:nvSpPr>
          <p:spPr bwMode="auto">
            <a:xfrm>
              <a:off x="3020" y="5331"/>
              <a:ext cx="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Text Box 16"/>
            <p:cNvSpPr txBox="1">
              <a:spLocks noChangeArrowheads="1"/>
            </p:cNvSpPr>
            <p:nvPr/>
          </p:nvSpPr>
          <p:spPr bwMode="auto">
            <a:xfrm>
              <a:off x="4720" y="4817"/>
              <a:ext cx="558" cy="1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+</a:t>
              </a:r>
              <a:endPara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V</a:t>
              </a:r>
              <a:r>
                <a:rPr kumimoji="0" lang="en-US" altLang="en-US" sz="18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</a:t>
              </a:r>
              <a:endPara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Text Box 15"/>
            <p:cNvSpPr txBox="1">
              <a:spLocks noChangeArrowheads="1"/>
            </p:cNvSpPr>
            <p:nvPr/>
          </p:nvSpPr>
          <p:spPr bwMode="auto">
            <a:xfrm>
              <a:off x="5820" y="4714"/>
              <a:ext cx="558" cy="1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+</a:t>
              </a:r>
              <a:endPara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V</a:t>
              </a:r>
              <a:r>
                <a:rPr kumimoji="0" lang="en-US" altLang="en-US" sz="18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2</a:t>
              </a:r>
              <a:endPara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-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Text Box 14"/>
            <p:cNvSpPr txBox="1">
              <a:spLocks noChangeArrowheads="1"/>
            </p:cNvSpPr>
            <p:nvPr/>
          </p:nvSpPr>
          <p:spPr bwMode="auto">
            <a:xfrm>
              <a:off x="6820" y="4714"/>
              <a:ext cx="558" cy="1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+</a:t>
              </a:r>
              <a:endPara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V</a:t>
              </a:r>
              <a:r>
                <a:rPr kumimoji="0" lang="en-US" altLang="en-US" sz="18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3</a:t>
              </a:r>
              <a:endPara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Text Box 13"/>
            <p:cNvSpPr txBox="1">
              <a:spLocks noChangeArrowheads="1"/>
            </p:cNvSpPr>
            <p:nvPr/>
          </p:nvSpPr>
          <p:spPr bwMode="auto">
            <a:xfrm>
              <a:off x="7820" y="4714"/>
              <a:ext cx="558" cy="1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+</a:t>
              </a:r>
              <a:endPara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V</a:t>
              </a:r>
              <a:r>
                <a:rPr kumimoji="0" lang="en-US" altLang="en-US" sz="18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4</a:t>
              </a:r>
              <a:endPara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Line 12"/>
            <p:cNvSpPr>
              <a:spLocks noChangeShapeType="1"/>
            </p:cNvSpPr>
            <p:nvPr/>
          </p:nvSpPr>
          <p:spPr bwMode="auto">
            <a:xfrm>
              <a:off x="7820" y="6154"/>
              <a:ext cx="1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11"/>
            <p:cNvSpPr>
              <a:spLocks noChangeShapeType="1"/>
            </p:cNvSpPr>
            <p:nvPr/>
          </p:nvSpPr>
          <p:spPr bwMode="auto">
            <a:xfrm>
              <a:off x="9420" y="4508"/>
              <a:ext cx="0" cy="16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10"/>
            <p:cNvSpPr>
              <a:spLocks noChangeShapeType="1"/>
            </p:cNvSpPr>
            <p:nvPr/>
          </p:nvSpPr>
          <p:spPr bwMode="auto">
            <a:xfrm>
              <a:off x="8420" y="4920"/>
              <a:ext cx="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9"/>
            <p:cNvSpPr>
              <a:spLocks noChangeShapeType="1"/>
            </p:cNvSpPr>
            <p:nvPr/>
          </p:nvSpPr>
          <p:spPr bwMode="auto">
            <a:xfrm>
              <a:off x="6320" y="4920"/>
              <a:ext cx="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8"/>
            <p:cNvSpPr>
              <a:spLocks noChangeShapeType="1"/>
            </p:cNvSpPr>
            <p:nvPr/>
          </p:nvSpPr>
          <p:spPr bwMode="auto">
            <a:xfrm>
              <a:off x="4220" y="4817"/>
              <a:ext cx="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Text Box 7"/>
            <p:cNvSpPr txBox="1">
              <a:spLocks noChangeArrowheads="1"/>
            </p:cNvSpPr>
            <p:nvPr/>
          </p:nvSpPr>
          <p:spPr bwMode="auto">
            <a:xfrm>
              <a:off x="4220" y="4817"/>
              <a:ext cx="442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</a:t>
              </a:r>
              <a:r>
                <a:rPr kumimoji="0" lang="en-US" altLang="en-US" sz="18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Text Box 6"/>
            <p:cNvSpPr txBox="1">
              <a:spLocks noChangeArrowheads="1"/>
            </p:cNvSpPr>
            <p:nvPr/>
          </p:nvSpPr>
          <p:spPr bwMode="auto">
            <a:xfrm>
              <a:off x="6320" y="4920"/>
              <a:ext cx="442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</a:t>
              </a:r>
              <a:r>
                <a:rPr kumimoji="0" lang="en-US" altLang="en-US" sz="18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Text Box 5"/>
            <p:cNvSpPr txBox="1">
              <a:spLocks noChangeArrowheads="1"/>
            </p:cNvSpPr>
            <p:nvPr/>
          </p:nvSpPr>
          <p:spPr bwMode="auto">
            <a:xfrm>
              <a:off x="8420" y="4920"/>
              <a:ext cx="442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</a:t>
              </a:r>
              <a:r>
                <a:rPr kumimoji="0" lang="en-US" altLang="en-US" sz="18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Line 4"/>
            <p:cNvSpPr>
              <a:spLocks noChangeShapeType="1"/>
            </p:cNvSpPr>
            <p:nvPr/>
          </p:nvSpPr>
          <p:spPr bwMode="auto">
            <a:xfrm>
              <a:off x="4920" y="3994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3"/>
            <p:cNvSpPr>
              <a:spLocks noChangeShapeType="1"/>
            </p:cNvSpPr>
            <p:nvPr/>
          </p:nvSpPr>
          <p:spPr bwMode="auto">
            <a:xfrm flipV="1">
              <a:off x="4920" y="3274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Text Box 2"/>
            <p:cNvSpPr txBox="1">
              <a:spLocks noChangeArrowheads="1"/>
            </p:cNvSpPr>
            <p:nvPr/>
          </p:nvSpPr>
          <p:spPr bwMode="auto">
            <a:xfrm>
              <a:off x="4908" y="3084"/>
              <a:ext cx="582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Z</a:t>
              </a:r>
              <a:r>
                <a:rPr kumimoji="0" lang="en-US" altLang="en-US" sz="18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in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85" name="Rectangle 84"/>
          <p:cNvSpPr/>
          <p:nvPr/>
        </p:nvSpPr>
        <p:spPr>
          <a:xfrm>
            <a:off x="1656469" y="1033875"/>
            <a:ext cx="39156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the circuit shown, find the input impedance,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the voltages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,and the currents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and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735836" y="130162"/>
                <a:ext cx="1761508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36" y="130162"/>
                <a:ext cx="1761508" cy="5638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459179" y="172559"/>
                <a:ext cx="843564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179" y="172559"/>
                <a:ext cx="843564" cy="5638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6711415" y="2615999"/>
                <a:ext cx="1729640" cy="571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415" y="2615999"/>
                <a:ext cx="1729640" cy="5713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9622205" y="2619375"/>
                <a:ext cx="1729640" cy="571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205" y="2619375"/>
                <a:ext cx="1729640" cy="5713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/>
              <p:cNvSpPr txBox="1"/>
              <p:nvPr/>
            </p:nvSpPr>
            <p:spPr>
              <a:xfrm>
                <a:off x="6737090" y="3563309"/>
                <a:ext cx="1544077" cy="5654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090" y="3563309"/>
                <a:ext cx="1544077" cy="5654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/>
              <p:cNvSpPr txBox="1"/>
              <p:nvPr/>
            </p:nvSpPr>
            <p:spPr>
              <a:xfrm>
                <a:off x="9617472" y="3563308"/>
                <a:ext cx="103630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472" y="3563308"/>
                <a:ext cx="1036309" cy="5231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793800" y="136800"/>
              <a:ext cx="11396160" cy="6585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8760" y="128520"/>
                <a:ext cx="11409840" cy="660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342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1"/>
          <p:cNvSpPr>
            <a:spLocks noChangeArrowheads="1"/>
          </p:cNvSpPr>
          <p:nvPr/>
        </p:nvSpPr>
        <p:spPr bwMode="auto">
          <a:xfrm>
            <a:off x="6372225" y="104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5800725" y="-223425"/>
            <a:ext cx="5334000" cy="2514600"/>
            <a:chOff x="2420" y="2760"/>
            <a:chExt cx="7000" cy="3394"/>
          </a:xfrm>
        </p:grpSpPr>
        <p:sp>
          <p:nvSpPr>
            <p:cNvPr id="6" name="AutoShape 80"/>
            <p:cNvSpPr>
              <a:spLocks noChangeAspect="1" noChangeArrowheads="1" noTextEdit="1"/>
            </p:cNvSpPr>
            <p:nvPr/>
          </p:nvSpPr>
          <p:spPr bwMode="auto">
            <a:xfrm>
              <a:off x="2520" y="2760"/>
              <a:ext cx="6900" cy="3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9"/>
            <p:cNvSpPr>
              <a:spLocks/>
            </p:cNvSpPr>
            <p:nvPr/>
          </p:nvSpPr>
          <p:spPr bwMode="auto">
            <a:xfrm>
              <a:off x="5220" y="4920"/>
              <a:ext cx="100" cy="206"/>
            </a:xfrm>
            <a:custGeom>
              <a:avLst/>
              <a:gdLst>
                <a:gd name="T0" fmla="*/ 0 w 48"/>
                <a:gd name="T1" fmla="*/ 0 h 96"/>
                <a:gd name="T2" fmla="*/ 48 w 48"/>
                <a:gd name="T3" fmla="*/ 48 h 96"/>
                <a:gd name="T4" fmla="*/ 0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cubicBezTo>
                    <a:pt x="24" y="16"/>
                    <a:pt x="48" y="32"/>
                    <a:pt x="48" y="48"/>
                  </a:cubicBezTo>
                  <a:cubicBezTo>
                    <a:pt x="48" y="64"/>
                    <a:pt x="0" y="80"/>
                    <a:pt x="0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78"/>
            <p:cNvSpPr>
              <a:spLocks noChangeShapeType="1"/>
            </p:cNvSpPr>
            <p:nvPr/>
          </p:nvSpPr>
          <p:spPr bwMode="auto">
            <a:xfrm flipV="1">
              <a:off x="5220" y="4508"/>
              <a:ext cx="0" cy="4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7"/>
            <p:cNvSpPr>
              <a:spLocks/>
            </p:cNvSpPr>
            <p:nvPr/>
          </p:nvSpPr>
          <p:spPr bwMode="auto">
            <a:xfrm>
              <a:off x="5220" y="5126"/>
              <a:ext cx="100" cy="205"/>
            </a:xfrm>
            <a:custGeom>
              <a:avLst/>
              <a:gdLst>
                <a:gd name="T0" fmla="*/ 0 w 48"/>
                <a:gd name="T1" fmla="*/ 0 h 96"/>
                <a:gd name="T2" fmla="*/ 48 w 48"/>
                <a:gd name="T3" fmla="*/ 48 h 96"/>
                <a:gd name="T4" fmla="*/ 0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cubicBezTo>
                    <a:pt x="24" y="16"/>
                    <a:pt x="48" y="32"/>
                    <a:pt x="48" y="48"/>
                  </a:cubicBezTo>
                  <a:cubicBezTo>
                    <a:pt x="48" y="64"/>
                    <a:pt x="0" y="80"/>
                    <a:pt x="0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6"/>
            <p:cNvSpPr>
              <a:spLocks/>
            </p:cNvSpPr>
            <p:nvPr/>
          </p:nvSpPr>
          <p:spPr bwMode="auto">
            <a:xfrm>
              <a:off x="5220" y="5331"/>
              <a:ext cx="100" cy="206"/>
            </a:xfrm>
            <a:custGeom>
              <a:avLst/>
              <a:gdLst>
                <a:gd name="T0" fmla="*/ 0 w 48"/>
                <a:gd name="T1" fmla="*/ 0 h 96"/>
                <a:gd name="T2" fmla="*/ 48 w 48"/>
                <a:gd name="T3" fmla="*/ 48 h 96"/>
                <a:gd name="T4" fmla="*/ 0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cubicBezTo>
                    <a:pt x="24" y="16"/>
                    <a:pt x="48" y="32"/>
                    <a:pt x="48" y="48"/>
                  </a:cubicBezTo>
                  <a:cubicBezTo>
                    <a:pt x="48" y="64"/>
                    <a:pt x="0" y="80"/>
                    <a:pt x="0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5"/>
            <p:cNvSpPr>
              <a:spLocks/>
            </p:cNvSpPr>
            <p:nvPr/>
          </p:nvSpPr>
          <p:spPr bwMode="auto">
            <a:xfrm>
              <a:off x="5220" y="5537"/>
              <a:ext cx="100" cy="206"/>
            </a:xfrm>
            <a:custGeom>
              <a:avLst/>
              <a:gdLst>
                <a:gd name="T0" fmla="*/ 0 w 48"/>
                <a:gd name="T1" fmla="*/ 0 h 96"/>
                <a:gd name="T2" fmla="*/ 48 w 48"/>
                <a:gd name="T3" fmla="*/ 48 h 96"/>
                <a:gd name="T4" fmla="*/ 0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cubicBezTo>
                    <a:pt x="24" y="16"/>
                    <a:pt x="48" y="32"/>
                    <a:pt x="48" y="48"/>
                  </a:cubicBezTo>
                  <a:cubicBezTo>
                    <a:pt x="48" y="64"/>
                    <a:pt x="0" y="80"/>
                    <a:pt x="0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74"/>
            <p:cNvSpPr>
              <a:spLocks noChangeShapeType="1"/>
            </p:cNvSpPr>
            <p:nvPr/>
          </p:nvSpPr>
          <p:spPr bwMode="auto">
            <a:xfrm flipV="1">
              <a:off x="5220" y="5743"/>
              <a:ext cx="0" cy="4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73"/>
            <p:cNvSpPr>
              <a:spLocks noChangeShapeType="1"/>
            </p:cNvSpPr>
            <p:nvPr/>
          </p:nvSpPr>
          <p:spPr bwMode="auto">
            <a:xfrm flipH="1">
              <a:off x="3920" y="4508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72"/>
            <p:cNvSpPr>
              <a:spLocks noChangeShapeType="1"/>
            </p:cNvSpPr>
            <p:nvPr/>
          </p:nvSpPr>
          <p:spPr bwMode="auto">
            <a:xfrm flipH="1">
              <a:off x="3920" y="6154"/>
              <a:ext cx="1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1"/>
            <p:cNvSpPr>
              <a:spLocks/>
            </p:cNvSpPr>
            <p:nvPr/>
          </p:nvSpPr>
          <p:spPr bwMode="auto">
            <a:xfrm>
              <a:off x="5620" y="4920"/>
              <a:ext cx="100" cy="206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48 h 96"/>
                <a:gd name="T4" fmla="*/ 48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48" y="0"/>
                  </a:moveTo>
                  <a:cubicBezTo>
                    <a:pt x="24" y="16"/>
                    <a:pt x="0" y="32"/>
                    <a:pt x="0" y="48"/>
                  </a:cubicBezTo>
                  <a:cubicBezTo>
                    <a:pt x="0" y="64"/>
                    <a:pt x="32" y="40"/>
                    <a:pt x="48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0"/>
            <p:cNvSpPr>
              <a:spLocks/>
            </p:cNvSpPr>
            <p:nvPr/>
          </p:nvSpPr>
          <p:spPr bwMode="auto">
            <a:xfrm>
              <a:off x="5620" y="5126"/>
              <a:ext cx="100" cy="205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48 h 96"/>
                <a:gd name="T4" fmla="*/ 48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48" y="0"/>
                  </a:moveTo>
                  <a:cubicBezTo>
                    <a:pt x="24" y="16"/>
                    <a:pt x="0" y="32"/>
                    <a:pt x="0" y="48"/>
                  </a:cubicBezTo>
                  <a:cubicBezTo>
                    <a:pt x="0" y="64"/>
                    <a:pt x="32" y="40"/>
                    <a:pt x="48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9"/>
            <p:cNvSpPr>
              <a:spLocks/>
            </p:cNvSpPr>
            <p:nvPr/>
          </p:nvSpPr>
          <p:spPr bwMode="auto">
            <a:xfrm>
              <a:off x="5620" y="5331"/>
              <a:ext cx="100" cy="206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48 h 96"/>
                <a:gd name="T4" fmla="*/ 48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48" y="0"/>
                  </a:moveTo>
                  <a:cubicBezTo>
                    <a:pt x="24" y="16"/>
                    <a:pt x="0" y="32"/>
                    <a:pt x="0" y="48"/>
                  </a:cubicBezTo>
                  <a:cubicBezTo>
                    <a:pt x="0" y="64"/>
                    <a:pt x="32" y="40"/>
                    <a:pt x="48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8"/>
            <p:cNvSpPr>
              <a:spLocks/>
            </p:cNvSpPr>
            <p:nvPr/>
          </p:nvSpPr>
          <p:spPr bwMode="auto">
            <a:xfrm>
              <a:off x="5620" y="5537"/>
              <a:ext cx="100" cy="206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48 h 96"/>
                <a:gd name="T4" fmla="*/ 48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48" y="0"/>
                  </a:moveTo>
                  <a:cubicBezTo>
                    <a:pt x="24" y="16"/>
                    <a:pt x="0" y="32"/>
                    <a:pt x="0" y="48"/>
                  </a:cubicBezTo>
                  <a:cubicBezTo>
                    <a:pt x="0" y="64"/>
                    <a:pt x="32" y="40"/>
                    <a:pt x="48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67"/>
            <p:cNvSpPr>
              <a:spLocks noChangeShapeType="1"/>
            </p:cNvSpPr>
            <p:nvPr/>
          </p:nvSpPr>
          <p:spPr bwMode="auto">
            <a:xfrm flipV="1">
              <a:off x="5720" y="4508"/>
              <a:ext cx="0" cy="4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66"/>
            <p:cNvSpPr>
              <a:spLocks noChangeShapeType="1"/>
            </p:cNvSpPr>
            <p:nvPr/>
          </p:nvSpPr>
          <p:spPr bwMode="auto">
            <a:xfrm flipH="1">
              <a:off x="5720" y="4508"/>
              <a:ext cx="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65"/>
            <p:cNvSpPr>
              <a:spLocks noChangeShapeType="1"/>
            </p:cNvSpPr>
            <p:nvPr/>
          </p:nvSpPr>
          <p:spPr bwMode="auto">
            <a:xfrm flipV="1">
              <a:off x="5720" y="5743"/>
              <a:ext cx="0" cy="4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64"/>
            <p:cNvSpPr>
              <a:spLocks noChangeShapeType="1"/>
            </p:cNvSpPr>
            <p:nvPr/>
          </p:nvSpPr>
          <p:spPr bwMode="auto">
            <a:xfrm flipH="1">
              <a:off x="5720" y="6154"/>
              <a:ext cx="1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63"/>
            <p:cNvSpPr>
              <a:spLocks noChangeShapeType="1"/>
            </p:cNvSpPr>
            <p:nvPr/>
          </p:nvSpPr>
          <p:spPr bwMode="auto">
            <a:xfrm>
              <a:off x="3920" y="4508"/>
              <a:ext cx="0" cy="5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62"/>
            <p:cNvSpPr>
              <a:spLocks noChangeShapeType="1"/>
            </p:cNvSpPr>
            <p:nvPr/>
          </p:nvSpPr>
          <p:spPr bwMode="auto">
            <a:xfrm>
              <a:off x="3920" y="5640"/>
              <a:ext cx="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61"/>
            <p:cNvSpPr>
              <a:spLocks noChangeArrowheads="1"/>
            </p:cNvSpPr>
            <p:nvPr/>
          </p:nvSpPr>
          <p:spPr bwMode="auto">
            <a:xfrm>
              <a:off x="3620" y="5023"/>
              <a:ext cx="600" cy="61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0"/>
            <p:cNvSpPr>
              <a:spLocks/>
            </p:cNvSpPr>
            <p:nvPr/>
          </p:nvSpPr>
          <p:spPr bwMode="auto">
            <a:xfrm>
              <a:off x="3720" y="5126"/>
              <a:ext cx="400" cy="411"/>
            </a:xfrm>
            <a:custGeom>
              <a:avLst/>
              <a:gdLst>
                <a:gd name="T0" fmla="*/ 0 w 192"/>
                <a:gd name="T1" fmla="*/ 96 h 192"/>
                <a:gd name="T2" fmla="*/ 48 w 192"/>
                <a:gd name="T3" fmla="*/ 0 h 192"/>
                <a:gd name="T4" fmla="*/ 96 w 192"/>
                <a:gd name="T5" fmla="*/ 96 h 192"/>
                <a:gd name="T6" fmla="*/ 144 w 192"/>
                <a:gd name="T7" fmla="*/ 192 h 192"/>
                <a:gd name="T8" fmla="*/ 192 w 192"/>
                <a:gd name="T9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92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64"/>
                    <a:pt x="96" y="96"/>
                  </a:cubicBezTo>
                  <a:cubicBezTo>
                    <a:pt x="112" y="128"/>
                    <a:pt x="128" y="192"/>
                    <a:pt x="144" y="192"/>
                  </a:cubicBezTo>
                  <a:cubicBezTo>
                    <a:pt x="160" y="192"/>
                    <a:pt x="160" y="104"/>
                    <a:pt x="192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59"/>
            <p:cNvSpPr>
              <a:spLocks noChangeShapeType="1"/>
            </p:cNvSpPr>
            <p:nvPr/>
          </p:nvSpPr>
          <p:spPr bwMode="auto">
            <a:xfrm flipV="1">
              <a:off x="6220" y="4200"/>
              <a:ext cx="100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58"/>
            <p:cNvSpPr>
              <a:spLocks noChangeShapeType="1"/>
            </p:cNvSpPr>
            <p:nvPr/>
          </p:nvSpPr>
          <p:spPr bwMode="auto">
            <a:xfrm>
              <a:off x="6320" y="4200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57"/>
            <p:cNvSpPr>
              <a:spLocks noChangeShapeType="1"/>
            </p:cNvSpPr>
            <p:nvPr/>
          </p:nvSpPr>
          <p:spPr bwMode="auto">
            <a:xfrm>
              <a:off x="6520" y="4200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56"/>
            <p:cNvSpPr>
              <a:spLocks noChangeShapeType="1"/>
            </p:cNvSpPr>
            <p:nvPr/>
          </p:nvSpPr>
          <p:spPr bwMode="auto">
            <a:xfrm flipV="1">
              <a:off x="6620" y="4200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55"/>
            <p:cNvSpPr>
              <a:spLocks noChangeShapeType="1"/>
            </p:cNvSpPr>
            <p:nvPr/>
          </p:nvSpPr>
          <p:spPr bwMode="auto">
            <a:xfrm>
              <a:off x="6720" y="4200"/>
              <a:ext cx="100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54"/>
            <p:cNvSpPr>
              <a:spLocks noChangeShapeType="1"/>
            </p:cNvSpPr>
            <p:nvPr/>
          </p:nvSpPr>
          <p:spPr bwMode="auto">
            <a:xfrm flipV="1">
              <a:off x="6420" y="4200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Text Box 53"/>
            <p:cNvSpPr txBox="1">
              <a:spLocks noChangeArrowheads="1"/>
            </p:cNvSpPr>
            <p:nvPr/>
          </p:nvSpPr>
          <p:spPr bwMode="auto">
            <a:xfrm>
              <a:off x="6220" y="3675"/>
              <a:ext cx="988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35</a:t>
              </a:r>
              <a:r>
                <a:rPr lang="el-GR" altLang="en-US" dirty="0" smtClean="0">
                  <a:solidFill>
                    <a:srgbClr val="000000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Ω 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Text Box 52"/>
            <p:cNvSpPr txBox="1">
              <a:spLocks noChangeArrowheads="1"/>
            </p:cNvSpPr>
            <p:nvPr/>
          </p:nvSpPr>
          <p:spPr bwMode="auto">
            <a:xfrm>
              <a:off x="2420" y="4920"/>
              <a:ext cx="1267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100  0</a:t>
              </a:r>
              <a:r>
                <a:rPr kumimoji="0" lang="en-US" altLang="en-US" sz="1800" b="0" i="0" u="none" strike="noStrike" cap="none" normalizeH="0" baseline="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o</a:t>
              </a: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endPara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Vrms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Text Box 51"/>
            <p:cNvSpPr txBox="1">
              <a:spLocks noChangeArrowheads="1"/>
            </p:cNvSpPr>
            <p:nvPr/>
          </p:nvSpPr>
          <p:spPr bwMode="auto">
            <a:xfrm>
              <a:off x="3520" y="4714"/>
              <a:ext cx="411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+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Line 50"/>
            <p:cNvSpPr>
              <a:spLocks noChangeShapeType="1"/>
            </p:cNvSpPr>
            <p:nvPr/>
          </p:nvSpPr>
          <p:spPr bwMode="auto">
            <a:xfrm flipH="1">
              <a:off x="6820" y="4508"/>
              <a:ext cx="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9"/>
            <p:cNvSpPr>
              <a:spLocks/>
            </p:cNvSpPr>
            <p:nvPr/>
          </p:nvSpPr>
          <p:spPr bwMode="auto">
            <a:xfrm>
              <a:off x="7320" y="4920"/>
              <a:ext cx="100" cy="206"/>
            </a:xfrm>
            <a:custGeom>
              <a:avLst/>
              <a:gdLst>
                <a:gd name="T0" fmla="*/ 0 w 48"/>
                <a:gd name="T1" fmla="*/ 0 h 96"/>
                <a:gd name="T2" fmla="*/ 48 w 48"/>
                <a:gd name="T3" fmla="*/ 48 h 96"/>
                <a:gd name="T4" fmla="*/ 0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cubicBezTo>
                    <a:pt x="24" y="16"/>
                    <a:pt x="48" y="32"/>
                    <a:pt x="48" y="48"/>
                  </a:cubicBezTo>
                  <a:cubicBezTo>
                    <a:pt x="48" y="64"/>
                    <a:pt x="0" y="80"/>
                    <a:pt x="0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48"/>
            <p:cNvSpPr>
              <a:spLocks noChangeShapeType="1"/>
            </p:cNvSpPr>
            <p:nvPr/>
          </p:nvSpPr>
          <p:spPr bwMode="auto">
            <a:xfrm flipV="1">
              <a:off x="7320" y="4508"/>
              <a:ext cx="0" cy="4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7"/>
            <p:cNvSpPr>
              <a:spLocks/>
            </p:cNvSpPr>
            <p:nvPr/>
          </p:nvSpPr>
          <p:spPr bwMode="auto">
            <a:xfrm>
              <a:off x="7320" y="5126"/>
              <a:ext cx="100" cy="205"/>
            </a:xfrm>
            <a:custGeom>
              <a:avLst/>
              <a:gdLst>
                <a:gd name="T0" fmla="*/ 0 w 48"/>
                <a:gd name="T1" fmla="*/ 0 h 96"/>
                <a:gd name="T2" fmla="*/ 48 w 48"/>
                <a:gd name="T3" fmla="*/ 48 h 96"/>
                <a:gd name="T4" fmla="*/ 0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cubicBezTo>
                    <a:pt x="24" y="16"/>
                    <a:pt x="48" y="32"/>
                    <a:pt x="48" y="48"/>
                  </a:cubicBezTo>
                  <a:cubicBezTo>
                    <a:pt x="48" y="64"/>
                    <a:pt x="0" y="80"/>
                    <a:pt x="0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6"/>
            <p:cNvSpPr>
              <a:spLocks/>
            </p:cNvSpPr>
            <p:nvPr/>
          </p:nvSpPr>
          <p:spPr bwMode="auto">
            <a:xfrm>
              <a:off x="7320" y="5331"/>
              <a:ext cx="100" cy="206"/>
            </a:xfrm>
            <a:custGeom>
              <a:avLst/>
              <a:gdLst>
                <a:gd name="T0" fmla="*/ 0 w 48"/>
                <a:gd name="T1" fmla="*/ 0 h 96"/>
                <a:gd name="T2" fmla="*/ 48 w 48"/>
                <a:gd name="T3" fmla="*/ 48 h 96"/>
                <a:gd name="T4" fmla="*/ 0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cubicBezTo>
                    <a:pt x="24" y="16"/>
                    <a:pt x="48" y="32"/>
                    <a:pt x="48" y="48"/>
                  </a:cubicBezTo>
                  <a:cubicBezTo>
                    <a:pt x="48" y="64"/>
                    <a:pt x="0" y="80"/>
                    <a:pt x="0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auto">
            <a:xfrm>
              <a:off x="7320" y="5537"/>
              <a:ext cx="100" cy="206"/>
            </a:xfrm>
            <a:custGeom>
              <a:avLst/>
              <a:gdLst>
                <a:gd name="T0" fmla="*/ 0 w 48"/>
                <a:gd name="T1" fmla="*/ 0 h 96"/>
                <a:gd name="T2" fmla="*/ 48 w 48"/>
                <a:gd name="T3" fmla="*/ 48 h 96"/>
                <a:gd name="T4" fmla="*/ 0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cubicBezTo>
                    <a:pt x="24" y="16"/>
                    <a:pt x="48" y="32"/>
                    <a:pt x="48" y="48"/>
                  </a:cubicBezTo>
                  <a:cubicBezTo>
                    <a:pt x="48" y="64"/>
                    <a:pt x="0" y="80"/>
                    <a:pt x="0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4"/>
            <p:cNvSpPr>
              <a:spLocks noChangeShapeType="1"/>
            </p:cNvSpPr>
            <p:nvPr/>
          </p:nvSpPr>
          <p:spPr bwMode="auto">
            <a:xfrm flipV="1">
              <a:off x="7320" y="5743"/>
              <a:ext cx="0" cy="4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7720" y="4920"/>
              <a:ext cx="100" cy="206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48 h 96"/>
                <a:gd name="T4" fmla="*/ 48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48" y="0"/>
                  </a:moveTo>
                  <a:cubicBezTo>
                    <a:pt x="24" y="16"/>
                    <a:pt x="0" y="32"/>
                    <a:pt x="0" y="48"/>
                  </a:cubicBezTo>
                  <a:cubicBezTo>
                    <a:pt x="0" y="64"/>
                    <a:pt x="32" y="40"/>
                    <a:pt x="48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7720" y="5126"/>
              <a:ext cx="100" cy="205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48 h 96"/>
                <a:gd name="T4" fmla="*/ 48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48" y="0"/>
                  </a:moveTo>
                  <a:cubicBezTo>
                    <a:pt x="24" y="16"/>
                    <a:pt x="0" y="32"/>
                    <a:pt x="0" y="48"/>
                  </a:cubicBezTo>
                  <a:cubicBezTo>
                    <a:pt x="0" y="64"/>
                    <a:pt x="32" y="40"/>
                    <a:pt x="48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7720" y="5331"/>
              <a:ext cx="100" cy="206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48 h 96"/>
                <a:gd name="T4" fmla="*/ 48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48" y="0"/>
                  </a:moveTo>
                  <a:cubicBezTo>
                    <a:pt x="24" y="16"/>
                    <a:pt x="0" y="32"/>
                    <a:pt x="0" y="48"/>
                  </a:cubicBezTo>
                  <a:cubicBezTo>
                    <a:pt x="0" y="64"/>
                    <a:pt x="32" y="40"/>
                    <a:pt x="48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0"/>
            <p:cNvSpPr>
              <a:spLocks/>
            </p:cNvSpPr>
            <p:nvPr/>
          </p:nvSpPr>
          <p:spPr bwMode="auto">
            <a:xfrm>
              <a:off x="7720" y="5537"/>
              <a:ext cx="100" cy="206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48 h 96"/>
                <a:gd name="T4" fmla="*/ 48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48" y="0"/>
                  </a:moveTo>
                  <a:cubicBezTo>
                    <a:pt x="24" y="16"/>
                    <a:pt x="0" y="32"/>
                    <a:pt x="0" y="48"/>
                  </a:cubicBezTo>
                  <a:cubicBezTo>
                    <a:pt x="0" y="64"/>
                    <a:pt x="32" y="40"/>
                    <a:pt x="48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39"/>
            <p:cNvSpPr>
              <a:spLocks noChangeShapeType="1"/>
            </p:cNvSpPr>
            <p:nvPr/>
          </p:nvSpPr>
          <p:spPr bwMode="auto">
            <a:xfrm flipV="1">
              <a:off x="7820" y="4508"/>
              <a:ext cx="0" cy="4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38"/>
            <p:cNvSpPr>
              <a:spLocks noChangeShapeType="1"/>
            </p:cNvSpPr>
            <p:nvPr/>
          </p:nvSpPr>
          <p:spPr bwMode="auto">
            <a:xfrm flipV="1">
              <a:off x="7820" y="5743"/>
              <a:ext cx="0" cy="4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37"/>
            <p:cNvSpPr>
              <a:spLocks noChangeShapeType="1"/>
            </p:cNvSpPr>
            <p:nvPr/>
          </p:nvSpPr>
          <p:spPr bwMode="auto">
            <a:xfrm flipH="1">
              <a:off x="7820" y="4520"/>
              <a:ext cx="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36"/>
            <p:cNvSpPr>
              <a:spLocks noChangeShapeType="1"/>
            </p:cNvSpPr>
            <p:nvPr/>
          </p:nvSpPr>
          <p:spPr bwMode="auto">
            <a:xfrm flipV="1">
              <a:off x="8320" y="4211"/>
              <a:ext cx="100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35"/>
            <p:cNvSpPr>
              <a:spLocks noChangeShapeType="1"/>
            </p:cNvSpPr>
            <p:nvPr/>
          </p:nvSpPr>
          <p:spPr bwMode="auto">
            <a:xfrm>
              <a:off x="8420" y="4211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34"/>
            <p:cNvSpPr>
              <a:spLocks noChangeShapeType="1"/>
            </p:cNvSpPr>
            <p:nvPr/>
          </p:nvSpPr>
          <p:spPr bwMode="auto">
            <a:xfrm>
              <a:off x="8620" y="4211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33"/>
            <p:cNvSpPr>
              <a:spLocks noChangeShapeType="1"/>
            </p:cNvSpPr>
            <p:nvPr/>
          </p:nvSpPr>
          <p:spPr bwMode="auto">
            <a:xfrm flipV="1">
              <a:off x="8720" y="4211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32"/>
            <p:cNvSpPr>
              <a:spLocks noChangeShapeType="1"/>
            </p:cNvSpPr>
            <p:nvPr/>
          </p:nvSpPr>
          <p:spPr bwMode="auto">
            <a:xfrm>
              <a:off x="8820" y="4211"/>
              <a:ext cx="100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31"/>
            <p:cNvSpPr>
              <a:spLocks noChangeShapeType="1"/>
            </p:cNvSpPr>
            <p:nvPr/>
          </p:nvSpPr>
          <p:spPr bwMode="auto">
            <a:xfrm flipV="1">
              <a:off x="8520" y="4211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Text Box 30"/>
            <p:cNvSpPr txBox="1">
              <a:spLocks noChangeArrowheads="1"/>
            </p:cNvSpPr>
            <p:nvPr/>
          </p:nvSpPr>
          <p:spPr bwMode="auto">
            <a:xfrm>
              <a:off x="8320" y="3686"/>
              <a:ext cx="1100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100</a:t>
              </a:r>
              <a:r>
                <a:rPr lang="el-GR" altLang="en-US" dirty="0" smtClean="0">
                  <a:solidFill>
                    <a:srgbClr val="000000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Ω 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Line 29"/>
            <p:cNvSpPr>
              <a:spLocks noChangeShapeType="1"/>
            </p:cNvSpPr>
            <p:nvPr/>
          </p:nvSpPr>
          <p:spPr bwMode="auto">
            <a:xfrm flipH="1">
              <a:off x="8920" y="4520"/>
              <a:ext cx="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7220" y="4104"/>
              <a:ext cx="765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1:2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Text Box 27"/>
            <p:cNvSpPr txBox="1">
              <a:spLocks noChangeArrowheads="1"/>
            </p:cNvSpPr>
            <p:nvPr/>
          </p:nvSpPr>
          <p:spPr bwMode="auto">
            <a:xfrm>
              <a:off x="5120" y="3994"/>
              <a:ext cx="765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5:2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Line 26"/>
            <p:cNvSpPr>
              <a:spLocks noChangeShapeType="1"/>
            </p:cNvSpPr>
            <p:nvPr/>
          </p:nvSpPr>
          <p:spPr bwMode="auto">
            <a:xfrm flipV="1">
              <a:off x="4220" y="4211"/>
              <a:ext cx="100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25"/>
            <p:cNvSpPr>
              <a:spLocks noChangeShapeType="1"/>
            </p:cNvSpPr>
            <p:nvPr/>
          </p:nvSpPr>
          <p:spPr bwMode="auto">
            <a:xfrm>
              <a:off x="4320" y="4211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24"/>
            <p:cNvSpPr>
              <a:spLocks noChangeShapeType="1"/>
            </p:cNvSpPr>
            <p:nvPr/>
          </p:nvSpPr>
          <p:spPr bwMode="auto">
            <a:xfrm>
              <a:off x="4520" y="4211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23"/>
            <p:cNvSpPr>
              <a:spLocks noChangeShapeType="1"/>
            </p:cNvSpPr>
            <p:nvPr/>
          </p:nvSpPr>
          <p:spPr bwMode="auto">
            <a:xfrm flipV="1">
              <a:off x="4620" y="4211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22"/>
            <p:cNvSpPr>
              <a:spLocks noChangeShapeType="1"/>
            </p:cNvSpPr>
            <p:nvPr/>
          </p:nvSpPr>
          <p:spPr bwMode="auto">
            <a:xfrm>
              <a:off x="4720" y="4211"/>
              <a:ext cx="100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21"/>
            <p:cNvSpPr>
              <a:spLocks noChangeShapeType="1"/>
            </p:cNvSpPr>
            <p:nvPr/>
          </p:nvSpPr>
          <p:spPr bwMode="auto">
            <a:xfrm flipV="1">
              <a:off x="4420" y="4211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Text Box 20"/>
            <p:cNvSpPr txBox="1">
              <a:spLocks noChangeArrowheads="1"/>
            </p:cNvSpPr>
            <p:nvPr/>
          </p:nvSpPr>
          <p:spPr bwMode="auto">
            <a:xfrm>
              <a:off x="4020" y="3788"/>
              <a:ext cx="1100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125</a:t>
              </a:r>
              <a:r>
                <a:rPr kumimoji="0" lang="el-GR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Ω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Line 19"/>
            <p:cNvSpPr>
              <a:spLocks noChangeShapeType="1"/>
            </p:cNvSpPr>
            <p:nvPr/>
          </p:nvSpPr>
          <p:spPr bwMode="auto">
            <a:xfrm flipH="1">
              <a:off x="4820" y="4508"/>
              <a:ext cx="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18"/>
            <p:cNvSpPr>
              <a:spLocks noChangeShapeType="1"/>
            </p:cNvSpPr>
            <p:nvPr/>
          </p:nvSpPr>
          <p:spPr bwMode="auto">
            <a:xfrm flipH="1">
              <a:off x="3020" y="4920"/>
              <a:ext cx="200" cy="4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17"/>
            <p:cNvSpPr>
              <a:spLocks noChangeShapeType="1"/>
            </p:cNvSpPr>
            <p:nvPr/>
          </p:nvSpPr>
          <p:spPr bwMode="auto">
            <a:xfrm>
              <a:off x="3020" y="5331"/>
              <a:ext cx="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Text Box 16"/>
            <p:cNvSpPr txBox="1">
              <a:spLocks noChangeArrowheads="1"/>
            </p:cNvSpPr>
            <p:nvPr/>
          </p:nvSpPr>
          <p:spPr bwMode="auto">
            <a:xfrm>
              <a:off x="4720" y="4817"/>
              <a:ext cx="558" cy="1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+</a:t>
              </a:r>
              <a:endPara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V</a:t>
              </a:r>
              <a:r>
                <a:rPr kumimoji="0" lang="en-US" altLang="en-US" sz="18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</a:t>
              </a:r>
              <a:endPara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Text Box 15"/>
            <p:cNvSpPr txBox="1">
              <a:spLocks noChangeArrowheads="1"/>
            </p:cNvSpPr>
            <p:nvPr/>
          </p:nvSpPr>
          <p:spPr bwMode="auto">
            <a:xfrm>
              <a:off x="5820" y="4714"/>
              <a:ext cx="558" cy="1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+</a:t>
              </a:r>
              <a:endPara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V</a:t>
              </a:r>
              <a:r>
                <a:rPr kumimoji="0" lang="en-US" altLang="en-US" sz="18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2</a:t>
              </a:r>
              <a:endPara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-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Text Box 14"/>
            <p:cNvSpPr txBox="1">
              <a:spLocks noChangeArrowheads="1"/>
            </p:cNvSpPr>
            <p:nvPr/>
          </p:nvSpPr>
          <p:spPr bwMode="auto">
            <a:xfrm>
              <a:off x="6820" y="4714"/>
              <a:ext cx="558" cy="1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+</a:t>
              </a:r>
              <a:endPara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V</a:t>
              </a:r>
              <a:r>
                <a:rPr kumimoji="0" lang="en-US" altLang="en-US" sz="18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3</a:t>
              </a:r>
              <a:endPara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Text Box 13"/>
            <p:cNvSpPr txBox="1">
              <a:spLocks noChangeArrowheads="1"/>
            </p:cNvSpPr>
            <p:nvPr/>
          </p:nvSpPr>
          <p:spPr bwMode="auto">
            <a:xfrm>
              <a:off x="7820" y="4714"/>
              <a:ext cx="558" cy="1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+</a:t>
              </a:r>
              <a:endPara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V</a:t>
              </a:r>
              <a:r>
                <a:rPr kumimoji="0" lang="en-US" altLang="en-US" sz="18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4</a:t>
              </a:r>
              <a:endPara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Line 12"/>
            <p:cNvSpPr>
              <a:spLocks noChangeShapeType="1"/>
            </p:cNvSpPr>
            <p:nvPr/>
          </p:nvSpPr>
          <p:spPr bwMode="auto">
            <a:xfrm>
              <a:off x="7820" y="6154"/>
              <a:ext cx="1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11"/>
            <p:cNvSpPr>
              <a:spLocks noChangeShapeType="1"/>
            </p:cNvSpPr>
            <p:nvPr/>
          </p:nvSpPr>
          <p:spPr bwMode="auto">
            <a:xfrm>
              <a:off x="9420" y="4508"/>
              <a:ext cx="0" cy="16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10"/>
            <p:cNvSpPr>
              <a:spLocks noChangeShapeType="1"/>
            </p:cNvSpPr>
            <p:nvPr/>
          </p:nvSpPr>
          <p:spPr bwMode="auto">
            <a:xfrm>
              <a:off x="8420" y="4920"/>
              <a:ext cx="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9"/>
            <p:cNvSpPr>
              <a:spLocks noChangeShapeType="1"/>
            </p:cNvSpPr>
            <p:nvPr/>
          </p:nvSpPr>
          <p:spPr bwMode="auto">
            <a:xfrm>
              <a:off x="6320" y="4920"/>
              <a:ext cx="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8"/>
            <p:cNvSpPr>
              <a:spLocks noChangeShapeType="1"/>
            </p:cNvSpPr>
            <p:nvPr/>
          </p:nvSpPr>
          <p:spPr bwMode="auto">
            <a:xfrm>
              <a:off x="4220" y="4817"/>
              <a:ext cx="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Text Box 7"/>
            <p:cNvSpPr txBox="1">
              <a:spLocks noChangeArrowheads="1"/>
            </p:cNvSpPr>
            <p:nvPr/>
          </p:nvSpPr>
          <p:spPr bwMode="auto">
            <a:xfrm>
              <a:off x="4220" y="4817"/>
              <a:ext cx="442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</a:t>
              </a:r>
              <a:r>
                <a:rPr kumimoji="0" lang="en-US" altLang="en-US" sz="18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Text Box 6"/>
            <p:cNvSpPr txBox="1">
              <a:spLocks noChangeArrowheads="1"/>
            </p:cNvSpPr>
            <p:nvPr/>
          </p:nvSpPr>
          <p:spPr bwMode="auto">
            <a:xfrm>
              <a:off x="6320" y="4920"/>
              <a:ext cx="442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</a:t>
              </a:r>
              <a:r>
                <a:rPr kumimoji="0" lang="en-US" altLang="en-US" sz="18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Text Box 5"/>
            <p:cNvSpPr txBox="1">
              <a:spLocks noChangeArrowheads="1"/>
            </p:cNvSpPr>
            <p:nvPr/>
          </p:nvSpPr>
          <p:spPr bwMode="auto">
            <a:xfrm>
              <a:off x="8420" y="4920"/>
              <a:ext cx="442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</a:t>
              </a:r>
              <a:r>
                <a:rPr kumimoji="0" lang="en-US" altLang="en-US" sz="18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Line 4"/>
            <p:cNvSpPr>
              <a:spLocks noChangeShapeType="1"/>
            </p:cNvSpPr>
            <p:nvPr/>
          </p:nvSpPr>
          <p:spPr bwMode="auto">
            <a:xfrm>
              <a:off x="4920" y="3994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3"/>
            <p:cNvSpPr>
              <a:spLocks noChangeShapeType="1"/>
            </p:cNvSpPr>
            <p:nvPr/>
          </p:nvSpPr>
          <p:spPr bwMode="auto">
            <a:xfrm flipV="1">
              <a:off x="4920" y="3274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Text Box 2"/>
            <p:cNvSpPr txBox="1">
              <a:spLocks noChangeArrowheads="1"/>
            </p:cNvSpPr>
            <p:nvPr/>
          </p:nvSpPr>
          <p:spPr bwMode="auto">
            <a:xfrm>
              <a:off x="4908" y="3084"/>
              <a:ext cx="582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Z</a:t>
              </a:r>
              <a:r>
                <a:rPr kumimoji="0" lang="en-US" altLang="en-US" sz="18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in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85" name="Rectangle 84"/>
          <p:cNvSpPr/>
          <p:nvPr/>
        </p:nvSpPr>
        <p:spPr>
          <a:xfrm>
            <a:off x="1656470" y="1033875"/>
            <a:ext cx="38989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the circuit shown, find the input impedance,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the voltages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,and the currents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and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735836" y="130162"/>
                <a:ext cx="1761508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36" y="130162"/>
                <a:ext cx="1761508" cy="5638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459179" y="172559"/>
                <a:ext cx="843564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179" y="172559"/>
                <a:ext cx="843564" cy="5638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6711415" y="2615999"/>
                <a:ext cx="1729640" cy="571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415" y="2615999"/>
                <a:ext cx="1729640" cy="5713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9622205" y="2619375"/>
                <a:ext cx="1729640" cy="571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205" y="2619375"/>
                <a:ext cx="1729640" cy="5713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/>
              <p:cNvSpPr txBox="1"/>
              <p:nvPr/>
            </p:nvSpPr>
            <p:spPr>
              <a:xfrm>
                <a:off x="6737090" y="3563309"/>
                <a:ext cx="1544077" cy="5654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090" y="3563309"/>
                <a:ext cx="1544077" cy="5654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/>
              <p:cNvSpPr txBox="1"/>
              <p:nvPr/>
            </p:nvSpPr>
            <p:spPr>
              <a:xfrm>
                <a:off x="9617472" y="3563308"/>
                <a:ext cx="103630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472" y="3563308"/>
                <a:ext cx="1036309" cy="5231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566280" y="1804320"/>
              <a:ext cx="6055920" cy="4398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8360" y="1796040"/>
                <a:ext cx="6068160" cy="441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855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1"/>
          <p:cNvSpPr>
            <a:spLocks noChangeArrowheads="1"/>
          </p:cNvSpPr>
          <p:nvPr/>
        </p:nvSpPr>
        <p:spPr bwMode="auto">
          <a:xfrm>
            <a:off x="6372225" y="104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5800725" y="-223425"/>
            <a:ext cx="5334000" cy="2514600"/>
            <a:chOff x="2420" y="2760"/>
            <a:chExt cx="7000" cy="3394"/>
          </a:xfrm>
        </p:grpSpPr>
        <p:sp>
          <p:nvSpPr>
            <p:cNvPr id="6" name="AutoShape 80"/>
            <p:cNvSpPr>
              <a:spLocks noChangeAspect="1" noChangeArrowheads="1" noTextEdit="1"/>
            </p:cNvSpPr>
            <p:nvPr/>
          </p:nvSpPr>
          <p:spPr bwMode="auto">
            <a:xfrm>
              <a:off x="2520" y="2760"/>
              <a:ext cx="6900" cy="3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9"/>
            <p:cNvSpPr>
              <a:spLocks/>
            </p:cNvSpPr>
            <p:nvPr/>
          </p:nvSpPr>
          <p:spPr bwMode="auto">
            <a:xfrm>
              <a:off x="5220" y="4920"/>
              <a:ext cx="100" cy="206"/>
            </a:xfrm>
            <a:custGeom>
              <a:avLst/>
              <a:gdLst>
                <a:gd name="T0" fmla="*/ 0 w 48"/>
                <a:gd name="T1" fmla="*/ 0 h 96"/>
                <a:gd name="T2" fmla="*/ 48 w 48"/>
                <a:gd name="T3" fmla="*/ 48 h 96"/>
                <a:gd name="T4" fmla="*/ 0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cubicBezTo>
                    <a:pt x="24" y="16"/>
                    <a:pt x="48" y="32"/>
                    <a:pt x="48" y="48"/>
                  </a:cubicBezTo>
                  <a:cubicBezTo>
                    <a:pt x="48" y="64"/>
                    <a:pt x="0" y="80"/>
                    <a:pt x="0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78"/>
            <p:cNvSpPr>
              <a:spLocks noChangeShapeType="1"/>
            </p:cNvSpPr>
            <p:nvPr/>
          </p:nvSpPr>
          <p:spPr bwMode="auto">
            <a:xfrm flipV="1">
              <a:off x="5220" y="4508"/>
              <a:ext cx="0" cy="4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7"/>
            <p:cNvSpPr>
              <a:spLocks/>
            </p:cNvSpPr>
            <p:nvPr/>
          </p:nvSpPr>
          <p:spPr bwMode="auto">
            <a:xfrm>
              <a:off x="5220" y="5126"/>
              <a:ext cx="100" cy="205"/>
            </a:xfrm>
            <a:custGeom>
              <a:avLst/>
              <a:gdLst>
                <a:gd name="T0" fmla="*/ 0 w 48"/>
                <a:gd name="T1" fmla="*/ 0 h 96"/>
                <a:gd name="T2" fmla="*/ 48 w 48"/>
                <a:gd name="T3" fmla="*/ 48 h 96"/>
                <a:gd name="T4" fmla="*/ 0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cubicBezTo>
                    <a:pt x="24" y="16"/>
                    <a:pt x="48" y="32"/>
                    <a:pt x="48" y="48"/>
                  </a:cubicBezTo>
                  <a:cubicBezTo>
                    <a:pt x="48" y="64"/>
                    <a:pt x="0" y="80"/>
                    <a:pt x="0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6"/>
            <p:cNvSpPr>
              <a:spLocks/>
            </p:cNvSpPr>
            <p:nvPr/>
          </p:nvSpPr>
          <p:spPr bwMode="auto">
            <a:xfrm>
              <a:off x="5220" y="5331"/>
              <a:ext cx="100" cy="206"/>
            </a:xfrm>
            <a:custGeom>
              <a:avLst/>
              <a:gdLst>
                <a:gd name="T0" fmla="*/ 0 w 48"/>
                <a:gd name="T1" fmla="*/ 0 h 96"/>
                <a:gd name="T2" fmla="*/ 48 w 48"/>
                <a:gd name="T3" fmla="*/ 48 h 96"/>
                <a:gd name="T4" fmla="*/ 0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cubicBezTo>
                    <a:pt x="24" y="16"/>
                    <a:pt x="48" y="32"/>
                    <a:pt x="48" y="48"/>
                  </a:cubicBezTo>
                  <a:cubicBezTo>
                    <a:pt x="48" y="64"/>
                    <a:pt x="0" y="80"/>
                    <a:pt x="0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5"/>
            <p:cNvSpPr>
              <a:spLocks/>
            </p:cNvSpPr>
            <p:nvPr/>
          </p:nvSpPr>
          <p:spPr bwMode="auto">
            <a:xfrm>
              <a:off x="5220" y="5537"/>
              <a:ext cx="100" cy="206"/>
            </a:xfrm>
            <a:custGeom>
              <a:avLst/>
              <a:gdLst>
                <a:gd name="T0" fmla="*/ 0 w 48"/>
                <a:gd name="T1" fmla="*/ 0 h 96"/>
                <a:gd name="T2" fmla="*/ 48 w 48"/>
                <a:gd name="T3" fmla="*/ 48 h 96"/>
                <a:gd name="T4" fmla="*/ 0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cubicBezTo>
                    <a:pt x="24" y="16"/>
                    <a:pt x="48" y="32"/>
                    <a:pt x="48" y="48"/>
                  </a:cubicBezTo>
                  <a:cubicBezTo>
                    <a:pt x="48" y="64"/>
                    <a:pt x="0" y="80"/>
                    <a:pt x="0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74"/>
            <p:cNvSpPr>
              <a:spLocks noChangeShapeType="1"/>
            </p:cNvSpPr>
            <p:nvPr/>
          </p:nvSpPr>
          <p:spPr bwMode="auto">
            <a:xfrm flipV="1">
              <a:off x="5220" y="5743"/>
              <a:ext cx="0" cy="4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73"/>
            <p:cNvSpPr>
              <a:spLocks noChangeShapeType="1"/>
            </p:cNvSpPr>
            <p:nvPr/>
          </p:nvSpPr>
          <p:spPr bwMode="auto">
            <a:xfrm flipH="1">
              <a:off x="3920" y="4508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72"/>
            <p:cNvSpPr>
              <a:spLocks noChangeShapeType="1"/>
            </p:cNvSpPr>
            <p:nvPr/>
          </p:nvSpPr>
          <p:spPr bwMode="auto">
            <a:xfrm flipH="1">
              <a:off x="3920" y="6154"/>
              <a:ext cx="1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1"/>
            <p:cNvSpPr>
              <a:spLocks/>
            </p:cNvSpPr>
            <p:nvPr/>
          </p:nvSpPr>
          <p:spPr bwMode="auto">
            <a:xfrm>
              <a:off x="5620" y="4920"/>
              <a:ext cx="100" cy="206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48 h 96"/>
                <a:gd name="T4" fmla="*/ 48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48" y="0"/>
                  </a:moveTo>
                  <a:cubicBezTo>
                    <a:pt x="24" y="16"/>
                    <a:pt x="0" y="32"/>
                    <a:pt x="0" y="48"/>
                  </a:cubicBezTo>
                  <a:cubicBezTo>
                    <a:pt x="0" y="64"/>
                    <a:pt x="32" y="40"/>
                    <a:pt x="48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0"/>
            <p:cNvSpPr>
              <a:spLocks/>
            </p:cNvSpPr>
            <p:nvPr/>
          </p:nvSpPr>
          <p:spPr bwMode="auto">
            <a:xfrm>
              <a:off x="5620" y="5126"/>
              <a:ext cx="100" cy="205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48 h 96"/>
                <a:gd name="T4" fmla="*/ 48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48" y="0"/>
                  </a:moveTo>
                  <a:cubicBezTo>
                    <a:pt x="24" y="16"/>
                    <a:pt x="0" y="32"/>
                    <a:pt x="0" y="48"/>
                  </a:cubicBezTo>
                  <a:cubicBezTo>
                    <a:pt x="0" y="64"/>
                    <a:pt x="32" y="40"/>
                    <a:pt x="48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9"/>
            <p:cNvSpPr>
              <a:spLocks/>
            </p:cNvSpPr>
            <p:nvPr/>
          </p:nvSpPr>
          <p:spPr bwMode="auto">
            <a:xfrm>
              <a:off x="5620" y="5331"/>
              <a:ext cx="100" cy="206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48 h 96"/>
                <a:gd name="T4" fmla="*/ 48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48" y="0"/>
                  </a:moveTo>
                  <a:cubicBezTo>
                    <a:pt x="24" y="16"/>
                    <a:pt x="0" y="32"/>
                    <a:pt x="0" y="48"/>
                  </a:cubicBezTo>
                  <a:cubicBezTo>
                    <a:pt x="0" y="64"/>
                    <a:pt x="32" y="40"/>
                    <a:pt x="48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8"/>
            <p:cNvSpPr>
              <a:spLocks/>
            </p:cNvSpPr>
            <p:nvPr/>
          </p:nvSpPr>
          <p:spPr bwMode="auto">
            <a:xfrm>
              <a:off x="5620" y="5537"/>
              <a:ext cx="100" cy="206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48 h 96"/>
                <a:gd name="T4" fmla="*/ 48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48" y="0"/>
                  </a:moveTo>
                  <a:cubicBezTo>
                    <a:pt x="24" y="16"/>
                    <a:pt x="0" y="32"/>
                    <a:pt x="0" y="48"/>
                  </a:cubicBezTo>
                  <a:cubicBezTo>
                    <a:pt x="0" y="64"/>
                    <a:pt x="32" y="40"/>
                    <a:pt x="48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67"/>
            <p:cNvSpPr>
              <a:spLocks noChangeShapeType="1"/>
            </p:cNvSpPr>
            <p:nvPr/>
          </p:nvSpPr>
          <p:spPr bwMode="auto">
            <a:xfrm flipV="1">
              <a:off x="5720" y="4508"/>
              <a:ext cx="0" cy="4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66"/>
            <p:cNvSpPr>
              <a:spLocks noChangeShapeType="1"/>
            </p:cNvSpPr>
            <p:nvPr/>
          </p:nvSpPr>
          <p:spPr bwMode="auto">
            <a:xfrm flipH="1">
              <a:off x="5720" y="4508"/>
              <a:ext cx="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65"/>
            <p:cNvSpPr>
              <a:spLocks noChangeShapeType="1"/>
            </p:cNvSpPr>
            <p:nvPr/>
          </p:nvSpPr>
          <p:spPr bwMode="auto">
            <a:xfrm flipV="1">
              <a:off x="5720" y="5743"/>
              <a:ext cx="0" cy="4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64"/>
            <p:cNvSpPr>
              <a:spLocks noChangeShapeType="1"/>
            </p:cNvSpPr>
            <p:nvPr/>
          </p:nvSpPr>
          <p:spPr bwMode="auto">
            <a:xfrm flipH="1">
              <a:off x="5720" y="6154"/>
              <a:ext cx="1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63"/>
            <p:cNvSpPr>
              <a:spLocks noChangeShapeType="1"/>
            </p:cNvSpPr>
            <p:nvPr/>
          </p:nvSpPr>
          <p:spPr bwMode="auto">
            <a:xfrm>
              <a:off x="3920" y="4508"/>
              <a:ext cx="0" cy="5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62"/>
            <p:cNvSpPr>
              <a:spLocks noChangeShapeType="1"/>
            </p:cNvSpPr>
            <p:nvPr/>
          </p:nvSpPr>
          <p:spPr bwMode="auto">
            <a:xfrm>
              <a:off x="3920" y="5640"/>
              <a:ext cx="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61"/>
            <p:cNvSpPr>
              <a:spLocks noChangeArrowheads="1"/>
            </p:cNvSpPr>
            <p:nvPr/>
          </p:nvSpPr>
          <p:spPr bwMode="auto">
            <a:xfrm>
              <a:off x="3620" y="5023"/>
              <a:ext cx="600" cy="61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0"/>
            <p:cNvSpPr>
              <a:spLocks/>
            </p:cNvSpPr>
            <p:nvPr/>
          </p:nvSpPr>
          <p:spPr bwMode="auto">
            <a:xfrm>
              <a:off x="3720" y="5126"/>
              <a:ext cx="400" cy="411"/>
            </a:xfrm>
            <a:custGeom>
              <a:avLst/>
              <a:gdLst>
                <a:gd name="T0" fmla="*/ 0 w 192"/>
                <a:gd name="T1" fmla="*/ 96 h 192"/>
                <a:gd name="T2" fmla="*/ 48 w 192"/>
                <a:gd name="T3" fmla="*/ 0 h 192"/>
                <a:gd name="T4" fmla="*/ 96 w 192"/>
                <a:gd name="T5" fmla="*/ 96 h 192"/>
                <a:gd name="T6" fmla="*/ 144 w 192"/>
                <a:gd name="T7" fmla="*/ 192 h 192"/>
                <a:gd name="T8" fmla="*/ 192 w 192"/>
                <a:gd name="T9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92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64"/>
                    <a:pt x="96" y="96"/>
                  </a:cubicBezTo>
                  <a:cubicBezTo>
                    <a:pt x="112" y="128"/>
                    <a:pt x="128" y="192"/>
                    <a:pt x="144" y="192"/>
                  </a:cubicBezTo>
                  <a:cubicBezTo>
                    <a:pt x="160" y="192"/>
                    <a:pt x="160" y="104"/>
                    <a:pt x="192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59"/>
            <p:cNvSpPr>
              <a:spLocks noChangeShapeType="1"/>
            </p:cNvSpPr>
            <p:nvPr/>
          </p:nvSpPr>
          <p:spPr bwMode="auto">
            <a:xfrm flipV="1">
              <a:off x="6220" y="4200"/>
              <a:ext cx="100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58"/>
            <p:cNvSpPr>
              <a:spLocks noChangeShapeType="1"/>
            </p:cNvSpPr>
            <p:nvPr/>
          </p:nvSpPr>
          <p:spPr bwMode="auto">
            <a:xfrm>
              <a:off x="6320" y="4200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57"/>
            <p:cNvSpPr>
              <a:spLocks noChangeShapeType="1"/>
            </p:cNvSpPr>
            <p:nvPr/>
          </p:nvSpPr>
          <p:spPr bwMode="auto">
            <a:xfrm>
              <a:off x="6520" y="4200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56"/>
            <p:cNvSpPr>
              <a:spLocks noChangeShapeType="1"/>
            </p:cNvSpPr>
            <p:nvPr/>
          </p:nvSpPr>
          <p:spPr bwMode="auto">
            <a:xfrm flipV="1">
              <a:off x="6620" y="4200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55"/>
            <p:cNvSpPr>
              <a:spLocks noChangeShapeType="1"/>
            </p:cNvSpPr>
            <p:nvPr/>
          </p:nvSpPr>
          <p:spPr bwMode="auto">
            <a:xfrm>
              <a:off x="6720" y="4200"/>
              <a:ext cx="100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54"/>
            <p:cNvSpPr>
              <a:spLocks noChangeShapeType="1"/>
            </p:cNvSpPr>
            <p:nvPr/>
          </p:nvSpPr>
          <p:spPr bwMode="auto">
            <a:xfrm flipV="1">
              <a:off x="6420" y="4200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Text Box 53"/>
            <p:cNvSpPr txBox="1">
              <a:spLocks noChangeArrowheads="1"/>
            </p:cNvSpPr>
            <p:nvPr/>
          </p:nvSpPr>
          <p:spPr bwMode="auto">
            <a:xfrm>
              <a:off x="6220" y="3675"/>
              <a:ext cx="988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35</a:t>
              </a:r>
              <a:r>
                <a:rPr lang="el-GR" altLang="en-US" dirty="0" smtClean="0">
                  <a:solidFill>
                    <a:srgbClr val="000000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Ω 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Text Box 52"/>
            <p:cNvSpPr txBox="1">
              <a:spLocks noChangeArrowheads="1"/>
            </p:cNvSpPr>
            <p:nvPr/>
          </p:nvSpPr>
          <p:spPr bwMode="auto">
            <a:xfrm>
              <a:off x="2420" y="4920"/>
              <a:ext cx="1267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100  0</a:t>
              </a:r>
              <a:r>
                <a:rPr kumimoji="0" lang="en-US" altLang="en-US" sz="1800" b="0" i="0" u="none" strike="noStrike" cap="none" normalizeH="0" baseline="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o</a:t>
              </a: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endPara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Vrms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Text Box 51"/>
            <p:cNvSpPr txBox="1">
              <a:spLocks noChangeArrowheads="1"/>
            </p:cNvSpPr>
            <p:nvPr/>
          </p:nvSpPr>
          <p:spPr bwMode="auto">
            <a:xfrm>
              <a:off x="3520" y="4714"/>
              <a:ext cx="411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+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Line 50"/>
            <p:cNvSpPr>
              <a:spLocks noChangeShapeType="1"/>
            </p:cNvSpPr>
            <p:nvPr/>
          </p:nvSpPr>
          <p:spPr bwMode="auto">
            <a:xfrm flipH="1">
              <a:off x="6820" y="4508"/>
              <a:ext cx="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9"/>
            <p:cNvSpPr>
              <a:spLocks/>
            </p:cNvSpPr>
            <p:nvPr/>
          </p:nvSpPr>
          <p:spPr bwMode="auto">
            <a:xfrm>
              <a:off x="7320" y="4920"/>
              <a:ext cx="100" cy="206"/>
            </a:xfrm>
            <a:custGeom>
              <a:avLst/>
              <a:gdLst>
                <a:gd name="T0" fmla="*/ 0 w 48"/>
                <a:gd name="T1" fmla="*/ 0 h 96"/>
                <a:gd name="T2" fmla="*/ 48 w 48"/>
                <a:gd name="T3" fmla="*/ 48 h 96"/>
                <a:gd name="T4" fmla="*/ 0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cubicBezTo>
                    <a:pt x="24" y="16"/>
                    <a:pt x="48" y="32"/>
                    <a:pt x="48" y="48"/>
                  </a:cubicBezTo>
                  <a:cubicBezTo>
                    <a:pt x="48" y="64"/>
                    <a:pt x="0" y="80"/>
                    <a:pt x="0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48"/>
            <p:cNvSpPr>
              <a:spLocks noChangeShapeType="1"/>
            </p:cNvSpPr>
            <p:nvPr/>
          </p:nvSpPr>
          <p:spPr bwMode="auto">
            <a:xfrm flipV="1">
              <a:off x="7320" y="4508"/>
              <a:ext cx="0" cy="4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7"/>
            <p:cNvSpPr>
              <a:spLocks/>
            </p:cNvSpPr>
            <p:nvPr/>
          </p:nvSpPr>
          <p:spPr bwMode="auto">
            <a:xfrm>
              <a:off x="7320" y="5126"/>
              <a:ext cx="100" cy="205"/>
            </a:xfrm>
            <a:custGeom>
              <a:avLst/>
              <a:gdLst>
                <a:gd name="T0" fmla="*/ 0 w 48"/>
                <a:gd name="T1" fmla="*/ 0 h 96"/>
                <a:gd name="T2" fmla="*/ 48 w 48"/>
                <a:gd name="T3" fmla="*/ 48 h 96"/>
                <a:gd name="T4" fmla="*/ 0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cubicBezTo>
                    <a:pt x="24" y="16"/>
                    <a:pt x="48" y="32"/>
                    <a:pt x="48" y="48"/>
                  </a:cubicBezTo>
                  <a:cubicBezTo>
                    <a:pt x="48" y="64"/>
                    <a:pt x="0" y="80"/>
                    <a:pt x="0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6"/>
            <p:cNvSpPr>
              <a:spLocks/>
            </p:cNvSpPr>
            <p:nvPr/>
          </p:nvSpPr>
          <p:spPr bwMode="auto">
            <a:xfrm>
              <a:off x="7320" y="5331"/>
              <a:ext cx="100" cy="206"/>
            </a:xfrm>
            <a:custGeom>
              <a:avLst/>
              <a:gdLst>
                <a:gd name="T0" fmla="*/ 0 w 48"/>
                <a:gd name="T1" fmla="*/ 0 h 96"/>
                <a:gd name="T2" fmla="*/ 48 w 48"/>
                <a:gd name="T3" fmla="*/ 48 h 96"/>
                <a:gd name="T4" fmla="*/ 0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cubicBezTo>
                    <a:pt x="24" y="16"/>
                    <a:pt x="48" y="32"/>
                    <a:pt x="48" y="48"/>
                  </a:cubicBezTo>
                  <a:cubicBezTo>
                    <a:pt x="48" y="64"/>
                    <a:pt x="0" y="80"/>
                    <a:pt x="0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auto">
            <a:xfrm>
              <a:off x="7320" y="5537"/>
              <a:ext cx="100" cy="206"/>
            </a:xfrm>
            <a:custGeom>
              <a:avLst/>
              <a:gdLst>
                <a:gd name="T0" fmla="*/ 0 w 48"/>
                <a:gd name="T1" fmla="*/ 0 h 96"/>
                <a:gd name="T2" fmla="*/ 48 w 48"/>
                <a:gd name="T3" fmla="*/ 48 h 96"/>
                <a:gd name="T4" fmla="*/ 0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cubicBezTo>
                    <a:pt x="24" y="16"/>
                    <a:pt x="48" y="32"/>
                    <a:pt x="48" y="48"/>
                  </a:cubicBezTo>
                  <a:cubicBezTo>
                    <a:pt x="48" y="64"/>
                    <a:pt x="0" y="80"/>
                    <a:pt x="0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4"/>
            <p:cNvSpPr>
              <a:spLocks noChangeShapeType="1"/>
            </p:cNvSpPr>
            <p:nvPr/>
          </p:nvSpPr>
          <p:spPr bwMode="auto">
            <a:xfrm flipV="1">
              <a:off x="7320" y="5743"/>
              <a:ext cx="0" cy="4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7720" y="4920"/>
              <a:ext cx="100" cy="206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48 h 96"/>
                <a:gd name="T4" fmla="*/ 48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48" y="0"/>
                  </a:moveTo>
                  <a:cubicBezTo>
                    <a:pt x="24" y="16"/>
                    <a:pt x="0" y="32"/>
                    <a:pt x="0" y="48"/>
                  </a:cubicBezTo>
                  <a:cubicBezTo>
                    <a:pt x="0" y="64"/>
                    <a:pt x="32" y="40"/>
                    <a:pt x="48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7720" y="5126"/>
              <a:ext cx="100" cy="205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48 h 96"/>
                <a:gd name="T4" fmla="*/ 48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48" y="0"/>
                  </a:moveTo>
                  <a:cubicBezTo>
                    <a:pt x="24" y="16"/>
                    <a:pt x="0" y="32"/>
                    <a:pt x="0" y="48"/>
                  </a:cubicBezTo>
                  <a:cubicBezTo>
                    <a:pt x="0" y="64"/>
                    <a:pt x="32" y="40"/>
                    <a:pt x="48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7720" y="5331"/>
              <a:ext cx="100" cy="206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48 h 96"/>
                <a:gd name="T4" fmla="*/ 48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48" y="0"/>
                  </a:moveTo>
                  <a:cubicBezTo>
                    <a:pt x="24" y="16"/>
                    <a:pt x="0" y="32"/>
                    <a:pt x="0" y="48"/>
                  </a:cubicBezTo>
                  <a:cubicBezTo>
                    <a:pt x="0" y="64"/>
                    <a:pt x="32" y="40"/>
                    <a:pt x="48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0"/>
            <p:cNvSpPr>
              <a:spLocks/>
            </p:cNvSpPr>
            <p:nvPr/>
          </p:nvSpPr>
          <p:spPr bwMode="auto">
            <a:xfrm>
              <a:off x="7720" y="5537"/>
              <a:ext cx="100" cy="206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48 h 96"/>
                <a:gd name="T4" fmla="*/ 48 w 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6">
                  <a:moveTo>
                    <a:pt x="48" y="0"/>
                  </a:moveTo>
                  <a:cubicBezTo>
                    <a:pt x="24" y="16"/>
                    <a:pt x="0" y="32"/>
                    <a:pt x="0" y="48"/>
                  </a:cubicBezTo>
                  <a:cubicBezTo>
                    <a:pt x="0" y="64"/>
                    <a:pt x="32" y="40"/>
                    <a:pt x="48" y="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39"/>
            <p:cNvSpPr>
              <a:spLocks noChangeShapeType="1"/>
            </p:cNvSpPr>
            <p:nvPr/>
          </p:nvSpPr>
          <p:spPr bwMode="auto">
            <a:xfrm flipV="1">
              <a:off x="7820" y="4508"/>
              <a:ext cx="0" cy="4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38"/>
            <p:cNvSpPr>
              <a:spLocks noChangeShapeType="1"/>
            </p:cNvSpPr>
            <p:nvPr/>
          </p:nvSpPr>
          <p:spPr bwMode="auto">
            <a:xfrm flipV="1">
              <a:off x="7820" y="5743"/>
              <a:ext cx="0" cy="4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37"/>
            <p:cNvSpPr>
              <a:spLocks noChangeShapeType="1"/>
            </p:cNvSpPr>
            <p:nvPr/>
          </p:nvSpPr>
          <p:spPr bwMode="auto">
            <a:xfrm flipH="1">
              <a:off x="7820" y="4520"/>
              <a:ext cx="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36"/>
            <p:cNvSpPr>
              <a:spLocks noChangeShapeType="1"/>
            </p:cNvSpPr>
            <p:nvPr/>
          </p:nvSpPr>
          <p:spPr bwMode="auto">
            <a:xfrm flipV="1">
              <a:off x="8320" y="4211"/>
              <a:ext cx="100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35"/>
            <p:cNvSpPr>
              <a:spLocks noChangeShapeType="1"/>
            </p:cNvSpPr>
            <p:nvPr/>
          </p:nvSpPr>
          <p:spPr bwMode="auto">
            <a:xfrm>
              <a:off x="8420" y="4211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34"/>
            <p:cNvSpPr>
              <a:spLocks noChangeShapeType="1"/>
            </p:cNvSpPr>
            <p:nvPr/>
          </p:nvSpPr>
          <p:spPr bwMode="auto">
            <a:xfrm>
              <a:off x="8620" y="4211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33"/>
            <p:cNvSpPr>
              <a:spLocks noChangeShapeType="1"/>
            </p:cNvSpPr>
            <p:nvPr/>
          </p:nvSpPr>
          <p:spPr bwMode="auto">
            <a:xfrm flipV="1">
              <a:off x="8720" y="4211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32"/>
            <p:cNvSpPr>
              <a:spLocks noChangeShapeType="1"/>
            </p:cNvSpPr>
            <p:nvPr/>
          </p:nvSpPr>
          <p:spPr bwMode="auto">
            <a:xfrm>
              <a:off x="8820" y="4211"/>
              <a:ext cx="100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31"/>
            <p:cNvSpPr>
              <a:spLocks noChangeShapeType="1"/>
            </p:cNvSpPr>
            <p:nvPr/>
          </p:nvSpPr>
          <p:spPr bwMode="auto">
            <a:xfrm flipV="1">
              <a:off x="8520" y="4211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Text Box 30"/>
            <p:cNvSpPr txBox="1">
              <a:spLocks noChangeArrowheads="1"/>
            </p:cNvSpPr>
            <p:nvPr/>
          </p:nvSpPr>
          <p:spPr bwMode="auto">
            <a:xfrm>
              <a:off x="8320" y="3686"/>
              <a:ext cx="1100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100</a:t>
              </a:r>
              <a:r>
                <a:rPr lang="el-GR" altLang="en-US" dirty="0" smtClean="0">
                  <a:solidFill>
                    <a:srgbClr val="000000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Ω 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Line 29"/>
            <p:cNvSpPr>
              <a:spLocks noChangeShapeType="1"/>
            </p:cNvSpPr>
            <p:nvPr/>
          </p:nvSpPr>
          <p:spPr bwMode="auto">
            <a:xfrm flipH="1">
              <a:off x="8920" y="4520"/>
              <a:ext cx="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7220" y="4104"/>
              <a:ext cx="765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1:2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Text Box 27"/>
            <p:cNvSpPr txBox="1">
              <a:spLocks noChangeArrowheads="1"/>
            </p:cNvSpPr>
            <p:nvPr/>
          </p:nvSpPr>
          <p:spPr bwMode="auto">
            <a:xfrm>
              <a:off x="5120" y="3994"/>
              <a:ext cx="765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5:2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Line 26"/>
            <p:cNvSpPr>
              <a:spLocks noChangeShapeType="1"/>
            </p:cNvSpPr>
            <p:nvPr/>
          </p:nvSpPr>
          <p:spPr bwMode="auto">
            <a:xfrm flipV="1">
              <a:off x="4220" y="4211"/>
              <a:ext cx="100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25"/>
            <p:cNvSpPr>
              <a:spLocks noChangeShapeType="1"/>
            </p:cNvSpPr>
            <p:nvPr/>
          </p:nvSpPr>
          <p:spPr bwMode="auto">
            <a:xfrm>
              <a:off x="4320" y="4211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24"/>
            <p:cNvSpPr>
              <a:spLocks noChangeShapeType="1"/>
            </p:cNvSpPr>
            <p:nvPr/>
          </p:nvSpPr>
          <p:spPr bwMode="auto">
            <a:xfrm>
              <a:off x="4520" y="4211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23"/>
            <p:cNvSpPr>
              <a:spLocks noChangeShapeType="1"/>
            </p:cNvSpPr>
            <p:nvPr/>
          </p:nvSpPr>
          <p:spPr bwMode="auto">
            <a:xfrm flipV="1">
              <a:off x="4620" y="4211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22"/>
            <p:cNvSpPr>
              <a:spLocks noChangeShapeType="1"/>
            </p:cNvSpPr>
            <p:nvPr/>
          </p:nvSpPr>
          <p:spPr bwMode="auto">
            <a:xfrm>
              <a:off x="4720" y="4211"/>
              <a:ext cx="100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21"/>
            <p:cNvSpPr>
              <a:spLocks noChangeShapeType="1"/>
            </p:cNvSpPr>
            <p:nvPr/>
          </p:nvSpPr>
          <p:spPr bwMode="auto">
            <a:xfrm flipV="1">
              <a:off x="4420" y="4211"/>
              <a:ext cx="100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Text Box 20"/>
            <p:cNvSpPr txBox="1">
              <a:spLocks noChangeArrowheads="1"/>
            </p:cNvSpPr>
            <p:nvPr/>
          </p:nvSpPr>
          <p:spPr bwMode="auto">
            <a:xfrm>
              <a:off x="4020" y="3788"/>
              <a:ext cx="1100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125</a:t>
              </a:r>
              <a:r>
                <a:rPr kumimoji="0" lang="el-GR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Ω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Line 19"/>
            <p:cNvSpPr>
              <a:spLocks noChangeShapeType="1"/>
            </p:cNvSpPr>
            <p:nvPr/>
          </p:nvSpPr>
          <p:spPr bwMode="auto">
            <a:xfrm flipH="1">
              <a:off x="4820" y="4508"/>
              <a:ext cx="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18"/>
            <p:cNvSpPr>
              <a:spLocks noChangeShapeType="1"/>
            </p:cNvSpPr>
            <p:nvPr/>
          </p:nvSpPr>
          <p:spPr bwMode="auto">
            <a:xfrm flipH="1">
              <a:off x="3020" y="4920"/>
              <a:ext cx="200" cy="4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17"/>
            <p:cNvSpPr>
              <a:spLocks noChangeShapeType="1"/>
            </p:cNvSpPr>
            <p:nvPr/>
          </p:nvSpPr>
          <p:spPr bwMode="auto">
            <a:xfrm>
              <a:off x="3020" y="5331"/>
              <a:ext cx="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Text Box 16"/>
            <p:cNvSpPr txBox="1">
              <a:spLocks noChangeArrowheads="1"/>
            </p:cNvSpPr>
            <p:nvPr/>
          </p:nvSpPr>
          <p:spPr bwMode="auto">
            <a:xfrm>
              <a:off x="4720" y="4817"/>
              <a:ext cx="558" cy="1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+</a:t>
              </a:r>
              <a:endPara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V</a:t>
              </a:r>
              <a:r>
                <a:rPr kumimoji="0" lang="en-US" altLang="en-US" sz="18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</a:t>
              </a:r>
              <a:endPara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Text Box 15"/>
            <p:cNvSpPr txBox="1">
              <a:spLocks noChangeArrowheads="1"/>
            </p:cNvSpPr>
            <p:nvPr/>
          </p:nvSpPr>
          <p:spPr bwMode="auto">
            <a:xfrm>
              <a:off x="5820" y="4714"/>
              <a:ext cx="558" cy="1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+</a:t>
              </a:r>
              <a:endPara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V</a:t>
              </a:r>
              <a:r>
                <a:rPr kumimoji="0" lang="en-US" altLang="en-US" sz="18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2</a:t>
              </a:r>
              <a:endPara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-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Text Box 14"/>
            <p:cNvSpPr txBox="1">
              <a:spLocks noChangeArrowheads="1"/>
            </p:cNvSpPr>
            <p:nvPr/>
          </p:nvSpPr>
          <p:spPr bwMode="auto">
            <a:xfrm>
              <a:off x="6820" y="4714"/>
              <a:ext cx="558" cy="1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+</a:t>
              </a:r>
              <a:endPara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V</a:t>
              </a:r>
              <a:r>
                <a:rPr kumimoji="0" lang="en-US" altLang="en-US" sz="18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3</a:t>
              </a:r>
              <a:endPara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Text Box 13"/>
            <p:cNvSpPr txBox="1">
              <a:spLocks noChangeArrowheads="1"/>
            </p:cNvSpPr>
            <p:nvPr/>
          </p:nvSpPr>
          <p:spPr bwMode="auto">
            <a:xfrm>
              <a:off x="7820" y="4714"/>
              <a:ext cx="558" cy="1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+</a:t>
              </a:r>
              <a:endPara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V</a:t>
              </a:r>
              <a:r>
                <a:rPr kumimoji="0" lang="en-US" altLang="en-US" sz="18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4</a:t>
              </a:r>
              <a:endPara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Line 12"/>
            <p:cNvSpPr>
              <a:spLocks noChangeShapeType="1"/>
            </p:cNvSpPr>
            <p:nvPr/>
          </p:nvSpPr>
          <p:spPr bwMode="auto">
            <a:xfrm>
              <a:off x="7820" y="6154"/>
              <a:ext cx="1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11"/>
            <p:cNvSpPr>
              <a:spLocks noChangeShapeType="1"/>
            </p:cNvSpPr>
            <p:nvPr/>
          </p:nvSpPr>
          <p:spPr bwMode="auto">
            <a:xfrm>
              <a:off x="9420" y="4508"/>
              <a:ext cx="0" cy="16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10"/>
            <p:cNvSpPr>
              <a:spLocks noChangeShapeType="1"/>
            </p:cNvSpPr>
            <p:nvPr/>
          </p:nvSpPr>
          <p:spPr bwMode="auto">
            <a:xfrm>
              <a:off x="8420" y="4920"/>
              <a:ext cx="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9"/>
            <p:cNvSpPr>
              <a:spLocks noChangeShapeType="1"/>
            </p:cNvSpPr>
            <p:nvPr/>
          </p:nvSpPr>
          <p:spPr bwMode="auto">
            <a:xfrm>
              <a:off x="6320" y="4920"/>
              <a:ext cx="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8"/>
            <p:cNvSpPr>
              <a:spLocks noChangeShapeType="1"/>
            </p:cNvSpPr>
            <p:nvPr/>
          </p:nvSpPr>
          <p:spPr bwMode="auto">
            <a:xfrm>
              <a:off x="4220" y="4817"/>
              <a:ext cx="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Text Box 7"/>
            <p:cNvSpPr txBox="1">
              <a:spLocks noChangeArrowheads="1"/>
            </p:cNvSpPr>
            <p:nvPr/>
          </p:nvSpPr>
          <p:spPr bwMode="auto">
            <a:xfrm>
              <a:off x="4220" y="4817"/>
              <a:ext cx="442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</a:t>
              </a:r>
              <a:r>
                <a:rPr kumimoji="0" lang="en-US" altLang="en-US" sz="18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Text Box 6"/>
            <p:cNvSpPr txBox="1">
              <a:spLocks noChangeArrowheads="1"/>
            </p:cNvSpPr>
            <p:nvPr/>
          </p:nvSpPr>
          <p:spPr bwMode="auto">
            <a:xfrm>
              <a:off x="6320" y="4920"/>
              <a:ext cx="442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</a:t>
              </a:r>
              <a:r>
                <a:rPr kumimoji="0" lang="en-US" altLang="en-US" sz="18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Text Box 5"/>
            <p:cNvSpPr txBox="1">
              <a:spLocks noChangeArrowheads="1"/>
            </p:cNvSpPr>
            <p:nvPr/>
          </p:nvSpPr>
          <p:spPr bwMode="auto">
            <a:xfrm>
              <a:off x="8420" y="4920"/>
              <a:ext cx="442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</a:t>
              </a:r>
              <a:r>
                <a:rPr kumimoji="0" lang="en-US" altLang="en-US" sz="18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Line 4"/>
            <p:cNvSpPr>
              <a:spLocks noChangeShapeType="1"/>
            </p:cNvSpPr>
            <p:nvPr/>
          </p:nvSpPr>
          <p:spPr bwMode="auto">
            <a:xfrm>
              <a:off x="4920" y="3994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3"/>
            <p:cNvSpPr>
              <a:spLocks noChangeShapeType="1"/>
            </p:cNvSpPr>
            <p:nvPr/>
          </p:nvSpPr>
          <p:spPr bwMode="auto">
            <a:xfrm flipV="1">
              <a:off x="4920" y="3274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Text Box 2"/>
            <p:cNvSpPr txBox="1">
              <a:spLocks noChangeArrowheads="1"/>
            </p:cNvSpPr>
            <p:nvPr/>
          </p:nvSpPr>
          <p:spPr bwMode="auto">
            <a:xfrm>
              <a:off x="4908" y="3084"/>
              <a:ext cx="582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Z</a:t>
              </a:r>
              <a:r>
                <a:rPr kumimoji="0" lang="en-US" altLang="en-US" sz="18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in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85" name="Rectangle 84"/>
          <p:cNvSpPr/>
          <p:nvPr/>
        </p:nvSpPr>
        <p:spPr>
          <a:xfrm>
            <a:off x="1656469" y="1033875"/>
            <a:ext cx="39918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the circuit shown, find the input impedance,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the voltages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,and the currents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and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735836" y="130162"/>
                <a:ext cx="1761508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36" y="130162"/>
                <a:ext cx="1761508" cy="5638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459179" y="172559"/>
                <a:ext cx="843564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179" y="172559"/>
                <a:ext cx="843564" cy="5638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6711415" y="2615999"/>
                <a:ext cx="1729640" cy="571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415" y="2615999"/>
                <a:ext cx="1729640" cy="5713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9622205" y="2619375"/>
                <a:ext cx="1729640" cy="571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205" y="2619375"/>
                <a:ext cx="1729640" cy="5713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/>
              <p:cNvSpPr txBox="1"/>
              <p:nvPr/>
            </p:nvSpPr>
            <p:spPr>
              <a:xfrm>
                <a:off x="6737090" y="3563309"/>
                <a:ext cx="1544077" cy="5654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090" y="3563309"/>
                <a:ext cx="1544077" cy="5654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/>
              <p:cNvSpPr txBox="1"/>
              <p:nvPr/>
            </p:nvSpPr>
            <p:spPr>
              <a:xfrm>
                <a:off x="9617472" y="3563308"/>
                <a:ext cx="103630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472" y="3563308"/>
                <a:ext cx="1036309" cy="5231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/>
              <p14:cNvContentPartPr/>
              <p14:nvPr/>
            </p14:nvContentPartPr>
            <p14:xfrm>
              <a:off x="649080" y="1954440"/>
              <a:ext cx="9977400" cy="43545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0800" y="1947960"/>
                <a:ext cx="9992160" cy="437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592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3265</TotalTime>
  <Words>349</Words>
  <Application>Microsoft Office PowerPoint</Application>
  <PresentationFormat>Widescreen</PresentationFormat>
  <Paragraphs>163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Cambria Math</vt:lpstr>
      <vt:lpstr>Century Gothic</vt:lpstr>
      <vt:lpstr>Times New Roman</vt:lpstr>
      <vt:lpstr>Wingdings 3</vt:lpstr>
      <vt:lpstr>Wisp</vt:lpstr>
      <vt:lpstr>Transformer Example</vt:lpstr>
      <vt:lpstr>Transformers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 Example</dc:title>
  <dc:creator>Leach, Mary K.</dc:creator>
  <cp:lastModifiedBy>Leach, Mary K.</cp:lastModifiedBy>
  <cp:revision>11</cp:revision>
  <dcterms:created xsi:type="dcterms:W3CDTF">2019-04-10T13:59:45Z</dcterms:created>
  <dcterms:modified xsi:type="dcterms:W3CDTF">2019-04-12T23:05:03Z</dcterms:modified>
</cp:coreProperties>
</file>