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8800-B1FA-4F85-8131-BA1BF0783CB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34C3-0C6E-4BA2-B0D8-54D84A52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/>
          <p:cNvGrpSpPr/>
          <p:nvPr/>
        </p:nvGrpSpPr>
        <p:grpSpPr>
          <a:xfrm>
            <a:off x="186322" y="715885"/>
            <a:ext cx="8805278" cy="6098998"/>
            <a:chOff x="186322" y="715885"/>
            <a:chExt cx="8805278" cy="609899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4079121" y="923841"/>
              <a:ext cx="457200" cy="533400"/>
              <a:chOff x="3429000" y="3962400"/>
              <a:chExt cx="457200" cy="533400"/>
            </a:xfrm>
          </p:grpSpPr>
          <p:sp>
            <p:nvSpPr>
              <p:cNvPr id="4" name="Flowchart: Collate 3"/>
              <p:cNvSpPr/>
              <p:nvPr/>
            </p:nvSpPr>
            <p:spPr>
              <a:xfrm rot="5400000">
                <a:off x="3543300" y="4152900"/>
                <a:ext cx="228600" cy="457200"/>
              </a:xfrm>
              <a:prstGeom prst="flowChartCollat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4" idx="1"/>
              </p:cNvCxnSpPr>
              <p:nvPr/>
            </p:nvCxnSpPr>
            <p:spPr>
              <a:xfrm flipV="1">
                <a:off x="3657600" y="4131691"/>
                <a:ext cx="898" cy="249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544198" y="3962400"/>
                <a:ext cx="228600" cy="152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lang="en-US" dirty="0"/>
              </a:p>
            </p:txBody>
          </p:sp>
        </p:grpSp>
        <p:sp>
          <p:nvSpPr>
            <p:cNvPr id="9" name="Flowchart: Magnetic Disk 8"/>
            <p:cNvSpPr/>
            <p:nvPr/>
          </p:nvSpPr>
          <p:spPr>
            <a:xfrm>
              <a:off x="3482947" y="1875442"/>
              <a:ext cx="1371600" cy="16002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4" idx="0"/>
            </p:cNvCxnSpPr>
            <p:nvPr/>
          </p:nvCxnSpPr>
          <p:spPr>
            <a:xfrm>
              <a:off x="4155321" y="1419141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4048806" y="3671399"/>
              <a:ext cx="526257" cy="457200"/>
              <a:chOff x="5214059" y="3663756"/>
              <a:chExt cx="526257" cy="457200"/>
            </a:xfrm>
          </p:grpSpPr>
          <p:sp>
            <p:nvSpPr>
              <p:cNvPr id="15" name="Flowchart: Collate 14"/>
              <p:cNvSpPr/>
              <p:nvPr/>
            </p:nvSpPr>
            <p:spPr>
              <a:xfrm rot="10800000">
                <a:off x="5214059" y="3663756"/>
                <a:ext cx="228600" cy="457200"/>
              </a:xfrm>
              <a:prstGeom prst="flowChartCollat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1"/>
              </p:cNvCxnSpPr>
              <p:nvPr/>
            </p:nvCxnSpPr>
            <p:spPr>
              <a:xfrm rot="5400000" flipV="1">
                <a:off x="5452815" y="3767901"/>
                <a:ext cx="898" cy="249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 rot="5400000">
                <a:off x="5549816" y="3819436"/>
                <a:ext cx="228600" cy="152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8" name="Straight Arrow Connector 17"/>
            <p:cNvCxnSpPr>
              <a:stCxn id="15" idx="0"/>
            </p:cNvCxnSpPr>
            <p:nvPr/>
          </p:nvCxnSpPr>
          <p:spPr>
            <a:xfrm>
              <a:off x="4163106" y="4128599"/>
              <a:ext cx="282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3"/>
              <a:endCxn id="15" idx="2"/>
            </p:cNvCxnSpPr>
            <p:nvPr/>
          </p:nvCxnSpPr>
          <p:spPr>
            <a:xfrm flipH="1">
              <a:off x="4163106" y="3475642"/>
              <a:ext cx="5641" cy="195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61275" y="722779"/>
              <a:ext cx="4145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2"/>
            </p:cNvCxnSpPr>
            <p:nvPr/>
          </p:nvCxnSpPr>
          <p:spPr>
            <a:xfrm flipV="1">
              <a:off x="4155321" y="722779"/>
              <a:ext cx="10605" cy="2391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792383" y="2817757"/>
              <a:ext cx="533400" cy="400110"/>
              <a:chOff x="2514600" y="4463856"/>
              <a:chExt cx="533400" cy="4001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LT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792383" y="2155796"/>
              <a:ext cx="533400" cy="400110"/>
              <a:chOff x="3048000" y="4097611"/>
              <a:chExt cx="533400" cy="4001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48000" y="4097611"/>
                <a:ext cx="533400" cy="400110"/>
                <a:chOff x="2514600" y="4463856"/>
                <a:chExt cx="533400" cy="40011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LT</a:t>
                  </a:r>
                </a:p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086100" y="409761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2" idx="1"/>
                <a:endCxn id="32" idx="3"/>
              </p:cNvCxnSpPr>
              <p:nvPr/>
            </p:nvCxnSpPr>
            <p:spPr>
              <a:xfrm>
                <a:off x="3086100" y="4297666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3290065" y="3022724"/>
              <a:ext cx="192882" cy="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4773992" y="990935"/>
              <a:ext cx="533400" cy="400110"/>
              <a:chOff x="5084517" y="953956"/>
              <a:chExt cx="533400" cy="40011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084517" y="953956"/>
                <a:ext cx="533400" cy="400110"/>
                <a:chOff x="2514600" y="4463856"/>
                <a:chExt cx="533400" cy="40011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FY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5122617" y="953956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>
              <a:off x="4574421" y="119054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4767823" y="3703224"/>
              <a:ext cx="533400" cy="400110"/>
              <a:chOff x="5933076" y="3695581"/>
              <a:chExt cx="533400" cy="40011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933076" y="3695581"/>
                <a:ext cx="533400" cy="400110"/>
                <a:chOff x="2514600" y="4463856"/>
                <a:chExt cx="533400" cy="40011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FY</a:t>
                  </a:r>
                </a:p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63" name="Rectangle 62"/>
              <p:cNvSpPr/>
              <p:nvPr/>
            </p:nvSpPr>
            <p:spPr>
              <a:xfrm>
                <a:off x="5971176" y="369558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4568252" y="3902829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287683" y="3817524"/>
              <a:ext cx="533400" cy="400110"/>
              <a:chOff x="2514600" y="4463856"/>
              <a:chExt cx="533400" cy="40011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FV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3778233" y="3918134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4041021" y="4655843"/>
              <a:ext cx="228600" cy="218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33934" y="46265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568252" y="4455788"/>
              <a:ext cx="533400" cy="400110"/>
              <a:chOff x="2514600" y="4463856"/>
              <a:chExt cx="533400" cy="40011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ZS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V="1">
              <a:off x="4277406" y="4665398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282580" y="4474898"/>
              <a:ext cx="533400" cy="400110"/>
              <a:chOff x="6447833" y="4467255"/>
              <a:chExt cx="533400" cy="40011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6447833" y="4467255"/>
                <a:ext cx="533400" cy="400110"/>
                <a:chOff x="2514600" y="4463856"/>
                <a:chExt cx="533400" cy="40011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6485933" y="4467255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5083009" y="4674503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 rot="5400000">
              <a:off x="6738116" y="946283"/>
              <a:ext cx="457200" cy="533400"/>
              <a:chOff x="3429000" y="3962400"/>
              <a:chExt cx="457200" cy="533400"/>
            </a:xfrm>
          </p:grpSpPr>
          <p:sp>
            <p:nvSpPr>
              <p:cNvPr id="96" name="Flowchart: Collate 95"/>
              <p:cNvSpPr/>
              <p:nvPr/>
            </p:nvSpPr>
            <p:spPr>
              <a:xfrm rot="5400000">
                <a:off x="3543300" y="4152900"/>
                <a:ext cx="228600" cy="457200"/>
              </a:xfrm>
              <a:prstGeom prst="flowChartCollat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Straight Connector 96"/>
              <p:cNvCxnSpPr>
                <a:stCxn id="96" idx="1"/>
              </p:cNvCxnSpPr>
              <p:nvPr/>
            </p:nvCxnSpPr>
            <p:spPr>
              <a:xfrm flipV="1">
                <a:off x="3657600" y="4131691"/>
                <a:ext cx="898" cy="249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3544198" y="3962400"/>
                <a:ext cx="228600" cy="152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99" name="Flowchart: Magnetic Disk 98"/>
            <p:cNvSpPr/>
            <p:nvPr/>
          </p:nvSpPr>
          <p:spPr>
            <a:xfrm>
              <a:off x="6141942" y="1897884"/>
              <a:ext cx="1371600" cy="16002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96" idx="0"/>
            </p:cNvCxnSpPr>
            <p:nvPr/>
          </p:nvCxnSpPr>
          <p:spPr>
            <a:xfrm>
              <a:off x="6814316" y="1441583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707801" y="3693841"/>
              <a:ext cx="526257" cy="457200"/>
              <a:chOff x="5214059" y="3663756"/>
              <a:chExt cx="526257" cy="457200"/>
            </a:xfrm>
          </p:grpSpPr>
          <p:sp>
            <p:nvSpPr>
              <p:cNvPr id="102" name="Flowchart: Collate 101"/>
              <p:cNvSpPr/>
              <p:nvPr/>
            </p:nvSpPr>
            <p:spPr>
              <a:xfrm rot="10800000">
                <a:off x="5214059" y="3663756"/>
                <a:ext cx="228600" cy="457200"/>
              </a:xfrm>
              <a:prstGeom prst="flowChartCollat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/>
              <p:cNvCxnSpPr>
                <a:stCxn id="102" idx="1"/>
              </p:cNvCxnSpPr>
              <p:nvPr/>
            </p:nvCxnSpPr>
            <p:spPr>
              <a:xfrm rot="5400000" flipV="1">
                <a:off x="5452815" y="3767901"/>
                <a:ext cx="898" cy="249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 rot="5400000">
                <a:off x="5549816" y="3819436"/>
                <a:ext cx="228600" cy="152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endParaRPr lang="en-US" dirty="0"/>
              </a:p>
            </p:txBody>
          </p:sp>
        </p:grpSp>
        <p:cxnSp>
          <p:nvCxnSpPr>
            <p:cNvPr id="105" name="Straight Arrow Connector 104"/>
            <p:cNvCxnSpPr>
              <a:stCxn id="102" idx="0"/>
            </p:cNvCxnSpPr>
            <p:nvPr/>
          </p:nvCxnSpPr>
          <p:spPr>
            <a:xfrm flipH="1">
              <a:off x="6814316" y="4151041"/>
              <a:ext cx="7785" cy="3238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9" idx="3"/>
              <a:endCxn id="102" idx="2"/>
            </p:cNvCxnSpPr>
            <p:nvPr/>
          </p:nvCxnSpPr>
          <p:spPr>
            <a:xfrm flipH="1">
              <a:off x="6822101" y="3498084"/>
              <a:ext cx="5641" cy="195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2"/>
            </p:cNvCxnSpPr>
            <p:nvPr/>
          </p:nvCxnSpPr>
          <p:spPr>
            <a:xfrm flipV="1">
              <a:off x="6814316" y="715885"/>
              <a:ext cx="0" cy="268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7432987" y="1013377"/>
              <a:ext cx="533400" cy="400110"/>
              <a:chOff x="8073943" y="976398"/>
              <a:chExt cx="533400" cy="400110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073943" y="976398"/>
                <a:ext cx="533400" cy="400110"/>
                <a:chOff x="2514600" y="4463856"/>
                <a:chExt cx="533400" cy="40011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FY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8112043" y="976398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>
              <a:off x="7233416" y="1212982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7426818" y="3725666"/>
              <a:ext cx="533400" cy="400110"/>
              <a:chOff x="5933076" y="3695581"/>
              <a:chExt cx="533400" cy="40011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933076" y="3695581"/>
                <a:ext cx="533400" cy="400110"/>
                <a:chOff x="2514600" y="4463856"/>
                <a:chExt cx="533400" cy="40011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FY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5971176" y="369558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>
              <a:off x="7227247" y="3925271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5946678" y="3839966"/>
              <a:ext cx="533400" cy="400110"/>
              <a:chOff x="2514600" y="4463856"/>
              <a:chExt cx="533400" cy="40011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FV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5" name="Straight Connector 134"/>
            <p:cNvCxnSpPr/>
            <p:nvPr/>
          </p:nvCxnSpPr>
          <p:spPr>
            <a:xfrm flipV="1">
              <a:off x="6437228" y="3940576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6700016" y="4678285"/>
              <a:ext cx="228600" cy="218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692929" y="46489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7227247" y="4478230"/>
              <a:ext cx="533400" cy="400110"/>
              <a:chOff x="2514600" y="4463856"/>
              <a:chExt cx="533400" cy="4001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ZS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1" name="Straight Connector 140"/>
            <p:cNvCxnSpPr/>
            <p:nvPr/>
          </p:nvCxnSpPr>
          <p:spPr>
            <a:xfrm flipV="1">
              <a:off x="6936401" y="4687840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941575" y="4497340"/>
              <a:ext cx="533400" cy="400110"/>
              <a:chOff x="6447833" y="4467255"/>
              <a:chExt cx="533400" cy="40011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447833" y="4467255"/>
                <a:ext cx="533400" cy="400110"/>
                <a:chOff x="2514600" y="4463856"/>
                <a:chExt cx="533400" cy="400110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6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44" name="Rectangle 143"/>
              <p:cNvSpPr/>
              <p:nvPr/>
            </p:nvSpPr>
            <p:spPr>
              <a:xfrm>
                <a:off x="6485933" y="4467255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>
              <a:off x="7742004" y="4696945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361265" y="1077019"/>
              <a:ext cx="533400" cy="400110"/>
              <a:chOff x="2514600" y="4463856"/>
              <a:chExt cx="533400" cy="40011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FV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3" name="Straight Connector 152"/>
            <p:cNvCxnSpPr/>
            <p:nvPr/>
          </p:nvCxnSpPr>
          <p:spPr>
            <a:xfrm flipV="1">
              <a:off x="3851815" y="1177629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Magnetic Disk 155"/>
            <p:cNvSpPr/>
            <p:nvPr/>
          </p:nvSpPr>
          <p:spPr>
            <a:xfrm>
              <a:off x="876886" y="1141657"/>
              <a:ext cx="1371600" cy="16002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1568997" y="2748255"/>
              <a:ext cx="1" cy="10692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186322" y="2083972"/>
              <a:ext cx="533400" cy="400110"/>
              <a:chOff x="2514600" y="4463856"/>
              <a:chExt cx="533400" cy="40011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LT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90250" y="1471606"/>
              <a:ext cx="533400" cy="400110"/>
              <a:chOff x="3048000" y="4097611"/>
              <a:chExt cx="533400" cy="4001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3048000" y="4097611"/>
                <a:ext cx="533400" cy="400110"/>
                <a:chOff x="2514600" y="4463856"/>
                <a:chExt cx="533400" cy="400110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LT</a:t>
                  </a:r>
                </a:p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1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86100" y="409761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>
                <a:stCxn id="163" idx="1"/>
                <a:endCxn id="163" idx="3"/>
              </p:cNvCxnSpPr>
              <p:nvPr/>
            </p:nvCxnSpPr>
            <p:spPr>
              <a:xfrm>
                <a:off x="3086100" y="4297666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Connector 166"/>
            <p:cNvCxnSpPr/>
            <p:nvPr/>
          </p:nvCxnSpPr>
          <p:spPr>
            <a:xfrm rot="5400000">
              <a:off x="338681" y="1990641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4004" y="2288939"/>
              <a:ext cx="192882" cy="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2946289" y="2695689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661275" y="735834"/>
              <a:ext cx="0" cy="3008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861175" y="3639203"/>
              <a:ext cx="4572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2108825" y="3629648"/>
              <a:ext cx="323850" cy="4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318375" y="3829703"/>
              <a:ext cx="114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432675" y="3634425"/>
              <a:ext cx="0" cy="195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432675" y="3732064"/>
              <a:ext cx="228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559865" y="3817524"/>
              <a:ext cx="5489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5451378" y="2930979"/>
              <a:ext cx="533400" cy="400110"/>
              <a:chOff x="2514600" y="4463856"/>
              <a:chExt cx="533400" cy="400110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LT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451378" y="2269018"/>
              <a:ext cx="533400" cy="400110"/>
              <a:chOff x="3048000" y="4097611"/>
              <a:chExt cx="533400" cy="40011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3048000" y="4097611"/>
                <a:ext cx="533400" cy="400110"/>
                <a:chOff x="2514600" y="4463856"/>
                <a:chExt cx="533400" cy="40011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2514600" y="446385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LT</a:t>
                  </a:r>
                </a:p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204" name="Rectangle 203"/>
              <p:cNvSpPr/>
              <p:nvPr/>
            </p:nvSpPr>
            <p:spPr>
              <a:xfrm>
                <a:off x="3086100" y="409761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>
                <a:stCxn id="204" idx="1"/>
                <a:endCxn id="204" idx="3"/>
              </p:cNvCxnSpPr>
              <p:nvPr/>
            </p:nvCxnSpPr>
            <p:spPr>
              <a:xfrm>
                <a:off x="3086100" y="4297666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/>
            <p:cNvCxnSpPr/>
            <p:nvPr/>
          </p:nvCxnSpPr>
          <p:spPr>
            <a:xfrm>
              <a:off x="5949060" y="3135946"/>
              <a:ext cx="192882" cy="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5605284" y="2808911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1256465" y="3903279"/>
              <a:ext cx="533400" cy="400110"/>
              <a:chOff x="2514600" y="4463856"/>
              <a:chExt cx="533400" cy="4001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MS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V="1">
              <a:off x="1747015" y="4003889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1271465" y="4551755"/>
              <a:ext cx="533400" cy="400110"/>
              <a:chOff x="2514600" y="4463856"/>
              <a:chExt cx="533400" cy="400110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MY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1309565" y="4551755"/>
              <a:ext cx="457200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/>
            <p:cNvCxnSpPr/>
            <p:nvPr/>
          </p:nvCxnSpPr>
          <p:spPr>
            <a:xfrm rot="5400000">
              <a:off x="1419896" y="4427768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Flowchart: Terminator 222"/>
            <p:cNvSpPr/>
            <p:nvPr/>
          </p:nvSpPr>
          <p:spPr>
            <a:xfrm>
              <a:off x="3071815" y="5094013"/>
              <a:ext cx="5029967" cy="38100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149603" y="5146013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CONVEYOR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7276066" y="5538813"/>
              <a:ext cx="533400" cy="381000"/>
              <a:chOff x="2533105" y="4482966"/>
              <a:chExt cx="533400" cy="381000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533105" y="4567000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V="1">
              <a:off x="7612740" y="5282939"/>
              <a:ext cx="251372" cy="259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228"/>
            <p:cNvGrpSpPr/>
            <p:nvPr/>
          </p:nvGrpSpPr>
          <p:grpSpPr>
            <a:xfrm>
              <a:off x="5870272" y="5541983"/>
              <a:ext cx="533400" cy="400110"/>
              <a:chOff x="2514600" y="4463856"/>
              <a:chExt cx="533400" cy="40011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MY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2" name="Rectangle 231"/>
            <p:cNvSpPr/>
            <p:nvPr/>
          </p:nvSpPr>
          <p:spPr>
            <a:xfrm>
              <a:off x="5908372" y="5541983"/>
              <a:ext cx="457200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5984778" y="1118661"/>
              <a:ext cx="533400" cy="400110"/>
              <a:chOff x="2514600" y="4473411"/>
              <a:chExt cx="533400" cy="400110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514600" y="4473411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FV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3" name="Straight Connector 242"/>
            <p:cNvCxnSpPr/>
            <p:nvPr/>
          </p:nvCxnSpPr>
          <p:spPr>
            <a:xfrm flipV="1">
              <a:off x="6466477" y="1209601"/>
              <a:ext cx="340518" cy="86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>
              <a:off x="6573057" y="5539477"/>
              <a:ext cx="533400" cy="400110"/>
              <a:chOff x="2514600" y="4463856"/>
              <a:chExt cx="533400" cy="400110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MS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>
            <a:xfrm>
              <a:off x="6382557" y="574651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068357" y="5739532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>
              <a:off x="8335431" y="2261408"/>
              <a:ext cx="533400" cy="400110"/>
              <a:chOff x="2514600" y="4463856"/>
              <a:chExt cx="533400" cy="400110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TT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335431" y="1599447"/>
              <a:ext cx="533400" cy="415090"/>
              <a:chOff x="3048000" y="4097611"/>
              <a:chExt cx="533400" cy="415090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3048000" y="4112591"/>
                <a:ext cx="533400" cy="400110"/>
                <a:chOff x="2514600" y="4478836"/>
                <a:chExt cx="533400" cy="400110"/>
              </a:xfrm>
            </p:grpSpPr>
            <p:sp>
              <p:nvSpPr>
                <p:cNvPr id="256" name="Oval 255"/>
                <p:cNvSpPr/>
                <p:nvPr/>
              </p:nvSpPr>
              <p:spPr>
                <a:xfrm>
                  <a:off x="2552700" y="4482966"/>
                  <a:ext cx="457200" cy="381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2514600" y="4478836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imes New Roman" pitchFamily="18" charset="0"/>
                      <a:cs typeface="Times New Roman" pitchFamily="18" charset="0"/>
                    </a:rPr>
                    <a:t>TIC</a:t>
                  </a:r>
                </a:p>
                <a:p>
                  <a:pPr algn="ctr"/>
                  <a:r>
                    <a:rPr lang="en-US" sz="1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254" name="Rectangle 253"/>
              <p:cNvSpPr/>
              <p:nvPr/>
            </p:nvSpPr>
            <p:spPr>
              <a:xfrm>
                <a:off x="3086100" y="4097611"/>
                <a:ext cx="457200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Connector 254"/>
              <p:cNvCxnSpPr>
                <a:stCxn id="254" idx="1"/>
                <a:endCxn id="254" idx="3"/>
              </p:cNvCxnSpPr>
              <p:nvPr/>
            </p:nvCxnSpPr>
            <p:spPr>
              <a:xfrm>
                <a:off x="3086100" y="4297666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 rot="5400000">
              <a:off x="8489337" y="2139340"/>
              <a:ext cx="228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228417" y="1905189"/>
              <a:ext cx="598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FEED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TANK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55944" y="2821224"/>
              <a:ext cx="598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TANK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#1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522723" y="2900201"/>
              <a:ext cx="598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TANK</a:t>
              </a:r>
            </a:p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#2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7672745" y="1590531"/>
              <a:ext cx="533400" cy="400110"/>
              <a:chOff x="2514600" y="4463856"/>
              <a:chExt cx="533400" cy="400110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TY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cxnSp>
          <p:nvCxnSpPr>
            <p:cNvPr id="266" name="Straight Connector 265"/>
            <p:cNvCxnSpPr/>
            <p:nvPr/>
          </p:nvCxnSpPr>
          <p:spPr>
            <a:xfrm>
              <a:off x="8184684" y="1796458"/>
              <a:ext cx="192882" cy="232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/>
            <p:cNvGrpSpPr/>
            <p:nvPr/>
          </p:nvGrpSpPr>
          <p:grpSpPr>
            <a:xfrm>
              <a:off x="7672745" y="2259099"/>
              <a:ext cx="533400" cy="400110"/>
              <a:chOff x="2514600" y="4463856"/>
              <a:chExt cx="533400" cy="40011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2552700" y="4482966"/>
                <a:ext cx="457200" cy="381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514600" y="4463856"/>
                <a:ext cx="53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TE</a:t>
                </a:r>
              </a:p>
              <a:p>
                <a:pPr algn="ctr"/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cxnSp>
          <p:nvCxnSpPr>
            <p:cNvPr id="271" name="Straight Connector 270"/>
            <p:cNvCxnSpPr/>
            <p:nvPr/>
          </p:nvCxnSpPr>
          <p:spPr>
            <a:xfrm>
              <a:off x="7516739" y="2460354"/>
              <a:ext cx="192882" cy="2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8189582" y="2469404"/>
              <a:ext cx="192882" cy="232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/>
            <p:nvPr/>
          </p:nvCxnSpPr>
          <p:spPr>
            <a:xfrm rot="16200000" flipH="1">
              <a:off x="7134008" y="2561468"/>
              <a:ext cx="111094" cy="890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/>
            <p:nvPr/>
          </p:nvCxnSpPr>
          <p:spPr>
            <a:xfrm rot="16200000" flipH="1">
              <a:off x="7134008" y="2680743"/>
              <a:ext cx="111094" cy="890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>
              <a:off x="7145052" y="2661518"/>
              <a:ext cx="84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Elbow Connector 277"/>
            <p:cNvCxnSpPr/>
            <p:nvPr/>
          </p:nvCxnSpPr>
          <p:spPr>
            <a:xfrm rot="16200000" flipH="1">
              <a:off x="7134008" y="2794669"/>
              <a:ext cx="111094" cy="890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7145052" y="2775444"/>
              <a:ext cx="84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/>
            <p:cNvCxnSpPr/>
            <p:nvPr/>
          </p:nvCxnSpPr>
          <p:spPr>
            <a:xfrm rot="16200000" flipH="1">
              <a:off x="7131537" y="2450373"/>
              <a:ext cx="111094" cy="890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7142581" y="2550423"/>
              <a:ext cx="84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7142581" y="1785643"/>
              <a:ext cx="2471" cy="6536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143816" y="1784483"/>
              <a:ext cx="578731" cy="232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5777880" y="6096000"/>
              <a:ext cx="3213720" cy="718883"/>
              <a:chOff x="5777880" y="6096000"/>
              <a:chExt cx="3213720" cy="718883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5777880" y="6096000"/>
                <a:ext cx="321372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5953040" y="6096000"/>
                <a:ext cx="2806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WATER DISPENSE SYSTEM</a:t>
                </a:r>
              </a:p>
              <a:p>
                <a:pPr algn="ctr"/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PROCESS &amp; INSTRUMENT DIAGRAM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 flipV="1">
                <a:off x="5779294" y="6540359"/>
                <a:ext cx="3212306" cy="56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6136266" y="6537884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7081658" y="6540359"/>
                <a:ext cx="0" cy="24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7672745" y="6537884"/>
                <a:ext cx="0" cy="241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097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75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keswayne</dc:creator>
  <cp:lastModifiedBy>Blair, Nathan C</cp:lastModifiedBy>
  <cp:revision>9</cp:revision>
  <dcterms:created xsi:type="dcterms:W3CDTF">2012-10-03T15:23:09Z</dcterms:created>
  <dcterms:modified xsi:type="dcterms:W3CDTF">2015-12-09T15:26:45Z</dcterms:modified>
</cp:coreProperties>
</file>