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122-3ED3-4A0A-B2A6-24EA83A2162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8C2B-14A6-4A9B-8DAE-70618E8B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122-3ED3-4A0A-B2A6-24EA83A2162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8C2B-14A6-4A9B-8DAE-70618E8B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122-3ED3-4A0A-B2A6-24EA83A2162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8C2B-14A6-4A9B-8DAE-70618E8B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122-3ED3-4A0A-B2A6-24EA83A2162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8C2B-14A6-4A9B-8DAE-70618E8B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122-3ED3-4A0A-B2A6-24EA83A2162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8C2B-14A6-4A9B-8DAE-70618E8B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7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122-3ED3-4A0A-B2A6-24EA83A2162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8C2B-14A6-4A9B-8DAE-70618E8B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122-3ED3-4A0A-B2A6-24EA83A2162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8C2B-14A6-4A9B-8DAE-70618E8B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3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122-3ED3-4A0A-B2A6-24EA83A2162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8C2B-14A6-4A9B-8DAE-70618E8B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122-3ED3-4A0A-B2A6-24EA83A2162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8C2B-14A6-4A9B-8DAE-70618E8B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122-3ED3-4A0A-B2A6-24EA83A2162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8C2B-14A6-4A9B-8DAE-70618E8B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122-3ED3-4A0A-B2A6-24EA83A2162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8C2B-14A6-4A9B-8DAE-70618E8B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1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0122-3ED3-4A0A-B2A6-24EA83A2162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8C2B-14A6-4A9B-8DAE-70618E8B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536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Setup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838200"/>
            <a:ext cx="7239000" cy="1828800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1. Create while loop, with control  and shift register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2. Create </a:t>
            </a:r>
            <a:r>
              <a:rPr lang="en-US" sz="1800" b="1" dirty="0" err="1" smtClean="0">
                <a:solidFill>
                  <a:schemeClr val="tx1"/>
                </a:solidFill>
              </a:rPr>
              <a:t>enum</a:t>
            </a:r>
            <a:r>
              <a:rPr lang="en-US" sz="1800" b="1" dirty="0" smtClean="0">
                <a:solidFill>
                  <a:schemeClr val="tx1"/>
                </a:solidFill>
              </a:rPr>
              <a:t>  constant, edit items under properties with the cases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3. Create case structure, add case for every item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4. Inside case place three selectors, connect </a:t>
            </a:r>
            <a:r>
              <a:rPr lang="en-US" sz="1800" b="1" dirty="0" err="1" smtClean="0">
                <a:solidFill>
                  <a:schemeClr val="tx1"/>
                </a:solidFill>
              </a:rPr>
              <a:t>enum</a:t>
            </a:r>
            <a:r>
              <a:rPr lang="en-US" sz="1800" b="1" dirty="0" smtClean="0">
                <a:solidFill>
                  <a:schemeClr val="tx1"/>
                </a:solidFill>
              </a:rPr>
              <a:t> to the first lower input, connect the output of each selector to the next lower input, copy </a:t>
            </a:r>
            <a:r>
              <a:rPr lang="en-US" sz="1800" b="1" dirty="0" err="1" smtClean="0">
                <a:solidFill>
                  <a:schemeClr val="tx1"/>
                </a:solidFill>
              </a:rPr>
              <a:t>enum</a:t>
            </a:r>
            <a:r>
              <a:rPr lang="en-US" sz="1800" b="1" dirty="0" smtClean="0">
                <a:solidFill>
                  <a:schemeClr val="tx1"/>
                </a:solidFill>
              </a:rPr>
              <a:t> placing 3 copies  inside case connecting to the top of each selector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3652837" cy="312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2880993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99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FILLING THE CUP AT POSITION 2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4914900" cy="580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0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4586287" cy="546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84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990600"/>
          </a:xfrm>
        </p:spPr>
        <p:txBody>
          <a:bodyPr/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4895850" cy="57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9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controls and Indicators front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1904999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String Indicator</a:t>
            </a:r>
          </a:p>
          <a:p>
            <a:r>
              <a:rPr lang="en-US" sz="1600" b="1" dirty="0" smtClean="0"/>
              <a:t>Analog Controls -Tank set points, temp set point.</a:t>
            </a:r>
          </a:p>
          <a:p>
            <a:r>
              <a:rPr lang="en-US" sz="1600" b="1" dirty="0" smtClean="0"/>
              <a:t>Analog Indicators  -Main tank , Tank 1, Tank 2, Temp; make them have digital displays</a:t>
            </a:r>
          </a:p>
          <a:p>
            <a:r>
              <a:rPr lang="en-US" sz="1600" b="1" dirty="0" smtClean="0"/>
              <a:t>Digital controls - start, reset, stop, Manual</a:t>
            </a:r>
          </a:p>
          <a:p>
            <a:r>
              <a:rPr lang="en-US" sz="1600" b="1" dirty="0" smtClean="0"/>
              <a:t>Digital Indicators – sensor 1, sensor 2, fill 1, fill 2, drop 1, drop 2, pump, conveyor, heater</a:t>
            </a:r>
          </a:p>
          <a:p>
            <a:r>
              <a:rPr lang="en-US" sz="1600" b="1" dirty="0" smtClean="0"/>
              <a:t>Set all switches operation under properties to switch until released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3200400"/>
            <a:ext cx="3285788" cy="310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Arrange Controls and Indicators on block Diagram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969034"/>
            <a:ext cx="5238750" cy="583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75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Setup each CASE - START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505200" cy="990600"/>
          </a:xfrm>
        </p:spPr>
        <p:txBody>
          <a:bodyPr>
            <a:normAutofit fontScale="32500" lnSpcReduction="20000"/>
          </a:bodyPr>
          <a:lstStyle/>
          <a:p>
            <a:pPr>
              <a:buAutoNum type="arabicPeriod"/>
            </a:pPr>
            <a:r>
              <a:rPr lang="en-US" sz="5500" dirty="0" smtClean="0"/>
              <a:t>Copy selectors to each case changing the first selector upper input to the next case</a:t>
            </a:r>
            <a:r>
              <a:rPr lang="en-US" sz="1800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393762"/>
            <a:ext cx="294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Add </a:t>
            </a:r>
            <a:r>
              <a:rPr lang="en-US" dirty="0"/>
              <a:t>condition to each case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3125"/>
            <a:ext cx="2895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05000"/>
            <a:ext cx="11334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95675"/>
            <a:ext cx="36957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3257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85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FILLING TANKS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4872037" cy="537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40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SENSOR 1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4648200" cy="526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9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FILLING CUP AT POSTION 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8200"/>
            <a:ext cx="5253037" cy="581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36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600"/>
          </a:xfrm>
        </p:spPr>
        <p:txBody>
          <a:bodyPr/>
          <a:lstStyle/>
          <a:p>
            <a:r>
              <a:rPr lang="en-US" dirty="0" smtClean="0"/>
              <a:t>MOVING TO POSTION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066800"/>
            <a:ext cx="449044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0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HEATING WATER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52" y="1600200"/>
            <a:ext cx="388549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34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224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Setup Cases</vt:lpstr>
      <vt:lpstr>Add controls and Indicators front Panel</vt:lpstr>
      <vt:lpstr>Arrange Controls and Indicators on block Diagram</vt:lpstr>
      <vt:lpstr>Setup each CASE - START CASE</vt:lpstr>
      <vt:lpstr>FILLING TANKS</vt:lpstr>
      <vt:lpstr>MOVING TO SENSOR 1</vt:lpstr>
      <vt:lpstr>FILLING CUP AT POSTION 1</vt:lpstr>
      <vt:lpstr>MOVING TO POSTION 2</vt:lpstr>
      <vt:lpstr>HEATING WATER</vt:lpstr>
      <vt:lpstr>FILLING THE CUP AT POSITION 2</vt:lpstr>
      <vt:lpstr>OFF</vt:lpstr>
      <vt:lpstr>MANUAL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Cases</dc:title>
  <dc:creator>mallettecarl</dc:creator>
  <cp:lastModifiedBy>Holmes, Curtis G</cp:lastModifiedBy>
  <cp:revision>12</cp:revision>
  <dcterms:created xsi:type="dcterms:W3CDTF">2019-11-08T12:43:31Z</dcterms:created>
  <dcterms:modified xsi:type="dcterms:W3CDTF">2019-11-13T18:36:52Z</dcterms:modified>
</cp:coreProperties>
</file>