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976ae1f17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976ae1f17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76ae1f174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76ae1f174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76ae1f174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76ae1f174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976ae1f174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976ae1f174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976ae1f174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976ae1f174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76ae1f17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76ae1f17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syn-ack-zac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HTH 2023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Uhh_that_one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40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/>
              <a:t>The Badge</a:t>
            </a:r>
            <a:endParaRPr sz="5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 one identify the </a:t>
            </a:r>
            <a:r>
              <a:rPr lang="en"/>
              <a:t>components</a:t>
            </a:r>
            <a:br>
              <a:rPr lang="en"/>
            </a:br>
            <a:r>
              <a:rPr lang="en"/>
              <a:t>(and maybe try to cheat by </a:t>
            </a:r>
            <a:r>
              <a:rPr lang="en"/>
              <a:t>checking</a:t>
            </a:r>
            <a:r>
              <a:rPr lang="en"/>
              <a:t> the creators github account 🙊🙊)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https://github.com/syn-ack-zack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components </a:t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