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2" r:id="rId15"/>
    <p:sldId id="274" r:id="rId16"/>
    <p:sldId id="275"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297" r:id="rId36"/>
    <p:sldId id="298" r:id="rId37"/>
    <p:sldId id="299" r:id="rId38"/>
    <p:sldId id="300" r:id="rId39"/>
    <p:sldId id="301"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1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62375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03163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12548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78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12689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72096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39183-86A7-4F76-BB3C-E3470401DEAC}" type="datetimeFigureOut">
              <a:rPr lang="en-IN" smtClean="0"/>
              <a:t>03-08-2022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93048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E39183-86A7-4F76-BB3C-E3470401DEAC}" type="datetimeFigureOut">
              <a:rPr lang="en-IN" smtClean="0"/>
              <a:t>03-08-2022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0282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E39183-86A7-4F76-BB3C-E3470401DEAC}" type="datetimeFigureOut">
              <a:rPr lang="en-IN" smtClean="0"/>
              <a:t>03-08-2022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B81EE-ED38-4CE2-8CB8-A58BC4EF8429}" type="slidenum">
              <a:rPr lang="en-IN" smtClean="0"/>
              <a:t>‹#›</a:t>
            </a:fld>
            <a:endParaRPr lang="en-IN"/>
          </a:p>
        </p:txBody>
      </p:sp>
    </p:spTree>
    <p:extLst>
      <p:ext uri="{BB962C8B-B14F-4D97-AF65-F5344CB8AC3E}">
        <p14:creationId xmlns:p14="http://schemas.microsoft.com/office/powerpoint/2010/main" val="206721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62891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E39183-86A7-4F76-BB3C-E3470401DEAC}" type="datetimeFigureOut">
              <a:rPr lang="en-IN" smtClean="0"/>
              <a:t>03-08-2022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B81EE-ED38-4CE2-8CB8-A58BC4EF842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5771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id="{2A35CB43-5032-4AD8-B0C3-132F09452C3F}"/>
              </a:ext>
            </a:extLst>
          </p:cNvPr>
          <p:cNvSpPr>
            <a:spLocks noGrp="1"/>
          </p:cNvSpPr>
          <p:nvPr>
            <p:ph type="subTitle" idx="1"/>
          </p:nvPr>
        </p:nvSpPr>
        <p:spPr>
          <a:xfrm>
            <a:off x="6690049" y="4394447"/>
            <a:ext cx="4120677" cy="1447060"/>
          </a:xfrm>
        </p:spPr>
        <p:txBody>
          <a:bodyPr>
            <a:normAutofit/>
          </a:bodyPr>
          <a:lstStyle/>
          <a:p>
            <a:r>
              <a:rPr lang="en-US" sz="2400" dirty="0">
                <a:latin typeface="Quicksand" panose="020B0604020202020204" charset="0"/>
              </a:rPr>
              <a:t>SUBMITTED BY,</a:t>
            </a:r>
          </a:p>
          <a:p>
            <a:r>
              <a:rPr lang="en-US" dirty="0">
                <a:latin typeface="Quicksand" panose="020B0604020202020204" charset="0"/>
              </a:rPr>
              <a:t>GOPABANDHU SAHOO</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3937000"/>
            <a:ext cx="10058400" cy="2590800"/>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3048000"/>
            <a:ext cx="10058400" cy="347980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9" y="2895600"/>
            <a:ext cx="9134475" cy="3502942"/>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447800"/>
            <a:ext cx="10058400" cy="2705100"/>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74B-6076-4284-ACC7-926584930B9E}"/>
              </a:ext>
            </a:extLst>
          </p:cNvPr>
          <p:cNvSpPr>
            <a:spLocks noGrp="1"/>
          </p:cNvSpPr>
          <p:nvPr>
            <p:ph type="title"/>
          </p:nvPr>
        </p:nvSpPr>
        <p:spPr>
          <a:xfrm>
            <a:off x="355702" y="449802"/>
            <a:ext cx="11469948" cy="970450"/>
          </a:xfrm>
        </p:spPr>
        <p:txBody>
          <a:bodyPr>
            <a:normAutofit fontScale="90000"/>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25" y="3276600"/>
            <a:ext cx="5695950" cy="3081337"/>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52400"/>
            <a:ext cx="10058400" cy="6212010"/>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641600"/>
            <a:ext cx="10058400" cy="2946400"/>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br>
              <a:rPr lang="en-US" sz="3600" dirty="0">
                <a:solidFill>
                  <a:schemeClr val="tx1"/>
                </a:solidFill>
                <a:latin typeface="quicksand" panose="020B0604020202020204" charset="0"/>
              </a:rPr>
            </a:b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692400"/>
            <a:ext cx="10058400" cy="3848100"/>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832099"/>
            <a:ext cx="10058400" cy="3911601"/>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612" y="2228850"/>
            <a:ext cx="8486775" cy="2400300"/>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612" y="393701"/>
            <a:ext cx="8486775" cy="3886200"/>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00" y="406401"/>
            <a:ext cx="8597900" cy="3454399"/>
          </a:xfrm>
        </p:spPr>
      </p:pic>
    </p:spTree>
    <p:extLst>
      <p:ext uri="{BB962C8B-B14F-4D97-AF65-F5344CB8AC3E}">
        <p14:creationId xmlns:p14="http://schemas.microsoft.com/office/powerpoint/2010/main" val="187973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sp>
        <p:nvSpPr>
          <p:cNvPr id="7" name="TextBox 6">
            <a:extLst>
              <a:ext uri="{FF2B5EF4-FFF2-40B4-BE49-F238E27FC236}">
                <a16:creationId xmlns:a16="http://schemas.microsoft.com/office/drawing/2014/main"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397000"/>
            <a:ext cx="10058400" cy="2730500"/>
          </a:xfrm>
          <a:prstGeom prst="rect">
            <a:avLst/>
          </a:prstGeom>
        </p:spPr>
      </p:pic>
    </p:spTree>
    <p:extLst>
      <p:ext uri="{BB962C8B-B14F-4D97-AF65-F5344CB8AC3E}">
        <p14:creationId xmlns:p14="http://schemas.microsoft.com/office/powerpoint/2010/main" val="414378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895600"/>
            <a:ext cx="10058400" cy="3492500"/>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814512"/>
            <a:ext cx="10058400" cy="3060859"/>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77801"/>
            <a:ext cx="8286750" cy="35052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E55-85FE-4869-B839-C0521B4FF877}"/>
              </a:ext>
            </a:extLst>
          </p:cNvPr>
          <p:cNvSpPr>
            <a:spLocks noGrp="1"/>
          </p:cNvSpPr>
          <p:nvPr>
            <p:ph type="title"/>
          </p:nvPr>
        </p:nvSpPr>
        <p:spPr>
          <a:xfrm>
            <a:off x="913795" y="609600"/>
            <a:ext cx="10353762" cy="633274"/>
          </a:xfrm>
        </p:spPr>
        <p:txBody>
          <a:bodyPr>
            <a:normAutofit/>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2043112"/>
            <a:ext cx="8286750" cy="2771775"/>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sp>
        <p:nvSpPr>
          <p:cNvPr id="6" name="TextBox 5">
            <a:extLst>
              <a:ext uri="{FF2B5EF4-FFF2-40B4-BE49-F238E27FC236}">
                <a16:creationId xmlns:a16="http://schemas.microsoft.com/office/drawing/2014/main"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1660125"/>
            <a:ext cx="6119813" cy="23530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 y="4545720"/>
            <a:ext cx="7199313" cy="2121780"/>
          </a:xfrm>
          <a:prstGeom prst="rect">
            <a:avLst/>
          </a:prstGeom>
        </p:spPr>
      </p:pic>
    </p:spTree>
    <p:extLst>
      <p:ext uri="{BB962C8B-B14F-4D97-AF65-F5344CB8AC3E}">
        <p14:creationId xmlns:p14="http://schemas.microsoft.com/office/powerpoint/2010/main" val="356737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BE47-7403-4AEA-BC55-283D4822DD22}"/>
              </a:ext>
            </a:extLst>
          </p:cNvPr>
          <p:cNvSpPr>
            <a:spLocks noGrp="1"/>
          </p:cNvSpPr>
          <p:nvPr>
            <p:ph type="title"/>
          </p:nvPr>
        </p:nvSpPr>
        <p:spPr>
          <a:xfrm>
            <a:off x="913795" y="609600"/>
            <a:ext cx="10201048" cy="606641"/>
          </a:xfrm>
        </p:spPr>
        <p:txBody>
          <a:bodyPr>
            <a:normAutofit/>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1381125"/>
            <a:ext cx="10039350" cy="30257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4797425"/>
            <a:ext cx="10039350" cy="5143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2136775"/>
            <a:ext cx="4689475" cy="3600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600" y="2390775"/>
            <a:ext cx="5045074" cy="3600450"/>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1138237"/>
            <a:ext cx="10039350" cy="4581525"/>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409699"/>
            <a:ext cx="5905500" cy="5210175"/>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913795" y="609600"/>
            <a:ext cx="10353762" cy="562252"/>
          </a:xfrm>
        </p:spPr>
        <p:txBody>
          <a:bodyPr>
            <a:normAutofit/>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DB36-238F-47A3-A1C5-0B632E1AD5D7}"/>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700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br>
              <a:rPr lang="en-IN" sz="2800" b="0" i="0" u="none" strike="noStrike" baseline="0" dirty="0">
                <a:solidFill>
                  <a:schemeClr val="tx1"/>
                </a:solidFill>
                <a:latin typeface="quicksand" panose="020B0604020202020204" charset="0"/>
              </a:rPr>
            </a:b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1168400"/>
            <a:ext cx="628650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58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262062"/>
            <a:ext cx="9982200" cy="4333875"/>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95C-8421-4684-971D-9EC369BB3412}"/>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570" y="1956314"/>
            <a:ext cx="8153400" cy="4619625"/>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B7886F59-BA45-42D1-870B-6F7CB3AC6738}"/>
              </a:ext>
            </a:extLst>
          </p:cNvPr>
          <p:cNvSpPr>
            <a:spLocks noGrp="1"/>
          </p:cNvSpPr>
          <p:nvPr>
            <p:ph idx="1"/>
          </p:nvPr>
        </p:nvSpPr>
        <p:spPr>
          <a:xfrm>
            <a:off x="913795" y="1732449"/>
            <a:ext cx="10353762" cy="2493322"/>
          </a:xfrm>
        </p:spPr>
        <p:txBody>
          <a:bodyPr>
            <a:normAutofit/>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4152900"/>
            <a:ext cx="8153400" cy="2312294"/>
          </a:xfrm>
          <a:prstGeom prst="rect">
            <a:avLst/>
          </a:prstGeom>
        </p:spPr>
      </p:pic>
    </p:spTree>
    <p:extLst>
      <p:ext uri="{BB962C8B-B14F-4D97-AF65-F5344CB8AC3E}">
        <p14:creationId xmlns:p14="http://schemas.microsoft.com/office/powerpoint/2010/main" val="234993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2006600"/>
            <a:ext cx="8153400" cy="4546600"/>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638300"/>
            <a:ext cx="8153400" cy="4767262"/>
          </a:xfrm>
          <a:prstGeom prst="rect">
            <a:avLst/>
          </a:prstGeom>
        </p:spPr>
      </p:pic>
    </p:spTree>
    <p:extLst>
      <p:ext uri="{BB962C8B-B14F-4D97-AF65-F5344CB8AC3E}">
        <p14:creationId xmlns:p14="http://schemas.microsoft.com/office/powerpoint/2010/main" val="15583947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284</TotalTime>
  <Words>3542</Words>
  <Application>Microsoft Office PowerPoint</Application>
  <PresentationFormat>Widescreen</PresentationFormat>
  <Paragraphs>136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Quicksand</vt:lpstr>
      <vt:lpstr>Quicksand</vt:lpstr>
      <vt:lpstr>Wingdings</vt:lpstr>
      <vt:lpstr>Retrospect</vt:lpstr>
      <vt:lpstr>  HOUSE PRICE PREDICTION PROJECT </vt:lpstr>
      <vt:lpstr>                             INTRODUCTION         BUSINESS PROBLEM FRAMING</vt:lpstr>
      <vt:lpstr>CONCEPTUAL BACKGROUND OF THE DOMAIN PROBLEM</vt:lpstr>
      <vt:lpstr>           ANALYTICAL PROBLEM FRAMING   MATHEMATICAL/ANALYTICAL MODELLING OF THE PROBLEM</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CHECKING SKEWNESS AND PLOTTING DIST PLOT</vt:lpstr>
      <vt:lpstr>PowerPoint Presentation</vt:lpstr>
      <vt:lpstr>TREATING SKEWNESS</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TAKING ALL CONTINUOUS DATA AND PLOTTING HISTOGRAM</vt:lpstr>
      <vt:lpstr>PLOTTING FOR CONTINUOUS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Gopabandhu Sahoo</cp:lastModifiedBy>
  <cp:revision>31</cp:revision>
  <dcterms:created xsi:type="dcterms:W3CDTF">2021-06-04T05:45:58Z</dcterms:created>
  <dcterms:modified xsi:type="dcterms:W3CDTF">2022-08-03T04:39:15Z</dcterms:modified>
</cp:coreProperties>
</file>