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ranklin Gothic Book" panose="020B0503020102020204" pitchFamily="34" charset="0"/>
      <p:regular r:id="rId27"/>
      <p:italic r:id="rId28"/>
    </p:embeddedFont>
    <p:embeddedFont>
      <p:font typeface="Franklin Gothic Medium" panose="020B0603020102020204" pitchFamily="34" charset="0"/>
      <p:regular r:id="rId29"/>
      <p:italic r:id="rId30"/>
    </p:embeddedFont>
    <p:embeddedFont>
      <p:font typeface="Goudy Old Style" panose="02020502050305020303" pitchFamily="18" charset="0"/>
      <p:regular r:id="rId31"/>
      <p:bold r:id="rId32"/>
      <p:italic r:id="rId33"/>
    </p:embeddedFont>
    <p:embeddedFont>
      <p:font typeface="Inria Serif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626A16-632D-4916-9D0D-F1ECA6CF59C9}">
  <a:tblStyle styleId="{D1626A16-632D-4916-9D0D-F1ECA6CF59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883555-56B8-4855-AB53-648A8EB2D5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ish B" userId="bc9a5334fe81bba9" providerId="LiveId" clId="{8E98201C-F323-4A28-9F50-978AD4D2E6D9}"/>
    <pc:docChg chg="custSel addSld modSld">
      <pc:chgData name="Jerish B" userId="bc9a5334fe81bba9" providerId="LiveId" clId="{8E98201C-F323-4A28-9F50-978AD4D2E6D9}" dt="2021-06-21T14:24:15.844" v="910" actId="207"/>
      <pc:docMkLst>
        <pc:docMk/>
      </pc:docMkLst>
      <pc:sldChg chg="modSp mod">
        <pc:chgData name="Jerish B" userId="bc9a5334fe81bba9" providerId="LiveId" clId="{8E98201C-F323-4A28-9F50-978AD4D2E6D9}" dt="2021-06-21T13:37:30.515" v="50" actId="207"/>
        <pc:sldMkLst>
          <pc:docMk/>
          <pc:sldMk cId="3528088363" sldId="257"/>
        </pc:sldMkLst>
        <pc:spChg chg="mod">
          <ac:chgData name="Jerish B" userId="bc9a5334fe81bba9" providerId="LiveId" clId="{8E98201C-F323-4A28-9F50-978AD4D2E6D9}" dt="2021-06-21T13:37:30.515" v="50" actId="207"/>
          <ac:spMkLst>
            <pc:docMk/>
            <pc:sldMk cId="3528088363" sldId="257"/>
            <ac:spMk id="2" creationId="{71ABB282-937B-4FCA-A145-05ED5344FA33}"/>
          </ac:spMkLst>
        </pc:spChg>
      </pc:sldChg>
      <pc:sldChg chg="modSp mod">
        <pc:chgData name="Jerish B" userId="bc9a5334fe81bba9" providerId="LiveId" clId="{8E98201C-F323-4A28-9F50-978AD4D2E6D9}" dt="2021-06-21T14:16:48.910" v="859" actId="113"/>
        <pc:sldMkLst>
          <pc:docMk/>
          <pc:sldMk cId="514001725" sldId="258"/>
        </pc:sldMkLst>
        <pc:spChg chg="mod">
          <ac:chgData name="Jerish B" userId="bc9a5334fe81bba9" providerId="LiveId" clId="{8E98201C-F323-4A28-9F50-978AD4D2E6D9}" dt="2021-06-21T13:37:24.229" v="49" actId="207"/>
          <ac:spMkLst>
            <pc:docMk/>
            <pc:sldMk cId="514001725" sldId="258"/>
            <ac:spMk id="2" creationId="{190A4DC1-7279-4C2B-8758-69739651D049}"/>
          </ac:spMkLst>
        </pc:spChg>
        <pc:spChg chg="mod">
          <ac:chgData name="Jerish B" userId="bc9a5334fe81bba9" providerId="LiveId" clId="{8E98201C-F323-4A28-9F50-978AD4D2E6D9}" dt="2021-06-21T14:16:48.910" v="859" actId="113"/>
          <ac:spMkLst>
            <pc:docMk/>
            <pc:sldMk cId="514001725" sldId="258"/>
            <ac:spMk id="3" creationId="{B436C5CC-F8C9-4817-B628-33B4E3E3EDC6}"/>
          </ac:spMkLst>
        </pc:spChg>
      </pc:sldChg>
      <pc:sldChg chg="modSp mod">
        <pc:chgData name="Jerish B" userId="bc9a5334fe81bba9" providerId="LiveId" clId="{8E98201C-F323-4A28-9F50-978AD4D2E6D9}" dt="2021-06-21T14:16:42.740" v="858" actId="113"/>
        <pc:sldMkLst>
          <pc:docMk/>
          <pc:sldMk cId="507186277" sldId="259"/>
        </pc:sldMkLst>
        <pc:spChg chg="mod">
          <ac:chgData name="Jerish B" userId="bc9a5334fe81bba9" providerId="LiveId" clId="{8E98201C-F323-4A28-9F50-978AD4D2E6D9}" dt="2021-06-21T14:16:42.740" v="858" actId="113"/>
          <ac:spMkLst>
            <pc:docMk/>
            <pc:sldMk cId="507186277" sldId="259"/>
            <ac:spMk id="5" creationId="{A72FF7BD-8D01-49ED-8087-15B3EF620EF4}"/>
          </ac:spMkLst>
        </pc:spChg>
      </pc:sldChg>
      <pc:sldChg chg="addSp modSp mod">
        <pc:chgData name="Jerish B" userId="bc9a5334fe81bba9" providerId="LiveId" clId="{8E98201C-F323-4A28-9F50-978AD4D2E6D9}" dt="2021-06-21T13:37:44.218" v="52" actId="1076"/>
        <pc:sldMkLst>
          <pc:docMk/>
          <pc:sldMk cId="2542850473" sldId="260"/>
        </pc:sldMkLst>
        <pc:spChg chg="mod">
          <ac:chgData name="Jerish B" userId="bc9a5334fe81bba9" providerId="LiveId" clId="{8E98201C-F323-4A28-9F50-978AD4D2E6D9}" dt="2021-06-21T13:37:11.254" v="48" actId="20577"/>
          <ac:spMkLst>
            <pc:docMk/>
            <pc:sldMk cId="2542850473" sldId="260"/>
            <ac:spMk id="2" creationId="{2A3F553C-CF1A-4726-BAA6-163D264D099C}"/>
          </ac:spMkLst>
        </pc:spChg>
        <pc:picChg chg="add mod">
          <ac:chgData name="Jerish B" userId="bc9a5334fe81bba9" providerId="LiveId" clId="{8E98201C-F323-4A28-9F50-978AD4D2E6D9}" dt="2021-06-21T13:37:44.218" v="52" actId="1076"/>
          <ac:picMkLst>
            <pc:docMk/>
            <pc:sldMk cId="2542850473" sldId="260"/>
            <ac:picMk id="4" creationId="{73785663-6C72-4BCE-B1B2-D811D6D191FD}"/>
          </ac:picMkLst>
        </pc:picChg>
      </pc:sldChg>
      <pc:sldChg chg="addSp modSp new mod">
        <pc:chgData name="Jerish B" userId="bc9a5334fe81bba9" providerId="LiveId" clId="{8E98201C-F323-4A28-9F50-978AD4D2E6D9}" dt="2021-06-21T13:39:57.289" v="94" actId="1076"/>
        <pc:sldMkLst>
          <pc:docMk/>
          <pc:sldMk cId="22387262" sldId="261"/>
        </pc:sldMkLst>
        <pc:spChg chg="mod">
          <ac:chgData name="Jerish B" userId="bc9a5334fe81bba9" providerId="LiveId" clId="{8E98201C-F323-4A28-9F50-978AD4D2E6D9}" dt="2021-06-21T13:38:30.264" v="80" actId="20577"/>
          <ac:spMkLst>
            <pc:docMk/>
            <pc:sldMk cId="22387262" sldId="261"/>
            <ac:spMk id="2" creationId="{A39F9FAF-6A54-4061-B5DF-B1DF35226C7F}"/>
          </ac:spMkLst>
        </pc:spChg>
        <pc:spChg chg="add mod">
          <ac:chgData name="Jerish B" userId="bc9a5334fe81bba9" providerId="LiveId" clId="{8E98201C-F323-4A28-9F50-978AD4D2E6D9}" dt="2021-06-21T13:39:34.426" v="88" actId="12"/>
          <ac:spMkLst>
            <pc:docMk/>
            <pc:sldMk cId="22387262" sldId="261"/>
            <ac:spMk id="4" creationId="{7114EBA4-9D81-4171-86DE-B8D7088E5AA6}"/>
          </ac:spMkLst>
        </pc:spChg>
        <pc:picChg chg="add mod">
          <ac:chgData name="Jerish B" userId="bc9a5334fe81bba9" providerId="LiveId" clId="{8E98201C-F323-4A28-9F50-978AD4D2E6D9}" dt="2021-06-21T13:39:57.289" v="94" actId="1076"/>
          <ac:picMkLst>
            <pc:docMk/>
            <pc:sldMk cId="22387262" sldId="261"/>
            <ac:picMk id="6" creationId="{05957152-A6D4-42F3-AA28-906E856052A5}"/>
          </ac:picMkLst>
        </pc:picChg>
      </pc:sldChg>
      <pc:sldChg chg="addSp delSp modSp new mod">
        <pc:chgData name="Jerish B" userId="bc9a5334fe81bba9" providerId="LiveId" clId="{8E98201C-F323-4A28-9F50-978AD4D2E6D9}" dt="2021-06-21T13:40:56.657" v="108" actId="1076"/>
        <pc:sldMkLst>
          <pc:docMk/>
          <pc:sldMk cId="3620718358" sldId="262"/>
        </pc:sldMkLst>
        <pc:spChg chg="del mod">
          <ac:chgData name="Jerish B" userId="bc9a5334fe81bba9" providerId="LiveId" clId="{8E98201C-F323-4A28-9F50-978AD4D2E6D9}" dt="2021-06-21T13:40:06.329" v="97" actId="478"/>
          <ac:spMkLst>
            <pc:docMk/>
            <pc:sldMk cId="3620718358" sldId="262"/>
            <ac:spMk id="2" creationId="{950AFCDD-8310-4F6E-B3B8-553FFFE1794D}"/>
          </ac:spMkLst>
        </pc:spChg>
        <pc:spChg chg="add mod">
          <ac:chgData name="Jerish B" userId="bc9a5334fe81bba9" providerId="LiveId" clId="{8E98201C-F323-4A28-9F50-978AD4D2E6D9}" dt="2021-06-21T13:40:47.428" v="106" actId="113"/>
          <ac:spMkLst>
            <pc:docMk/>
            <pc:sldMk cId="3620718358" sldId="262"/>
            <ac:spMk id="4" creationId="{0350A282-7D9C-493E-8589-ACE3F35A575E}"/>
          </ac:spMkLst>
        </pc:spChg>
        <pc:picChg chg="add mod">
          <ac:chgData name="Jerish B" userId="bc9a5334fe81bba9" providerId="LiveId" clId="{8E98201C-F323-4A28-9F50-978AD4D2E6D9}" dt="2021-06-21T13:40:56.657" v="108" actId="1076"/>
          <ac:picMkLst>
            <pc:docMk/>
            <pc:sldMk cId="3620718358" sldId="262"/>
            <ac:picMk id="6" creationId="{41D720D9-120A-4B6E-A5E1-9D50A0AEC10D}"/>
          </ac:picMkLst>
        </pc:picChg>
      </pc:sldChg>
      <pc:sldChg chg="addSp delSp modSp new mod">
        <pc:chgData name="Jerish B" userId="bc9a5334fe81bba9" providerId="LiveId" clId="{8E98201C-F323-4A28-9F50-978AD4D2E6D9}" dt="2021-06-21T14:19:56.486" v="900" actId="12"/>
        <pc:sldMkLst>
          <pc:docMk/>
          <pc:sldMk cId="823809598" sldId="263"/>
        </pc:sldMkLst>
        <pc:spChg chg="del mod">
          <ac:chgData name="Jerish B" userId="bc9a5334fe81bba9" providerId="LiveId" clId="{8E98201C-F323-4A28-9F50-978AD4D2E6D9}" dt="2021-06-21T13:41:17.459" v="114" actId="478"/>
          <ac:spMkLst>
            <pc:docMk/>
            <pc:sldMk cId="823809598" sldId="263"/>
            <ac:spMk id="2" creationId="{F2449E6C-9750-4B83-9438-CC71C8E4DC52}"/>
          </ac:spMkLst>
        </pc:spChg>
        <pc:spChg chg="add mod">
          <ac:chgData name="Jerish B" userId="bc9a5334fe81bba9" providerId="LiveId" clId="{8E98201C-F323-4A28-9F50-978AD4D2E6D9}" dt="2021-06-21T14:19:56.486" v="900" actId="12"/>
          <ac:spMkLst>
            <pc:docMk/>
            <pc:sldMk cId="823809598" sldId="263"/>
            <ac:spMk id="4" creationId="{7B91D0DA-980D-4456-9F11-A79CB2444C19}"/>
          </ac:spMkLst>
        </pc:spChg>
      </pc:sldChg>
      <pc:sldChg chg="addSp delSp modSp new mod">
        <pc:chgData name="Jerish B" userId="bc9a5334fe81bba9" providerId="LiveId" clId="{8E98201C-F323-4A28-9F50-978AD4D2E6D9}" dt="2021-06-21T13:55:05.116" v="280" actId="313"/>
        <pc:sldMkLst>
          <pc:docMk/>
          <pc:sldMk cId="3144139450" sldId="264"/>
        </pc:sldMkLst>
        <pc:spChg chg="del mod">
          <ac:chgData name="Jerish B" userId="bc9a5334fe81bba9" providerId="LiveId" clId="{8E98201C-F323-4A28-9F50-978AD4D2E6D9}" dt="2021-06-21T13:44:16.891" v="145" actId="478"/>
          <ac:spMkLst>
            <pc:docMk/>
            <pc:sldMk cId="3144139450" sldId="264"/>
            <ac:spMk id="2" creationId="{6C6D40B5-A2D0-42E9-9938-AC1EBDBFD9E8}"/>
          </ac:spMkLst>
        </pc:spChg>
        <pc:spChg chg="add mod">
          <ac:chgData name="Jerish B" userId="bc9a5334fe81bba9" providerId="LiveId" clId="{8E98201C-F323-4A28-9F50-978AD4D2E6D9}" dt="2021-06-21T13:55:05.116" v="280" actId="313"/>
          <ac:spMkLst>
            <pc:docMk/>
            <pc:sldMk cId="3144139450" sldId="264"/>
            <ac:spMk id="4" creationId="{E143863C-88AA-4D7D-A06C-F6C40D08A357}"/>
          </ac:spMkLst>
        </pc:spChg>
      </pc:sldChg>
      <pc:sldChg chg="addSp delSp modSp new mod">
        <pc:chgData name="Jerish B" userId="bc9a5334fe81bba9" providerId="LiveId" clId="{8E98201C-F323-4A28-9F50-978AD4D2E6D9}" dt="2021-06-21T13:56:14.488" v="295" actId="14100"/>
        <pc:sldMkLst>
          <pc:docMk/>
          <pc:sldMk cId="3984895294" sldId="265"/>
        </pc:sldMkLst>
        <pc:spChg chg="del mod">
          <ac:chgData name="Jerish B" userId="bc9a5334fe81bba9" providerId="LiveId" clId="{8E98201C-F323-4A28-9F50-978AD4D2E6D9}" dt="2021-06-21T13:55:33.968" v="283" actId="478"/>
          <ac:spMkLst>
            <pc:docMk/>
            <pc:sldMk cId="3984895294" sldId="265"/>
            <ac:spMk id="2" creationId="{1EC0F29C-10CB-4D88-ABB9-FC8069B2B79A}"/>
          </ac:spMkLst>
        </pc:spChg>
        <pc:picChg chg="add mod">
          <ac:chgData name="Jerish B" userId="bc9a5334fe81bba9" providerId="LiveId" clId="{8E98201C-F323-4A28-9F50-978AD4D2E6D9}" dt="2021-06-21T13:55:40.897" v="285" actId="1076"/>
          <ac:picMkLst>
            <pc:docMk/>
            <pc:sldMk cId="3984895294" sldId="265"/>
            <ac:picMk id="4" creationId="{9D036293-41D5-4761-9E77-30FC77455165}"/>
          </ac:picMkLst>
        </pc:picChg>
        <pc:picChg chg="add mod">
          <ac:chgData name="Jerish B" userId="bc9a5334fe81bba9" providerId="LiveId" clId="{8E98201C-F323-4A28-9F50-978AD4D2E6D9}" dt="2021-06-21T13:55:52.765" v="289" actId="1076"/>
          <ac:picMkLst>
            <pc:docMk/>
            <pc:sldMk cId="3984895294" sldId="265"/>
            <ac:picMk id="6" creationId="{06FCDC7C-9B57-465B-A85D-47E733690091}"/>
          </ac:picMkLst>
        </pc:picChg>
        <pc:picChg chg="add mod">
          <ac:chgData name="Jerish B" userId="bc9a5334fe81bba9" providerId="LiveId" clId="{8E98201C-F323-4A28-9F50-978AD4D2E6D9}" dt="2021-06-21T13:56:14.488" v="295" actId="14100"/>
          <ac:picMkLst>
            <pc:docMk/>
            <pc:sldMk cId="3984895294" sldId="265"/>
            <ac:picMk id="8" creationId="{E0CBBC05-377D-4BCE-B8AC-C70CE0647770}"/>
          </ac:picMkLst>
        </pc:picChg>
      </pc:sldChg>
      <pc:sldChg chg="addSp delSp modSp new mod">
        <pc:chgData name="Jerish B" userId="bc9a5334fe81bba9" providerId="LiveId" clId="{8E98201C-F323-4A28-9F50-978AD4D2E6D9}" dt="2021-06-21T14:20:09.918" v="902" actId="12"/>
        <pc:sldMkLst>
          <pc:docMk/>
          <pc:sldMk cId="2580583392" sldId="266"/>
        </pc:sldMkLst>
        <pc:spChg chg="del mod">
          <ac:chgData name="Jerish B" userId="bc9a5334fe81bba9" providerId="LiveId" clId="{8E98201C-F323-4A28-9F50-978AD4D2E6D9}" dt="2021-06-21T13:56:43.127" v="298" actId="478"/>
          <ac:spMkLst>
            <pc:docMk/>
            <pc:sldMk cId="2580583392" sldId="266"/>
            <ac:spMk id="2" creationId="{7BEA945F-2A82-4465-B64D-B2AA5E0F2373}"/>
          </ac:spMkLst>
        </pc:spChg>
        <pc:spChg chg="add mod">
          <ac:chgData name="Jerish B" userId="bc9a5334fe81bba9" providerId="LiveId" clId="{8E98201C-F323-4A28-9F50-978AD4D2E6D9}" dt="2021-06-21T14:20:09.918" v="902" actId="12"/>
          <ac:spMkLst>
            <pc:docMk/>
            <pc:sldMk cId="2580583392" sldId="266"/>
            <ac:spMk id="4" creationId="{060FCFCC-91F6-4A33-B618-1BC1307FC068}"/>
          </ac:spMkLst>
        </pc:spChg>
        <pc:picChg chg="add mod">
          <ac:chgData name="Jerish B" userId="bc9a5334fe81bba9" providerId="LiveId" clId="{8E98201C-F323-4A28-9F50-978AD4D2E6D9}" dt="2021-06-21T13:58:05.834" v="321" actId="1076"/>
          <ac:picMkLst>
            <pc:docMk/>
            <pc:sldMk cId="2580583392" sldId="266"/>
            <ac:picMk id="6" creationId="{B816AE3F-5485-4639-ABFE-F16A2B8B42AA}"/>
          </ac:picMkLst>
        </pc:picChg>
      </pc:sldChg>
      <pc:sldChg chg="addSp modSp new mod">
        <pc:chgData name="Jerish B" userId="bc9a5334fe81bba9" providerId="LiveId" clId="{8E98201C-F323-4A28-9F50-978AD4D2E6D9}" dt="2021-06-21T14:24:15.844" v="910" actId="207"/>
        <pc:sldMkLst>
          <pc:docMk/>
          <pc:sldMk cId="3157846295" sldId="267"/>
        </pc:sldMkLst>
        <pc:spChg chg="mod">
          <ac:chgData name="Jerish B" userId="bc9a5334fe81bba9" providerId="LiveId" clId="{8E98201C-F323-4A28-9F50-978AD4D2E6D9}" dt="2021-06-21T14:24:15.844" v="910" actId="207"/>
          <ac:spMkLst>
            <pc:docMk/>
            <pc:sldMk cId="3157846295" sldId="267"/>
            <ac:spMk id="2" creationId="{A3609265-0398-484A-89FE-4B7566B111D1}"/>
          </ac:spMkLst>
        </pc:spChg>
        <pc:spChg chg="add mod">
          <ac:chgData name="Jerish B" userId="bc9a5334fe81bba9" providerId="LiveId" clId="{8E98201C-F323-4A28-9F50-978AD4D2E6D9}" dt="2021-06-21T14:01:32.597" v="406" actId="123"/>
          <ac:spMkLst>
            <pc:docMk/>
            <pc:sldMk cId="3157846295" sldId="267"/>
            <ac:spMk id="3" creationId="{9D34A39B-CE37-46D7-80E6-657F3951188E}"/>
          </ac:spMkLst>
        </pc:spChg>
      </pc:sldChg>
      <pc:sldChg chg="addSp delSp modSp new mod">
        <pc:chgData name="Jerish B" userId="bc9a5334fe81bba9" providerId="LiveId" clId="{8E98201C-F323-4A28-9F50-978AD4D2E6D9}" dt="2021-06-21T14:01:57.904" v="412" actId="1076"/>
        <pc:sldMkLst>
          <pc:docMk/>
          <pc:sldMk cId="3923741712" sldId="268"/>
        </pc:sldMkLst>
        <pc:spChg chg="del mod">
          <ac:chgData name="Jerish B" userId="bc9a5334fe81bba9" providerId="LiveId" clId="{8E98201C-F323-4A28-9F50-978AD4D2E6D9}" dt="2021-06-21T14:01:41.840" v="409" actId="478"/>
          <ac:spMkLst>
            <pc:docMk/>
            <pc:sldMk cId="3923741712" sldId="268"/>
            <ac:spMk id="2" creationId="{379617A1-BA1F-470E-8FB9-D426366B3A72}"/>
          </ac:spMkLst>
        </pc:spChg>
        <pc:picChg chg="add mod">
          <ac:chgData name="Jerish B" userId="bc9a5334fe81bba9" providerId="LiveId" clId="{8E98201C-F323-4A28-9F50-978AD4D2E6D9}" dt="2021-06-21T14:01:57.904" v="412" actId="1076"/>
          <ac:picMkLst>
            <pc:docMk/>
            <pc:sldMk cId="3923741712" sldId="268"/>
            <ac:picMk id="4" creationId="{6BC1D1BE-F367-410D-8544-ACA948F9BD7D}"/>
          </ac:picMkLst>
        </pc:picChg>
      </pc:sldChg>
      <pc:sldChg chg="addSp modSp new mod">
        <pc:chgData name="Jerish B" userId="bc9a5334fe81bba9" providerId="LiveId" clId="{8E98201C-F323-4A28-9F50-978AD4D2E6D9}" dt="2021-06-21T14:04:25.761" v="441" actId="1076"/>
        <pc:sldMkLst>
          <pc:docMk/>
          <pc:sldMk cId="3210516225" sldId="269"/>
        </pc:sldMkLst>
        <pc:spChg chg="mod">
          <ac:chgData name="Jerish B" userId="bc9a5334fe81bba9" providerId="LiveId" clId="{8E98201C-F323-4A28-9F50-978AD4D2E6D9}" dt="2021-06-21T14:02:58.980" v="422" actId="14100"/>
          <ac:spMkLst>
            <pc:docMk/>
            <pc:sldMk cId="3210516225" sldId="269"/>
            <ac:spMk id="2" creationId="{4814A8F0-73C5-4D2F-A25E-66F62732A899}"/>
          </ac:spMkLst>
        </pc:spChg>
        <pc:spChg chg="add mod">
          <ac:chgData name="Jerish B" userId="bc9a5334fe81bba9" providerId="LiveId" clId="{8E98201C-F323-4A28-9F50-978AD4D2E6D9}" dt="2021-06-21T14:04:05.519" v="435" actId="207"/>
          <ac:spMkLst>
            <pc:docMk/>
            <pc:sldMk cId="3210516225" sldId="269"/>
            <ac:spMk id="4" creationId="{411BC851-7F25-448F-A283-D9EEBD2764D6}"/>
          </ac:spMkLst>
        </pc:spChg>
        <pc:picChg chg="add mod">
          <ac:chgData name="Jerish B" userId="bc9a5334fe81bba9" providerId="LiveId" clId="{8E98201C-F323-4A28-9F50-978AD4D2E6D9}" dt="2021-06-21T14:04:25.761" v="441" actId="1076"/>
          <ac:picMkLst>
            <pc:docMk/>
            <pc:sldMk cId="3210516225" sldId="269"/>
            <ac:picMk id="6" creationId="{0AF9B95B-2331-4EB6-BD7B-A56661752046}"/>
          </ac:picMkLst>
        </pc:picChg>
      </pc:sldChg>
      <pc:sldChg chg="addSp delSp modSp new mod">
        <pc:chgData name="Jerish B" userId="bc9a5334fe81bba9" providerId="LiveId" clId="{8E98201C-F323-4A28-9F50-978AD4D2E6D9}" dt="2021-06-21T14:07:07.508" v="660" actId="123"/>
        <pc:sldMkLst>
          <pc:docMk/>
          <pc:sldMk cId="3826390680" sldId="270"/>
        </pc:sldMkLst>
        <pc:spChg chg="del mod">
          <ac:chgData name="Jerish B" userId="bc9a5334fe81bba9" providerId="LiveId" clId="{8E98201C-F323-4A28-9F50-978AD4D2E6D9}" dt="2021-06-21T14:04:38.152" v="444" actId="478"/>
          <ac:spMkLst>
            <pc:docMk/>
            <pc:sldMk cId="3826390680" sldId="270"/>
            <ac:spMk id="2" creationId="{C31B55C4-92F6-4871-BE54-92E595486ED9}"/>
          </ac:spMkLst>
        </pc:spChg>
        <pc:spChg chg="add mod">
          <ac:chgData name="Jerish B" userId="bc9a5334fe81bba9" providerId="LiveId" clId="{8E98201C-F323-4A28-9F50-978AD4D2E6D9}" dt="2021-06-21T14:07:07.508" v="660" actId="123"/>
          <ac:spMkLst>
            <pc:docMk/>
            <pc:sldMk cId="3826390680" sldId="270"/>
            <ac:spMk id="7" creationId="{2FB236B2-3C90-482B-8B0C-56A2E13BED26}"/>
          </ac:spMkLst>
        </pc:spChg>
        <pc:picChg chg="add mod">
          <ac:chgData name="Jerish B" userId="bc9a5334fe81bba9" providerId="LiveId" clId="{8E98201C-F323-4A28-9F50-978AD4D2E6D9}" dt="2021-06-21T14:05:41.741" v="455" actId="14100"/>
          <ac:picMkLst>
            <pc:docMk/>
            <pc:sldMk cId="3826390680" sldId="270"/>
            <ac:picMk id="4" creationId="{3CBC271A-B463-4F8C-994A-26CF7405FE0B}"/>
          </ac:picMkLst>
        </pc:picChg>
        <pc:picChg chg="add mod">
          <ac:chgData name="Jerish B" userId="bc9a5334fe81bba9" providerId="LiveId" clId="{8E98201C-F323-4A28-9F50-978AD4D2E6D9}" dt="2021-06-21T14:05:35.819" v="454" actId="14100"/>
          <ac:picMkLst>
            <pc:docMk/>
            <pc:sldMk cId="3826390680" sldId="270"/>
            <ac:picMk id="6" creationId="{7FF208D0-F2CB-40F6-B0E0-0EF6E2E9D299}"/>
          </ac:picMkLst>
        </pc:picChg>
      </pc:sldChg>
      <pc:sldChg chg="addSp delSp modSp new mod">
        <pc:chgData name="Jerish B" userId="bc9a5334fe81bba9" providerId="LiveId" clId="{8E98201C-F323-4A28-9F50-978AD4D2E6D9}" dt="2021-06-21T14:08:45.805" v="678" actId="14100"/>
        <pc:sldMkLst>
          <pc:docMk/>
          <pc:sldMk cId="4237321223" sldId="271"/>
        </pc:sldMkLst>
        <pc:spChg chg="del mod">
          <ac:chgData name="Jerish B" userId="bc9a5334fe81bba9" providerId="LiveId" clId="{8E98201C-F323-4A28-9F50-978AD4D2E6D9}" dt="2021-06-21T14:07:34.440" v="663" actId="478"/>
          <ac:spMkLst>
            <pc:docMk/>
            <pc:sldMk cId="4237321223" sldId="271"/>
            <ac:spMk id="2" creationId="{7409A7A7-BA82-4549-9700-0F9304AFCDC4}"/>
          </ac:spMkLst>
        </pc:spChg>
        <pc:picChg chg="add mod">
          <ac:chgData name="Jerish B" userId="bc9a5334fe81bba9" providerId="LiveId" clId="{8E98201C-F323-4A28-9F50-978AD4D2E6D9}" dt="2021-06-21T14:07:47.507" v="666" actId="1076"/>
          <ac:picMkLst>
            <pc:docMk/>
            <pc:sldMk cId="4237321223" sldId="271"/>
            <ac:picMk id="4" creationId="{C244930E-8200-4903-AA7C-C17A6C68E34F}"/>
          </ac:picMkLst>
        </pc:picChg>
        <pc:picChg chg="add mod">
          <ac:chgData name="Jerish B" userId="bc9a5334fe81bba9" providerId="LiveId" clId="{8E98201C-F323-4A28-9F50-978AD4D2E6D9}" dt="2021-06-21T14:08:07.354" v="671" actId="14100"/>
          <ac:picMkLst>
            <pc:docMk/>
            <pc:sldMk cId="4237321223" sldId="271"/>
            <ac:picMk id="6" creationId="{F77799C4-5F0E-4B85-B67C-A4B47F7BC747}"/>
          </ac:picMkLst>
        </pc:picChg>
        <pc:picChg chg="add mod">
          <ac:chgData name="Jerish B" userId="bc9a5334fe81bba9" providerId="LiveId" clId="{8E98201C-F323-4A28-9F50-978AD4D2E6D9}" dt="2021-06-21T14:08:45.805" v="678" actId="14100"/>
          <ac:picMkLst>
            <pc:docMk/>
            <pc:sldMk cId="4237321223" sldId="271"/>
            <ac:picMk id="8" creationId="{77943BD0-67AB-41B2-B892-CE6ACB2BE6FF}"/>
          </ac:picMkLst>
        </pc:picChg>
      </pc:sldChg>
      <pc:sldChg chg="addSp delSp modSp new mod">
        <pc:chgData name="Jerish B" userId="bc9a5334fe81bba9" providerId="LiveId" clId="{8E98201C-F323-4A28-9F50-978AD4D2E6D9}" dt="2021-06-21T14:10:26.767" v="721" actId="14100"/>
        <pc:sldMkLst>
          <pc:docMk/>
          <pc:sldMk cId="1915512887" sldId="272"/>
        </pc:sldMkLst>
        <pc:spChg chg="del mod">
          <ac:chgData name="Jerish B" userId="bc9a5334fe81bba9" providerId="LiveId" clId="{8E98201C-F323-4A28-9F50-978AD4D2E6D9}" dt="2021-06-21T14:09:08.959" v="681" actId="478"/>
          <ac:spMkLst>
            <pc:docMk/>
            <pc:sldMk cId="1915512887" sldId="272"/>
            <ac:spMk id="2" creationId="{C6F0D150-A6B1-407C-984B-D7CD9842224D}"/>
          </ac:spMkLst>
        </pc:spChg>
        <pc:spChg chg="add mod">
          <ac:chgData name="Jerish B" userId="bc9a5334fe81bba9" providerId="LiveId" clId="{8E98201C-F323-4A28-9F50-978AD4D2E6D9}" dt="2021-06-21T14:10:06.819" v="715" actId="2711"/>
          <ac:spMkLst>
            <pc:docMk/>
            <pc:sldMk cId="1915512887" sldId="272"/>
            <ac:spMk id="3" creationId="{575A47EC-8242-41A7-8041-C1D8AA47D952}"/>
          </ac:spMkLst>
        </pc:spChg>
        <pc:picChg chg="add mod">
          <ac:chgData name="Jerish B" userId="bc9a5334fe81bba9" providerId="LiveId" clId="{8E98201C-F323-4A28-9F50-978AD4D2E6D9}" dt="2021-06-21T14:10:26.767" v="721" actId="14100"/>
          <ac:picMkLst>
            <pc:docMk/>
            <pc:sldMk cId="1915512887" sldId="272"/>
            <ac:picMk id="5" creationId="{0E00B9D7-A8C4-4BB2-B3F3-CD1B80325C11}"/>
          </ac:picMkLst>
        </pc:picChg>
      </pc:sldChg>
      <pc:sldChg chg="addSp modSp new mod">
        <pc:chgData name="Jerish B" userId="bc9a5334fe81bba9" providerId="LiveId" clId="{8E98201C-F323-4A28-9F50-978AD4D2E6D9}" dt="2021-06-21T14:11:20.715" v="749" actId="14100"/>
        <pc:sldMkLst>
          <pc:docMk/>
          <pc:sldMk cId="317619739" sldId="273"/>
        </pc:sldMkLst>
        <pc:spChg chg="mod">
          <ac:chgData name="Jerish B" userId="bc9a5334fe81bba9" providerId="LiveId" clId="{8E98201C-F323-4A28-9F50-978AD4D2E6D9}" dt="2021-06-21T14:11:08.049" v="746" actId="1076"/>
          <ac:spMkLst>
            <pc:docMk/>
            <pc:sldMk cId="317619739" sldId="273"/>
            <ac:spMk id="2" creationId="{4C1E1C8A-889B-4BD6-9280-C781964575F0}"/>
          </ac:spMkLst>
        </pc:spChg>
        <pc:picChg chg="add mod">
          <ac:chgData name="Jerish B" userId="bc9a5334fe81bba9" providerId="LiveId" clId="{8E98201C-F323-4A28-9F50-978AD4D2E6D9}" dt="2021-06-21T14:11:20.715" v="749" actId="14100"/>
          <ac:picMkLst>
            <pc:docMk/>
            <pc:sldMk cId="317619739" sldId="273"/>
            <ac:picMk id="4" creationId="{EB81AA68-9205-472F-9CF2-196DAD1D867E}"/>
          </ac:picMkLst>
        </pc:picChg>
      </pc:sldChg>
      <pc:sldChg chg="addSp modSp new mod">
        <pc:chgData name="Jerish B" userId="bc9a5334fe81bba9" providerId="LiveId" clId="{8E98201C-F323-4A28-9F50-978AD4D2E6D9}" dt="2021-06-21T14:13:08.736" v="795" actId="20577"/>
        <pc:sldMkLst>
          <pc:docMk/>
          <pc:sldMk cId="2355277248" sldId="274"/>
        </pc:sldMkLst>
        <pc:spChg chg="mod">
          <ac:chgData name="Jerish B" userId="bc9a5334fe81bba9" providerId="LiveId" clId="{8E98201C-F323-4A28-9F50-978AD4D2E6D9}" dt="2021-06-21T14:11:55.031" v="767" actId="14100"/>
          <ac:spMkLst>
            <pc:docMk/>
            <pc:sldMk cId="2355277248" sldId="274"/>
            <ac:spMk id="2" creationId="{DD156096-0439-4B60-945E-32BD00480AFA}"/>
          </ac:spMkLst>
        </pc:spChg>
        <pc:spChg chg="add mod">
          <ac:chgData name="Jerish B" userId="bc9a5334fe81bba9" providerId="LiveId" clId="{8E98201C-F323-4A28-9F50-978AD4D2E6D9}" dt="2021-06-21T14:13:08.736" v="795" actId="20577"/>
          <ac:spMkLst>
            <pc:docMk/>
            <pc:sldMk cId="2355277248" sldId="274"/>
            <ac:spMk id="3" creationId="{10B01A4D-0BCF-4F10-B960-CBBC1243A9D2}"/>
          </ac:spMkLst>
        </pc:spChg>
      </pc:sldChg>
      <pc:sldChg chg="addSp delSp modSp new mod">
        <pc:chgData name="Jerish B" userId="bc9a5334fe81bba9" providerId="LiveId" clId="{8E98201C-F323-4A28-9F50-978AD4D2E6D9}" dt="2021-06-21T14:16:22.315" v="857" actId="12"/>
        <pc:sldMkLst>
          <pc:docMk/>
          <pc:sldMk cId="3019762685" sldId="275"/>
        </pc:sldMkLst>
        <pc:spChg chg="del mod">
          <ac:chgData name="Jerish B" userId="bc9a5334fe81bba9" providerId="LiveId" clId="{8E98201C-F323-4A28-9F50-978AD4D2E6D9}" dt="2021-06-21T14:13:31.470" v="798" actId="478"/>
          <ac:spMkLst>
            <pc:docMk/>
            <pc:sldMk cId="3019762685" sldId="275"/>
            <ac:spMk id="2" creationId="{6D47F84D-83B3-4E10-BFCB-C1D96DC88790}"/>
          </ac:spMkLst>
        </pc:spChg>
        <pc:spChg chg="add mod">
          <ac:chgData name="Jerish B" userId="bc9a5334fe81bba9" providerId="LiveId" clId="{8E98201C-F323-4A28-9F50-978AD4D2E6D9}" dt="2021-06-21T14:16:22.315" v="857" actId="12"/>
          <ac:spMkLst>
            <pc:docMk/>
            <pc:sldMk cId="3019762685" sldId="275"/>
            <ac:spMk id="3" creationId="{E6E0B6F1-B28E-4D6F-A0B0-2757DF4DD3F8}"/>
          </ac:spMkLst>
        </pc:spChg>
      </pc:sldChg>
      <pc:sldChg chg="addSp delSp modSp new mod">
        <pc:chgData name="Jerish B" userId="bc9a5334fe81bba9" providerId="LiveId" clId="{8E98201C-F323-4A28-9F50-978AD4D2E6D9}" dt="2021-06-21T14:18:52.917" v="896" actId="12"/>
        <pc:sldMkLst>
          <pc:docMk/>
          <pc:sldMk cId="4253336440" sldId="276"/>
        </pc:sldMkLst>
        <pc:spChg chg="del mod">
          <ac:chgData name="Jerish B" userId="bc9a5334fe81bba9" providerId="LiveId" clId="{8E98201C-F323-4A28-9F50-978AD4D2E6D9}" dt="2021-06-21T14:17:15.786" v="862" actId="478"/>
          <ac:spMkLst>
            <pc:docMk/>
            <pc:sldMk cId="4253336440" sldId="276"/>
            <ac:spMk id="2" creationId="{C2C62863-A896-4441-A55D-A049850488E1}"/>
          </ac:spMkLst>
        </pc:spChg>
        <pc:spChg chg="add mod">
          <ac:chgData name="Jerish B" userId="bc9a5334fe81bba9" providerId="LiveId" clId="{8E98201C-F323-4A28-9F50-978AD4D2E6D9}" dt="2021-06-21T14:18:52.917" v="896" actId="12"/>
          <ac:spMkLst>
            <pc:docMk/>
            <pc:sldMk cId="4253336440" sldId="276"/>
            <ac:spMk id="3" creationId="{B0D550C4-EF0F-4EC5-BEFE-4AA9B5D0E85E}"/>
          </ac:spMkLst>
        </pc:spChg>
      </pc:sldChg>
      <pc:sldChg chg="addSp delSp modSp new mod">
        <pc:chgData name="Jerish B" userId="bc9a5334fe81bba9" providerId="LiveId" clId="{8E98201C-F323-4A28-9F50-978AD4D2E6D9}" dt="2021-06-21T14:23:05.937" v="909" actId="1076"/>
        <pc:sldMkLst>
          <pc:docMk/>
          <pc:sldMk cId="2953356848" sldId="277"/>
        </pc:sldMkLst>
        <pc:spChg chg="del mod">
          <ac:chgData name="Jerish B" userId="bc9a5334fe81bba9" providerId="LiveId" clId="{8E98201C-F323-4A28-9F50-978AD4D2E6D9}" dt="2021-06-21T14:19:07.262" v="899" actId="478"/>
          <ac:spMkLst>
            <pc:docMk/>
            <pc:sldMk cId="2953356848" sldId="277"/>
            <ac:spMk id="2" creationId="{21048303-BAC1-40FA-A37F-7F211DEA678B}"/>
          </ac:spMkLst>
        </pc:spChg>
        <pc:picChg chg="add del">
          <ac:chgData name="Jerish B" userId="bc9a5334fe81bba9" providerId="LiveId" clId="{8E98201C-F323-4A28-9F50-978AD4D2E6D9}" dt="2021-06-21T14:22:37.607" v="904" actId="478"/>
          <ac:picMkLst>
            <pc:docMk/>
            <pc:sldMk cId="2953356848" sldId="277"/>
            <ac:picMk id="1026" creationId="{0570BEFE-F00D-4F1C-A958-71FF0B3CBCB4}"/>
          </ac:picMkLst>
        </pc:picChg>
        <pc:picChg chg="add mod">
          <ac:chgData name="Jerish B" userId="bc9a5334fe81bba9" providerId="LiveId" clId="{8E98201C-F323-4A28-9F50-978AD4D2E6D9}" dt="2021-06-21T14:23:05.937" v="909" actId="1076"/>
          <ac:picMkLst>
            <pc:docMk/>
            <pc:sldMk cId="2953356848" sldId="277"/>
            <ac:picMk id="1028" creationId="{F52A57BA-A14A-4252-A6F0-1DB394C0DA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826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756525"/>
            <a:ext cx="7433400" cy="163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0DBBD2-2C94-4FC3-9E46-E1D7760FFFBB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>
    <p:fade thruBlk="1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247552" y="1233377"/>
            <a:ext cx="7315201" cy="18217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    RATINGS PREDICTION PROJECT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CA4A5-7D70-4B80-9740-58049DBAC6BE}"/>
              </a:ext>
            </a:extLst>
          </p:cNvPr>
          <p:cNvSpPr txBox="1"/>
          <p:nvPr/>
        </p:nvSpPr>
        <p:spPr>
          <a:xfrm>
            <a:off x="5330458" y="2892747"/>
            <a:ext cx="25659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Inria Serif" panose="020B0604020202020204" charset="0"/>
              </a:rPr>
              <a:t>SUBMITTED BY-</a:t>
            </a:r>
          </a:p>
          <a:p>
            <a:r>
              <a:rPr lang="en-US" sz="2000" dirty="0">
                <a:latin typeface="Inria Serif" panose="020B0604020202020204" charset="0"/>
              </a:rPr>
              <a:t>GOPABANDHU SAHOO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FCFCC-91F6-4A33-B618-1BC1307FC068}"/>
              </a:ext>
            </a:extLst>
          </p:cNvPr>
          <p:cNvSpPr txBox="1"/>
          <p:nvPr/>
        </p:nvSpPr>
        <p:spPr>
          <a:xfrm>
            <a:off x="701748" y="255949"/>
            <a:ext cx="79177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1" i="0" u="none" strike="noStrike" baseline="0" dirty="0">
              <a:solidFill>
                <a:schemeClr val="tx2">
                  <a:lumMod val="25000"/>
                </a:schemeClr>
              </a:solidFill>
              <a:latin typeface="Inria Serif" panose="020B0604020202020204" charset="0"/>
            </a:endParaRPr>
          </a:p>
          <a:p>
            <a:endParaRPr lang="en-US" sz="1600" b="0" i="0" u="none" strike="noStrike" baseline="0" dirty="0">
              <a:solidFill>
                <a:schemeClr val="tx1">
                  <a:lumMod val="50000"/>
                </a:schemeClr>
              </a:solidFill>
              <a:latin typeface="Inria Serif" panose="020B060402020202020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This is very common algorithm to transform text into a meaningful representation of numbers which is used to fit machine algorithm for prediction.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6AE3F-5485-4639-ABFE-F16A2B8B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8" y="1462025"/>
            <a:ext cx="8216721" cy="24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8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9265-0398-484A-89FE-4B7566B11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6828"/>
            <a:ext cx="8612372" cy="1240465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HARDWARE AND SOFTWARE REQUIREMENTS AND TOOLS USED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4A39B-CE37-46D7-80E6-657F3951188E}"/>
              </a:ext>
            </a:extLst>
          </p:cNvPr>
          <p:cNvSpPr txBox="1"/>
          <p:nvPr/>
        </p:nvSpPr>
        <p:spPr>
          <a:xfrm>
            <a:off x="361507" y="1467293"/>
            <a:ext cx="8477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For doing this project, the hardware used is a laptop with high end specification and a stable internet connection. While coming to software part, I had used anaconda navigator and in that I have used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notebook to do my python programming and analysis.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For using an CSV file, Microsoft excel is needed. In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notebook, I had used lots of python libraries to carry out this project and I have mentioned below with proper justification: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84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1D1BE-F367-410D-8544-ACA948F9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259809"/>
            <a:ext cx="8216721" cy="46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A8F0-73C5-4D2F-A25E-66F62732A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58" y="205563"/>
            <a:ext cx="8343014" cy="1098697"/>
          </a:xfrm>
        </p:spPr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Inria Serif" panose="020B0604020202020204" charset="0"/>
              </a:rPr>
              <a:t>MODEL/S DEVELOPMENT AND EVALUATION </a:t>
            </a:r>
            <a:endParaRPr lang="en-IN" sz="3200" dirty="0">
              <a:solidFill>
                <a:schemeClr val="tx2">
                  <a:lumMod val="25000"/>
                </a:schemeClr>
              </a:solidFill>
              <a:latin typeface="Inria Serif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BC851-7F25-448F-A283-D9EEBD2764D6}"/>
              </a:ext>
            </a:extLst>
          </p:cNvPr>
          <p:cNvSpPr txBox="1"/>
          <p:nvPr/>
        </p:nvSpPr>
        <p:spPr>
          <a:xfrm>
            <a:off x="765544" y="1120622"/>
            <a:ext cx="74853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4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Running and evaluating the models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9B95B-2331-4EB6-BD7B-A5666175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5" y="1654108"/>
            <a:ext cx="7163449" cy="34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C271A-B463-4F8C-994A-26CF7405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" y="0"/>
            <a:ext cx="4834269" cy="3428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208D0-F2CB-40F6-B0E0-0EF6E2E9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50" y="0"/>
            <a:ext cx="4978034" cy="3428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B236B2-3C90-482B-8B0C-56A2E13BED26}"/>
              </a:ext>
            </a:extLst>
          </p:cNvPr>
          <p:cNvSpPr txBox="1"/>
          <p:nvPr/>
        </p:nvSpPr>
        <p:spPr>
          <a:xfrm>
            <a:off x="311888" y="3685953"/>
            <a:ext cx="852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These were the best 2 models obtained among all other algorithms and we will perform hyperparameter Tuning to find out the best parameters and increase our scores</a:t>
            </a:r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44930E-8200-4903-AA7C-C17A6C68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2" y="127358"/>
            <a:ext cx="4547840" cy="2444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799C4-5F0E-4B85-B67C-A4B47F7B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2" y="2571750"/>
            <a:ext cx="4547840" cy="2304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943BD0-67AB-41B2-B892-CE6ACB2BE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37" y="127358"/>
            <a:ext cx="5082363" cy="46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5A47EC-8242-41A7-8041-C1D8AA47D952}"/>
              </a:ext>
            </a:extLst>
          </p:cNvPr>
          <p:cNvSpPr txBox="1"/>
          <p:nvPr/>
        </p:nvSpPr>
        <p:spPr>
          <a:xfrm>
            <a:off x="510363" y="311888"/>
            <a:ext cx="7931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  <a:t>FINAL THE MODEL</a:t>
            </a: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0B9D7-A8C4-4BB2-B3F3-CD1B8032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99" y="763155"/>
            <a:ext cx="6610555" cy="34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C8A-889B-4BD6-9280-C78196457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19" y="0"/>
            <a:ext cx="7433400" cy="1630500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VISUALIZATION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1AA68-9205-472F-9CF2-196DAD1D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1173655"/>
            <a:ext cx="6435943" cy="38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6096-0439-4B60-945E-32BD00480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058" y="232525"/>
            <a:ext cx="8239082" cy="1170973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CONCLUSION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01A4D-0BCF-4F10-B960-CBBC1243A9D2}"/>
              </a:ext>
            </a:extLst>
          </p:cNvPr>
          <p:cNvSpPr txBox="1"/>
          <p:nvPr/>
        </p:nvSpPr>
        <p:spPr>
          <a:xfrm>
            <a:off x="318977" y="1290084"/>
            <a:ext cx="86690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After the completion of this project, we got an insight of how to collect data, pre-processing the data, analysing the data and building a model.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First, we collected the reviews and ratings data from different e-commerce websites like Amazon and Flipkart and it was done by using Webscraping. The framework used for </a:t>
            </a:r>
            <a:r>
              <a:rPr lang="en-US" sz="1600" b="1" i="0" u="none" strike="noStrike" baseline="0" dirty="0" err="1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webscraping</a:t>
            </a: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 was Selenium, which has an advantage of automating our process of collecting data.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 collected almost 50000 of data which contained the ratings from 1.0 to 5.0 and their reviews.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Then, the scrapped data was combined in a single dataframe and saved in a csv file so that we can open it and analyze the data.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7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550C4-EF0F-4EC5-BEFE-4AA9B5D0E85E}"/>
              </a:ext>
            </a:extLst>
          </p:cNvPr>
          <p:cNvSpPr txBox="1"/>
          <p:nvPr/>
        </p:nvSpPr>
        <p:spPr>
          <a:xfrm>
            <a:off x="347330" y="141767"/>
            <a:ext cx="85060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 problems we faced during this project were: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More time consumption during hyperparameter tuning for both models, as the data was large.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Less number of parameters were used during tuning.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Scrapping of data from different websites were of different process and the length of data were differing in most cases.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Some of the reviews were bad and the text had more wrong information about the product.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WordCloud was not showing proper text which had more positive and negative weightage. </a:t>
            </a:r>
          </a:p>
          <a:p>
            <a:endParaRPr lang="en-IN" sz="1600" b="0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Areas of improvement: </a:t>
            </a:r>
          </a:p>
          <a:p>
            <a:endParaRPr lang="en-IN" sz="1600" b="0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Less time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More computational power can be given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Less errors can be avoided.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3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B282-937B-4FCA-A145-05ED5344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460745"/>
            <a:ext cx="7433400" cy="687571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BD77-F1C4-46DF-8DD5-5C3387862500}"/>
              </a:ext>
            </a:extLst>
          </p:cNvPr>
          <p:cNvSpPr txBox="1"/>
          <p:nvPr/>
        </p:nvSpPr>
        <p:spPr>
          <a:xfrm>
            <a:off x="340242" y="1148317"/>
            <a:ext cx="82508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This is a Machine Learning Project performed on customer reviews. Reviews are processed using common NLP techniques. </a:t>
            </a:r>
          </a:p>
          <a:p>
            <a:pPr algn="just"/>
            <a:endParaRPr lang="en-IN" sz="1600" b="1" dirty="0"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Millions of people use Amazon and Flipkart to buy products. For every product, people can rate and write a review. If a product is good, it gets a positive review and gets a higher star rating, similarly, if a product is bad, it gets a negative review and lower star rating. My aim in this project is to predict star rating automatically based on the product review. </a:t>
            </a:r>
          </a:p>
          <a:p>
            <a:pPr algn="just"/>
            <a:endParaRPr lang="en-IN" sz="1600" b="1" dirty="0"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The range of star rating is 1 to 5. That means if the product review is negative, then it will get low star rating (possibly 1 or 2), if the product is average then it will get medium star rating (possibly 3), and if the product is good, then it will get higher star rating (possibly 4 or 5).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This task is similar to Sentiment Analysis, but instead of predicting the positive and negative sentiment (sometimes neutral also), here we need to predict the rating.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088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79400"/>
            <a:ext cx="58388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3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4DC1-7279-4C2B-8758-69739651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126" y="241005"/>
            <a:ext cx="8534400" cy="1268818"/>
          </a:xfrm>
        </p:spPr>
        <p:txBody>
          <a:bodyPr/>
          <a:lstStyle/>
          <a:p>
            <a:r>
              <a:rPr lang="en-US" sz="3200" i="0" u="none" strike="noStrike" baseline="0" dirty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  <a:t>MATHEMATICAL/ANALYTICAL MODELLING OF THE PROBLEM </a:t>
            </a:r>
            <a:endParaRPr lang="en-IN" sz="3200" dirty="0">
              <a:solidFill>
                <a:schemeClr val="tx1">
                  <a:lumMod val="50000"/>
                </a:schemeClr>
              </a:solidFill>
              <a:latin typeface="Inria Serif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6C5CC-F8C9-4817-B628-33B4E3E3EDC6}"/>
              </a:ext>
            </a:extLst>
          </p:cNvPr>
          <p:cNvSpPr txBox="1"/>
          <p:nvPr/>
        </p:nvSpPr>
        <p:spPr>
          <a:xfrm>
            <a:off x="198474" y="1226288"/>
            <a:ext cx="8654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This project is done in two parts: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1600" b="1" dirty="0">
              <a:latin typeface="Goudy Old Style" panose="02020502050305020303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>
                <a:latin typeface="Goudy Old Style" panose="02020502050305020303" pitchFamily="18" charset="0"/>
              </a:rPr>
              <a:t>Data collection phase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>
                <a:latin typeface="Goudy Old Style" panose="02020502050305020303" pitchFamily="18" charset="0"/>
              </a:rPr>
              <a:t>Model Building phase</a:t>
            </a:r>
          </a:p>
        </p:txBody>
      </p:sp>
    </p:spTree>
    <p:extLst>
      <p:ext uri="{BB962C8B-B14F-4D97-AF65-F5344CB8AC3E}">
        <p14:creationId xmlns:p14="http://schemas.microsoft.com/office/powerpoint/2010/main" val="51400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2FF7BD-8D01-49ED-8087-15B3EF620EF4}"/>
              </a:ext>
            </a:extLst>
          </p:cNvPr>
          <p:cNvSpPr txBox="1"/>
          <p:nvPr/>
        </p:nvSpPr>
        <p:spPr>
          <a:xfrm>
            <a:off x="290623" y="148856"/>
            <a:ext cx="8520224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In Data collection phase, we will scrape nearly 50000 of reviews data from different e-commerce websites like Amazon, Flipkart, etc. and it is collected by using Webscraping and Selenium.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Fetch an equal number of reviews for each rating, for example if you are fetching 10000 reviews then all ratings 1,2,3,4,5 should be 2000. It will balance our data set.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Convert all the ratings to their round number, as there are only 5 options for rating i.e., 1,2,3,4,5. If a rating is 4.5 convert it 5.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After collecting the data, you need to build a machine learning model. Before model building do all data pre-processing steps involving NLP. Try different models with different hyper parameters and select the best model. Follow the complete life cycle of data science. Include all the steps like-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latin typeface="Goudy Old Style" panose="02020502050305020303" pitchFamily="18" charset="0"/>
            </a:endParaRP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1. Data Cleaning </a:t>
            </a: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               2. Exploratory Data Analysis </a:t>
            </a: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     3. Data Pre-processing </a:t>
            </a: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4. Model Building </a:t>
            </a: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   5. Model Evaluation </a:t>
            </a:r>
          </a:p>
          <a:p>
            <a:pPr algn="ctr"/>
            <a:r>
              <a:rPr lang="en-US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             6. Selecting the best model </a:t>
            </a:r>
            <a:endParaRPr lang="en-US" sz="1600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18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553C-CF1A-4726-BAA6-163D264D0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106327"/>
            <a:ext cx="7433400" cy="136096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SOURCES AND THEIR FORMATS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5663-6C72-4BCE-B1B2-D811D6D1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6" y="1196454"/>
            <a:ext cx="8216721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5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9FAF-6A54-4061-B5DF-B1DF3522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014" y="248093"/>
            <a:ext cx="7565686" cy="1084521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PRE-PROCESSING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4EBA4-9D81-4171-86DE-B8D7088E5AA6}"/>
              </a:ext>
            </a:extLst>
          </p:cNvPr>
          <p:cNvSpPr txBox="1"/>
          <p:nvPr/>
        </p:nvSpPr>
        <p:spPr>
          <a:xfrm>
            <a:off x="723014" y="1071004"/>
            <a:ext cx="723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Handling missing data using fillna and checking the datatypes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57152-A6D4-42F3-AA28-906E8560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1655779"/>
            <a:ext cx="6874274" cy="338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0A282-7D9C-493E-8589-ACE3F35A575E}"/>
              </a:ext>
            </a:extLst>
          </p:cNvPr>
          <p:cNvSpPr txBox="1"/>
          <p:nvPr/>
        </p:nvSpPr>
        <p:spPr>
          <a:xfrm>
            <a:off x="1080976" y="289887"/>
            <a:ext cx="70635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4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Checking average rating and value counts of each rating present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720D9-120A-4B6E-A5E1-9D50A0AE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6" y="943837"/>
            <a:ext cx="8190963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0DA-980D-4456-9F11-A79CB2444C19}"/>
              </a:ext>
            </a:extLst>
          </p:cNvPr>
          <p:cNvSpPr txBox="1"/>
          <p:nvPr/>
        </p:nvSpPr>
        <p:spPr>
          <a:xfrm>
            <a:off x="439479" y="281510"/>
            <a:ext cx="848478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2">
                    <a:lumMod val="25000"/>
                  </a:schemeClr>
                </a:solidFill>
                <a:latin typeface="Inria Serif" panose="020B0604020202020204" charset="0"/>
              </a:rPr>
              <a:t>Pre-processing using Natural Language Processing (NLP): </a:t>
            </a:r>
          </a:p>
          <a:p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 cleaned the data using regex, matching patterns in the comments and replacing them with more organized counterparts. Cleaner data leads to a more efficient model and higher accuracy. Following steps are involved: </a:t>
            </a:r>
          </a:p>
          <a:p>
            <a:endParaRPr lang="en-IN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1. Removing Punctuations and other special characters </a:t>
            </a:r>
          </a:p>
          <a:p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2. Splitting the comments into individual words </a:t>
            </a:r>
          </a:p>
          <a:p>
            <a:r>
              <a:rPr lang="en-IN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3. Removing Stop Words </a:t>
            </a:r>
          </a:p>
          <a:p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There is a corpus of stop-words, that are high-frequency words such as "the", "to" and "also", and that we sometimes want to litter out of a document before further processing. Stop-words usually have little lexical content, don’t alter the general meaning of a sentence and their presence in a text fails to distinguish it from other texts. We used the one from Natural Language Toolkit a leading platform for building Python programs to work with human language. </a:t>
            </a:r>
          </a:p>
          <a:p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036293-41D5-4761-9E77-30FC7745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2" y="272780"/>
            <a:ext cx="8216721" cy="1549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CDC7C-9B57-465B-A85D-47E733690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02" y="1996139"/>
            <a:ext cx="3978773" cy="287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BBC05-377D-4BCE-B8AC-C70CE064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66083"/>
            <a:ext cx="4020375" cy="29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9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82</TotalTime>
  <Words>972</Words>
  <Application>Microsoft Office PowerPoint</Application>
  <PresentationFormat>On-screen Show (16:9)</PresentationFormat>
  <Paragraphs>116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Inria Serif</vt:lpstr>
      <vt:lpstr>Franklin Gothic Book</vt:lpstr>
      <vt:lpstr>Franklin Gothic Medium</vt:lpstr>
      <vt:lpstr>Wingdings</vt:lpstr>
      <vt:lpstr>Goudy Old Style</vt:lpstr>
      <vt:lpstr>Arial</vt:lpstr>
      <vt:lpstr>Calibri</vt:lpstr>
      <vt:lpstr>Angles</vt:lpstr>
      <vt:lpstr>    RATINGS PREDICTION PROJECT</vt:lpstr>
      <vt:lpstr>INTRODUCTION</vt:lpstr>
      <vt:lpstr>MATHEMATICAL/ANALYTICAL MODELLING OF THE PROBLEM </vt:lpstr>
      <vt:lpstr>PowerPoint Presentation</vt:lpstr>
      <vt:lpstr>DATA SOURCES AND THEIR FORMATS</vt:lpstr>
      <vt:lpstr>DATA PRE-PROCESSING</vt:lpstr>
      <vt:lpstr>PowerPoint Presentation</vt:lpstr>
      <vt:lpstr>PowerPoint Presentation</vt:lpstr>
      <vt:lpstr>PowerPoint Presentation</vt:lpstr>
      <vt:lpstr>PowerPoint Presentation</vt:lpstr>
      <vt:lpstr>HARDWARE AND SOFTWARE REQUIREMENTS AND TOOLS USED</vt:lpstr>
      <vt:lpstr>PowerPoint Presentation</vt:lpstr>
      <vt:lpstr>MODEL/S DEVELOPMENT AND EVALUATION </vt:lpstr>
      <vt:lpstr>PowerPoint Presentation</vt:lpstr>
      <vt:lpstr>PowerPoint Presentation</vt:lpstr>
      <vt:lpstr>PowerPoint Presentation</vt:lpstr>
      <vt:lpstr>DATA VISUALIZATION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 PROJECT</dc:title>
  <dc:creator>Jerish</dc:creator>
  <cp:lastModifiedBy>Gopabandhu Sahoo</cp:lastModifiedBy>
  <cp:revision>21</cp:revision>
  <dcterms:modified xsi:type="dcterms:W3CDTF">2022-09-20T03:11:10Z</dcterms:modified>
</cp:coreProperties>
</file>