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27"/>
  </p:handoutMasterIdLst>
  <p:sldIdLst>
    <p:sldId id="375" r:id="rId2"/>
    <p:sldId id="376" r:id="rId3"/>
    <p:sldId id="377" r:id="rId4"/>
    <p:sldId id="378" r:id="rId5"/>
    <p:sldId id="379" r:id="rId6"/>
    <p:sldId id="380" r:id="rId7"/>
    <p:sldId id="384" r:id="rId8"/>
    <p:sldId id="387" r:id="rId9"/>
    <p:sldId id="388" r:id="rId10"/>
    <p:sldId id="395" r:id="rId11"/>
    <p:sldId id="390" r:id="rId12"/>
    <p:sldId id="391" r:id="rId13"/>
    <p:sldId id="392" r:id="rId14"/>
    <p:sldId id="393" r:id="rId15"/>
    <p:sldId id="394" r:id="rId16"/>
    <p:sldId id="396" r:id="rId17"/>
    <p:sldId id="397" r:id="rId18"/>
    <p:sldId id="398" r:id="rId19"/>
    <p:sldId id="399" r:id="rId20"/>
    <p:sldId id="400" r:id="rId21"/>
    <p:sldId id="401" r:id="rId22"/>
    <p:sldId id="402" r:id="rId23"/>
    <p:sldId id="403" r:id="rId24"/>
    <p:sldId id="404" r:id="rId25"/>
    <p:sldId id="40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5256" autoAdjust="0"/>
  </p:normalViewPr>
  <p:slideViewPr>
    <p:cSldViewPr snapToGrid="0" snapToObjects="1">
      <p:cViewPr varScale="1">
        <p:scale>
          <a:sx n="78" d="100"/>
          <a:sy n="78" d="100"/>
        </p:scale>
        <p:origin x="878" y="139"/>
      </p:cViewPr>
      <p:guideLst>
        <p:guide orient="horz" pos="2160"/>
        <p:guide pos="3840"/>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9/29/2022</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9/29/2022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9/29/2022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9/29/2022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9/29/2022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9/29/2022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9/29/2022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9/29/2022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9/29/2022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9/29/2022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9/29/2022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9/29/2022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9/29/2022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9/29/2022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9/29/2022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9/29/2022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9/29/2022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9/29/2022</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76" r:id="rId5"/>
    <p:sldLayoutId id="2147483675" r:id="rId6"/>
    <p:sldLayoutId id="2147483677" r:id="rId7"/>
    <p:sldLayoutId id="2147483678" r:id="rId8"/>
    <p:sldLayoutId id="2147483679" r:id="rId9"/>
    <p:sldLayoutId id="2147483681" r:id="rId10"/>
    <p:sldLayoutId id="2147483682" r:id="rId11"/>
    <p:sldLayoutId id="2147483686" r:id="rId12"/>
    <p:sldLayoutId id="2147483683" r:id="rId13"/>
    <p:sldLayoutId id="2147483685" r:id="rId14"/>
    <p:sldLayoutId id="2147483684" r:id="rId15"/>
    <p:sldLayoutId id="2147483680" r:id="rId16"/>
    <p:sldLayoutId id="2147483691" r:id="rId17"/>
    <p:sldLayoutId id="2147483692" r:id="rId18"/>
    <p:sldLayoutId id="2147483693" r:id="rId19"/>
    <p:sldLayoutId id="2147483694" r:id="rId20"/>
    <p:sldLayoutId id="2147483688" r:id="rId21"/>
    <p:sldLayoutId id="2147483687" r:id="rId22"/>
    <p:sldLayoutId id="2147483689" r:id="rId23"/>
    <p:sldLayoutId id="2147483690" r:id="rId24"/>
    <p:sldLayoutId id="2147483695" r:id="rId25"/>
    <p:sldLayoutId id="2147483696" r:id="rId26"/>
    <p:sldLayoutId id="2147483697" r:id="rId27"/>
    <p:sldLayoutId id="2147483698" r:id="rId28"/>
    <p:sldLayoutId id="2147483703" r:id="rId29"/>
    <p:sldLayoutId id="2147483704" r:id="rId30"/>
    <p:sldLayoutId id="2147483705" r:id="rId31"/>
    <p:sldLayoutId id="2147483706" r:id="rId32"/>
    <p:sldLayoutId id="2147483700" r:id="rId33"/>
    <p:sldLayoutId id="2147483699" r:id="rId34"/>
    <p:sldLayoutId id="2147483701" r:id="rId35"/>
    <p:sldLayoutId id="2147483702" r:id="rId3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952369" y="568411"/>
            <a:ext cx="9940352" cy="3339070"/>
          </a:xfrm>
        </p:spPr>
        <p:txBody>
          <a:bodyPr>
            <a:normAutofit/>
          </a:bodyPr>
          <a:lstStyle/>
          <a:p>
            <a:pPr algn="ctr"/>
            <a:r>
              <a:rPr lang="en-US"/>
              <a:t>Malignant </a:t>
            </a:r>
            <a:r>
              <a:rPr lang="en-US" dirty="0"/>
              <a:t>comments classifier project presentation</a:t>
            </a:r>
          </a:p>
        </p:txBody>
      </p:sp>
      <p:sp>
        <p:nvSpPr>
          <p:cNvPr id="3" name="Text Placeholder 2"/>
          <p:cNvSpPr>
            <a:spLocks noGrp="1"/>
          </p:cNvSpPr>
          <p:nvPr>
            <p:ph type="body" idx="13"/>
          </p:nvPr>
        </p:nvSpPr>
        <p:spPr>
          <a:xfrm>
            <a:off x="4965291" y="4534930"/>
            <a:ext cx="5890854" cy="1099751"/>
          </a:xfrm>
        </p:spPr>
        <p:txBody>
          <a:bodyPr>
            <a:normAutofit/>
          </a:bodyPr>
          <a:lstStyle/>
          <a:p>
            <a:r>
              <a:rPr lang="en-IN" dirty="0"/>
              <a:t>Submitted by: Gopabandhu </a:t>
            </a:r>
            <a:r>
              <a:rPr lang="en-IN" dirty="0" err="1"/>
              <a:t>sahoo</a:t>
            </a:r>
            <a:r>
              <a:rPr lang="en-IN" dirty="0"/>
              <a:t>        		</a:t>
            </a: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id="{D86ADF46-FF84-4748-8101-5A82918AB26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F2B4834-F7C5-4F0B-90E6-89946FBF73E0}"/>
              </a:ext>
            </a:extLst>
          </p:cNvPr>
          <p:cNvPicPr>
            <a:picLocks noChangeAspect="1"/>
          </p:cNvPicPr>
          <p:nvPr/>
        </p:nvPicPr>
        <p:blipFill>
          <a:blip r:embed="rId2"/>
          <a:stretch>
            <a:fillRect/>
          </a:stretch>
        </p:blipFill>
        <p:spPr>
          <a:xfrm>
            <a:off x="0" y="2061297"/>
            <a:ext cx="12192000" cy="3740819"/>
          </a:xfrm>
          <a:prstGeom prst="rect">
            <a:avLst/>
          </a:prstGeom>
        </p:spPr>
      </p:pic>
    </p:spTree>
    <p:extLst>
      <p:ext uri="{BB962C8B-B14F-4D97-AF65-F5344CB8AC3E}">
        <p14:creationId xmlns:p14="http://schemas.microsoft.com/office/powerpoint/2010/main" val="2164122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val="711754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4197525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val="531375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F25AB880-6E35-4B7A-85DF-27DD48BF35DA}"/>
              </a:ext>
            </a:extLst>
          </p:cNvPr>
          <p:cNvPicPr>
            <a:picLocks noChangeAspect="1"/>
          </p:cNvPicPr>
          <p:nvPr/>
        </p:nvPicPr>
        <p:blipFill>
          <a:blip r:embed="rId2"/>
          <a:stretch>
            <a:fillRect/>
          </a:stretch>
        </p:blipFill>
        <p:spPr>
          <a:xfrm>
            <a:off x="392623" y="1507066"/>
            <a:ext cx="7852348" cy="5132618"/>
          </a:xfrm>
          <a:prstGeom prst="rect">
            <a:avLst/>
          </a:prstGeom>
        </p:spPr>
      </p:pic>
    </p:spTree>
    <p:extLst>
      <p:ext uri="{BB962C8B-B14F-4D97-AF65-F5344CB8AC3E}">
        <p14:creationId xmlns:p14="http://schemas.microsoft.com/office/powerpoint/2010/main" val="4218052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3E37E8E-87C8-4838-A789-41450EE8007C}"/>
              </a:ext>
            </a:extLst>
          </p:cNvPr>
          <p:cNvPicPr>
            <a:picLocks noChangeAspect="1"/>
          </p:cNvPicPr>
          <p:nvPr/>
        </p:nvPicPr>
        <p:blipFill>
          <a:blip r:embed="rId2"/>
          <a:stretch>
            <a:fillRect/>
          </a:stretch>
        </p:blipFill>
        <p:spPr>
          <a:xfrm>
            <a:off x="392622" y="1595535"/>
            <a:ext cx="6959899" cy="5081692"/>
          </a:xfrm>
          <a:prstGeom prst="rect">
            <a:avLst/>
          </a:prstGeom>
        </p:spPr>
      </p:pic>
    </p:spTree>
    <p:extLst>
      <p:ext uri="{BB962C8B-B14F-4D97-AF65-F5344CB8AC3E}">
        <p14:creationId xmlns:p14="http://schemas.microsoft.com/office/powerpoint/2010/main" val="2762298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5BC6-E0B3-4633-9BBD-7DECDC434593}"/>
              </a:ext>
            </a:extLst>
          </p:cNvPr>
          <p:cNvSpPr>
            <a:spLocks noGrp="1"/>
          </p:cNvSpPr>
          <p:nvPr>
            <p:ph type="ctrTitle"/>
          </p:nvPr>
        </p:nvSpPr>
        <p:spPr/>
        <p:txBody>
          <a:bodyPr/>
          <a:lstStyle/>
          <a:p>
            <a:r>
              <a:rPr lang="en-US" dirty="0"/>
              <a:t>Pandas profiling</a:t>
            </a:r>
            <a:endParaRPr lang="en-IN" dirty="0"/>
          </a:p>
        </p:txBody>
      </p:sp>
      <p:sp>
        <p:nvSpPr>
          <p:cNvPr id="3" name="Text Placeholder 2">
            <a:extLst>
              <a:ext uri="{FF2B5EF4-FFF2-40B4-BE49-F238E27FC236}">
                <a16:creationId xmlns:a16="http://schemas.microsoft.com/office/drawing/2014/main" id="{694682B1-C966-4C50-BB89-4C897A88D261}"/>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4ECD6A8-AAA6-45C5-9B85-4FF9846B99E2}"/>
              </a:ext>
            </a:extLst>
          </p:cNvPr>
          <p:cNvPicPr>
            <a:picLocks noChangeAspect="1"/>
          </p:cNvPicPr>
          <p:nvPr/>
        </p:nvPicPr>
        <p:blipFill>
          <a:blip r:embed="rId2"/>
          <a:stretch>
            <a:fillRect/>
          </a:stretch>
        </p:blipFill>
        <p:spPr>
          <a:xfrm>
            <a:off x="392623" y="1669072"/>
            <a:ext cx="7779059" cy="4849283"/>
          </a:xfrm>
          <a:prstGeom prst="rect">
            <a:avLst/>
          </a:prstGeom>
        </p:spPr>
      </p:pic>
    </p:spTree>
    <p:extLst>
      <p:ext uri="{BB962C8B-B14F-4D97-AF65-F5344CB8AC3E}">
        <p14:creationId xmlns:p14="http://schemas.microsoft.com/office/powerpoint/2010/main" val="2754899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a:blip r:embed="rId2"/>
          <a:stretch>
            <a:fillRect/>
          </a:stretch>
        </p:blipFill>
        <p:spPr>
          <a:xfrm>
            <a:off x="392622" y="1569800"/>
            <a:ext cx="6157467" cy="5054935"/>
          </a:xfrm>
          <a:prstGeom prst="rect">
            <a:avLst/>
          </a:prstGeom>
        </p:spPr>
      </p:pic>
      <p:pic>
        <p:nvPicPr>
          <p:cNvPr id="5" name="Picture 4">
            <a:extLst>
              <a:ext uri="{FF2B5EF4-FFF2-40B4-BE49-F238E27FC236}">
                <a16:creationId xmlns:a16="http://schemas.microsoft.com/office/drawing/2014/main" id="{8E77FE25-CE1B-48A1-9523-8E7864BEDED8}"/>
              </a:ext>
            </a:extLst>
          </p:cNvPr>
          <p:cNvPicPr/>
          <p:nvPr/>
        </p:nvPicPr>
        <p:blipFill>
          <a:blip r:embed="rId3"/>
          <a:stretch>
            <a:fillRect/>
          </a:stretch>
        </p:blipFill>
        <p:spPr>
          <a:xfrm>
            <a:off x="6550089" y="2678841"/>
            <a:ext cx="5421087" cy="2836852"/>
          </a:xfrm>
          <a:prstGeom prst="rect">
            <a:avLst/>
          </a:prstGeom>
        </p:spPr>
      </p:pic>
    </p:spTree>
    <p:extLst>
      <p:ext uri="{BB962C8B-B14F-4D97-AF65-F5344CB8AC3E}">
        <p14:creationId xmlns:p14="http://schemas.microsoft.com/office/powerpoint/2010/main" val="2825671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1BAEBCA-20DC-4F83-A5D2-BC4B2BCCA845}"/>
              </a:ext>
            </a:extLst>
          </p:cNvPr>
          <p:cNvPicPr>
            <a:picLocks noChangeAspect="1"/>
          </p:cNvPicPr>
          <p:nvPr/>
        </p:nvPicPr>
        <p:blipFill>
          <a:blip r:embed="rId2"/>
          <a:stretch>
            <a:fillRect/>
          </a:stretch>
        </p:blipFill>
        <p:spPr>
          <a:xfrm>
            <a:off x="392624" y="1452055"/>
            <a:ext cx="8499450" cy="5212874"/>
          </a:xfrm>
          <a:prstGeom prst="rect">
            <a:avLst/>
          </a:prstGeom>
        </p:spPr>
      </p:pic>
    </p:spTree>
    <p:extLst>
      <p:ext uri="{BB962C8B-B14F-4D97-AF65-F5344CB8AC3E}">
        <p14:creationId xmlns:p14="http://schemas.microsoft.com/office/powerpoint/2010/main" val="1916245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B5762C2E-667A-40BC-A9DF-F6697628F826}"/>
              </a:ext>
            </a:extLst>
          </p:cNvPr>
          <p:cNvPicPr>
            <a:picLocks noChangeAspect="1"/>
          </p:cNvPicPr>
          <p:nvPr/>
        </p:nvPicPr>
        <p:blipFill>
          <a:blip r:embed="rId2"/>
          <a:stretch>
            <a:fillRect/>
          </a:stretch>
        </p:blipFill>
        <p:spPr>
          <a:xfrm>
            <a:off x="392624" y="1342197"/>
            <a:ext cx="6657550" cy="5513790"/>
          </a:xfrm>
          <a:prstGeom prst="rect">
            <a:avLst/>
          </a:prstGeom>
        </p:spPr>
      </p:pic>
    </p:spTree>
    <p:extLst>
      <p:ext uri="{BB962C8B-B14F-4D97-AF65-F5344CB8AC3E}">
        <p14:creationId xmlns:p14="http://schemas.microsoft.com/office/powerpoint/2010/main" val="297095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499157" y="1669073"/>
            <a:ext cx="10263577" cy="3458982"/>
          </a:xfrm>
        </p:spPr>
        <p:txBody>
          <a:bodyPr>
            <a:normAutofit/>
          </a:bodyPr>
          <a:lstStyle/>
          <a:p>
            <a:pPr marL="285750" indent="-285750">
              <a:buFont typeface="Courier New" panose="02070309020205020404" pitchFamily="49" charset="0"/>
              <a:buChar char="o"/>
            </a:pPr>
            <a:r>
              <a:rPr lang="en-US" sz="1800"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sz="1800"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sz="1800" dirty="0"/>
              <a:t>This clearly pose the threat of abuse and harassment online. </a:t>
            </a:r>
          </a:p>
          <a:p>
            <a:pPr marL="285750" indent="-285750">
              <a:buFont typeface="Courier New" panose="02070309020205020404" pitchFamily="49" charset="0"/>
              <a:buChar char="o"/>
            </a:pPr>
            <a:r>
              <a:rPr lang="en-US" sz="1800"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sz="1800" dirty="0"/>
              <a:t>Therefore it results in different platforms and communities finding it very difficult to facilitate fair conversation and are often forced to either limit user comments or get dissolved by shutting down user comments completely.</a:t>
            </a:r>
            <a:endParaRPr lang="en-IN" sz="1800" dirty="0"/>
          </a:p>
        </p:txBody>
      </p:sp>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FD4D14A2-483F-4E9E-B67E-A780FC6531D7}"/>
              </a:ext>
            </a:extLst>
          </p:cNvPr>
          <p:cNvPicPr>
            <a:picLocks noChangeAspect="1"/>
          </p:cNvPicPr>
          <p:nvPr/>
        </p:nvPicPr>
        <p:blipFill>
          <a:blip r:embed="rId2"/>
          <a:stretch>
            <a:fillRect/>
          </a:stretch>
        </p:blipFill>
        <p:spPr>
          <a:xfrm>
            <a:off x="392624" y="1342197"/>
            <a:ext cx="5942862" cy="5317774"/>
          </a:xfrm>
          <a:prstGeom prst="rect">
            <a:avLst/>
          </a:prstGeom>
        </p:spPr>
      </p:pic>
    </p:spTree>
    <p:extLst>
      <p:ext uri="{BB962C8B-B14F-4D97-AF65-F5344CB8AC3E}">
        <p14:creationId xmlns:p14="http://schemas.microsoft.com/office/powerpoint/2010/main" val="4053062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392623" y="2514773"/>
            <a:ext cx="4589923" cy="3186231"/>
          </a:xfrm>
        </p:spPr>
        <p:txBody>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pic>
        <p:nvPicPr>
          <p:cNvPr id="4" name="Picture 3">
            <a:extLst>
              <a:ext uri="{FF2B5EF4-FFF2-40B4-BE49-F238E27FC236}">
                <a16:creationId xmlns:a16="http://schemas.microsoft.com/office/drawing/2014/main" id="{F491D98F-3A9D-46E7-A899-B2A549F1B01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86833" y="2997899"/>
            <a:ext cx="5731510" cy="2075180"/>
          </a:xfrm>
          <a:prstGeom prst="rect">
            <a:avLst/>
          </a:prstGeom>
        </p:spPr>
      </p:pic>
    </p:spTree>
    <p:extLst>
      <p:ext uri="{BB962C8B-B14F-4D97-AF65-F5344CB8AC3E}">
        <p14:creationId xmlns:p14="http://schemas.microsoft.com/office/powerpoint/2010/main" val="496314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3" y="1804086"/>
            <a:ext cx="10592533" cy="2955626"/>
          </a:xfrm>
        </p:spPr>
        <p:txBody>
          <a:bodyPr/>
          <a:lstStyle/>
          <a:p>
            <a:pPr algn="just"/>
            <a:r>
              <a:rPr lang="en-US" sz="28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r>
              <a:rPr lang="en-US" sz="1600" dirty="0">
                <a:latin typeface="+mj-lt"/>
              </a:rPr>
              <a:t>.</a:t>
            </a:r>
            <a:endParaRPr lang="en-IN" sz="1600" dirty="0">
              <a:latin typeface="+mj-lt"/>
            </a:endParaRPr>
          </a:p>
          <a:p>
            <a:endParaRPr lang="en-IN" dirty="0"/>
          </a:p>
        </p:txBody>
      </p:sp>
    </p:spTree>
    <p:extLst>
      <p:ext uri="{BB962C8B-B14F-4D97-AF65-F5344CB8AC3E}">
        <p14:creationId xmlns:p14="http://schemas.microsoft.com/office/powerpoint/2010/main" val="2452705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3" y="1556950"/>
            <a:ext cx="9974696" cy="4151871"/>
          </a:xfrm>
        </p:spPr>
        <p:txBody>
          <a:bodyPr/>
          <a:lstStyle/>
          <a:p>
            <a:pPr algn="just"/>
            <a:r>
              <a:rPr lang="en-US" sz="2800"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r>
              <a:rPr lang="en-US" dirty="0"/>
              <a:t>.</a:t>
            </a:r>
            <a:endParaRPr lang="en-IN" dirty="0"/>
          </a:p>
        </p:txBody>
      </p:sp>
    </p:spTree>
    <p:extLst>
      <p:ext uri="{BB962C8B-B14F-4D97-AF65-F5344CB8AC3E}">
        <p14:creationId xmlns:p14="http://schemas.microsoft.com/office/powerpoint/2010/main" val="842163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392623" y="1880664"/>
            <a:ext cx="9739918" cy="4504267"/>
          </a:xfrm>
        </p:spPr>
        <p:txBody>
          <a:bodyPr>
            <a:normAutofit/>
          </a:body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spTree>
    <p:extLst>
      <p:ext uri="{BB962C8B-B14F-4D97-AF65-F5344CB8AC3E}">
        <p14:creationId xmlns:p14="http://schemas.microsoft.com/office/powerpoint/2010/main" val="3134935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92624" y="296562"/>
            <a:ext cx="10115221" cy="6059787"/>
          </a:xfrm>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 y="-249238"/>
            <a:ext cx="12382500" cy="6962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9847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392624" y="2110748"/>
            <a:ext cx="11369070" cy="4103621"/>
          </a:xfrm>
        </p:spPr>
        <p:txBody>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392621" y="1817785"/>
            <a:ext cx="1136907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id="{25FB2772-1FE2-40FC-A44C-A0599A10D44A}"/>
              </a:ext>
            </a:extLst>
          </p:cNvPr>
          <p:cNvSpPr>
            <a:spLocks noGrp="1"/>
          </p:cNvSpPr>
          <p:nvPr>
            <p:ph type="body" sz="quarter" idx="14"/>
          </p:nvPr>
        </p:nvSpPr>
        <p:spPr>
          <a:xfrm>
            <a:off x="392625" y="1666934"/>
            <a:ext cx="10382467" cy="4849283"/>
          </a:xfrm>
        </p:spPr>
        <p:txBody>
          <a:bodyPr>
            <a:normAutofit/>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id="{F2263732-2C3E-4BAD-8783-615F545BB1CC}"/>
              </a:ext>
            </a:extLst>
          </p:cNvPr>
          <p:cNvSpPr>
            <a:spLocks noGrp="1"/>
          </p:cNvSpPr>
          <p:nvPr>
            <p:ph type="body" sz="quarter" idx="14"/>
          </p:nvPr>
        </p:nvSpPr>
        <p:spPr>
          <a:xfrm>
            <a:off x="392621" y="2008718"/>
            <a:ext cx="10115221" cy="3708502"/>
          </a:xfrm>
        </p:spPr>
        <p:txBody>
          <a:bodyPr/>
          <a:lstStyle/>
          <a:p>
            <a:r>
              <a:rPr lang="en-IN" dirty="0"/>
              <a:t>1. Load dataset </a:t>
            </a:r>
          </a:p>
          <a:p>
            <a:r>
              <a:rPr lang="en-IN" dirty="0"/>
              <a:t>2. Remove null values </a:t>
            </a:r>
          </a:p>
          <a:p>
            <a:r>
              <a:rPr lang="en-IN" dirty="0"/>
              <a:t>3. Drop column id </a:t>
            </a:r>
          </a:p>
          <a:p>
            <a:r>
              <a:rPr lang="en-IN" dirty="0"/>
              <a:t>4. Convert comment text to lower case and replace '\n' with single space. </a:t>
            </a:r>
          </a:p>
          <a:p>
            <a:r>
              <a:rPr lang="en-IN" dirty="0"/>
              <a:t>5. Keep only text data </a:t>
            </a:r>
            <a:r>
              <a:rPr lang="en-IN" dirty="0" err="1"/>
              <a:t>ie</a:t>
            </a:r>
            <a:r>
              <a:rPr lang="en-IN" dirty="0"/>
              <a:t>. a-z' and remove other data from comment text. </a:t>
            </a:r>
          </a:p>
          <a:p>
            <a:r>
              <a:rPr lang="en-IN" dirty="0"/>
              <a:t>6. Remove stop words and punctuations </a:t>
            </a:r>
          </a:p>
          <a:p>
            <a:r>
              <a:rPr lang="en-IN" dirty="0"/>
              <a:t>7. Apply Stemming using </a:t>
            </a:r>
            <a:r>
              <a:rPr lang="en-IN" dirty="0" err="1"/>
              <a:t>SnowballStemmer</a:t>
            </a:r>
            <a:r>
              <a:rPr lang="en-IN" dirty="0"/>
              <a:t> </a:t>
            </a:r>
          </a:p>
          <a:p>
            <a:r>
              <a:rPr lang="en-IN" dirty="0"/>
              <a:t>8. Convert text to vectors using </a:t>
            </a:r>
            <a:r>
              <a:rPr lang="en-IN" dirty="0" err="1"/>
              <a:t>TfidfVectorizer</a:t>
            </a:r>
            <a:r>
              <a:rPr lang="en-IN" dirty="0"/>
              <a:t> </a:t>
            </a:r>
          </a:p>
          <a:p>
            <a:r>
              <a:rPr lang="en-IN" dirty="0"/>
              <a:t>9. Load saved or serialized model </a:t>
            </a:r>
          </a:p>
          <a:p>
            <a:r>
              <a:rPr lang="en-IN" dirty="0"/>
              <a:t>10. Predict values for multi class label</a:t>
            </a:r>
          </a:p>
          <a:p>
            <a:endParaRPr lang="en-IN" dirty="0"/>
          </a:p>
        </p:txBody>
      </p:sp>
    </p:spTree>
    <p:extLst>
      <p:ext uri="{BB962C8B-B14F-4D97-AF65-F5344CB8AC3E}">
        <p14:creationId xmlns:p14="http://schemas.microsoft.com/office/powerpoint/2010/main" val="3896620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043B4275-DF3A-40DA-B97E-1BF001386C32}"/>
              </a:ext>
            </a:extLst>
          </p:cNvPr>
          <p:cNvPicPr/>
          <p:nvPr/>
        </p:nvPicPr>
        <p:blipFill>
          <a:blip r:embed="rId2"/>
          <a:stretch>
            <a:fillRect/>
          </a:stretch>
        </p:blipFill>
        <p:spPr>
          <a:xfrm>
            <a:off x="392622" y="1642429"/>
            <a:ext cx="6656247" cy="5042455"/>
          </a:xfrm>
          <a:prstGeom prst="rect">
            <a:avLst/>
          </a:prstGeom>
        </p:spPr>
      </p:pic>
    </p:spTree>
    <p:extLst>
      <p:ext uri="{BB962C8B-B14F-4D97-AF65-F5344CB8AC3E}">
        <p14:creationId xmlns:p14="http://schemas.microsoft.com/office/powerpoint/2010/main" val="3184657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AAA7E1-82AC-420E-A075-349CA2E62975}"/>
              </a:ext>
            </a:extLst>
          </p:cNvPr>
          <p:cNvSpPr>
            <a:spLocks noGrp="1"/>
          </p:cNvSpPr>
          <p:nvPr>
            <p:ph type="ctrTitle"/>
          </p:nvPr>
        </p:nvSpPr>
        <p:spPr>
          <a:xfrm>
            <a:off x="1645580" y="420130"/>
            <a:ext cx="10179836" cy="1255700"/>
          </a:xfrm>
        </p:spPr>
        <p:txBody>
          <a:bodyPr/>
          <a:lstStyle/>
          <a:p>
            <a:r>
              <a:rPr lang="en-US" dirty="0" err="1"/>
              <a:t>Cyberbullying</a:t>
            </a:r>
            <a:r>
              <a:rPr lang="en-US" dirty="0"/>
              <a:t> statistics</a:t>
            </a:r>
            <a:endParaRPr lang="en-IN" dirty="0"/>
          </a:p>
        </p:txBody>
      </p:sp>
      <p:sp>
        <p:nvSpPr>
          <p:cNvPr id="4" name="Text Placeholder 3">
            <a:extLst>
              <a:ext uri="{FF2B5EF4-FFF2-40B4-BE49-F238E27FC236}">
                <a16:creationId xmlns:a16="http://schemas.microsoft.com/office/drawing/2014/main" id="{62D6981D-AF17-43C5-A111-3C6E118283E8}"/>
              </a:ext>
            </a:extLst>
          </p:cNvPr>
          <p:cNvSpPr>
            <a:spLocks noGrp="1"/>
          </p:cNvSpPr>
          <p:nvPr>
            <p:ph type="body" sz="quarter" idx="14"/>
          </p:nvPr>
        </p:nvSpPr>
        <p:spPr>
          <a:xfrm>
            <a:off x="1645580" y="2794329"/>
            <a:ext cx="8437533" cy="1404810"/>
          </a:xfrm>
        </p:spPr>
        <p:txBody>
          <a:bodyPr>
            <a:noAutofit/>
          </a:bodyPr>
          <a:lstStyle/>
          <a:p>
            <a:pPr algn="just"/>
            <a:r>
              <a:rPr lang="en-US" sz="2400"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sz="2400" dirty="0"/>
          </a:p>
        </p:txBody>
      </p:sp>
    </p:spTree>
    <p:extLst>
      <p:ext uri="{BB962C8B-B14F-4D97-AF65-F5344CB8AC3E}">
        <p14:creationId xmlns:p14="http://schemas.microsoft.com/office/powerpoint/2010/main" val="2956205484"/>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111</TotalTime>
  <Words>1624</Words>
  <Application>Microsoft Office PowerPoint</Application>
  <PresentationFormat>Widescreen</PresentationFormat>
  <Paragraphs>93</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Courier New</vt:lpstr>
      <vt:lpstr>Sagona ExtraLight</vt:lpstr>
      <vt:lpstr>Speak Pro</vt:lpstr>
      <vt:lpstr>Office Theme</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preprocessing</vt:lpstr>
      <vt:lpstr>Imported dependencies</vt:lpstr>
      <vt:lpstr>Cyberbullying statistics</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Sweta Rai</dc:creator>
  <cp:lastModifiedBy>Gopabandhu Sahoo</cp:lastModifiedBy>
  <cp:revision>30</cp:revision>
  <dcterms:created xsi:type="dcterms:W3CDTF">2021-12-10T15:14:52Z</dcterms:created>
  <dcterms:modified xsi:type="dcterms:W3CDTF">2022-09-29T04:54:19Z</dcterms:modified>
</cp:coreProperties>
</file>