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60" y="-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593A-08E8-FD49-B81A-40EF2B38801D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11EE-9FF6-344A-87AB-E4171F29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dow-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1" y="352748"/>
            <a:ext cx="8589301" cy="58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097"/>
            <a:ext cx="9144000" cy="6208669"/>
          </a:xfrm>
          <a:prstGeom prst="rect">
            <a:avLst/>
          </a:prstGeom>
        </p:spPr>
      </p:pic>
      <p:pic>
        <p:nvPicPr>
          <p:cNvPr id="2" name="Picture 1" descr="Clinical Consensus — by N*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" y="2488581"/>
            <a:ext cx="4744576" cy="1455596"/>
          </a:xfrm>
          <a:prstGeom prst="rect">
            <a:avLst/>
          </a:prstGeom>
        </p:spPr>
      </p:pic>
      <p:pic>
        <p:nvPicPr>
          <p:cNvPr id="5" name="Picture 4" descr="Window-1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04" y="1650776"/>
            <a:ext cx="4140619" cy="2757142"/>
          </a:xfrm>
          <a:prstGeom prst="rect">
            <a:avLst/>
          </a:prstGeom>
        </p:spPr>
      </p:pic>
      <p:pic>
        <p:nvPicPr>
          <p:cNvPr id="6" name="Picture 5" descr="Window-1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863600" cy="838200"/>
          </a:xfrm>
          <a:prstGeom prst="rect">
            <a:avLst/>
          </a:prstGeom>
        </p:spPr>
      </p:pic>
      <p:pic>
        <p:nvPicPr>
          <p:cNvPr id="7" name="Picture 6" descr="Window-1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6019800"/>
            <a:ext cx="863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7" y="345061"/>
            <a:ext cx="8755957" cy="56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345062"/>
            <a:ext cx="8934004" cy="56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4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345062"/>
            <a:ext cx="9004558" cy="57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345062"/>
            <a:ext cx="8908822" cy="57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2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345062"/>
            <a:ext cx="9004558" cy="57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345062"/>
            <a:ext cx="9004558" cy="57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345062"/>
            <a:ext cx="9004558" cy="57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2" y="415097"/>
            <a:ext cx="9004558" cy="58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Baker</dc:creator>
  <cp:lastModifiedBy>Allison Baker</cp:lastModifiedBy>
  <cp:revision>3</cp:revision>
  <dcterms:created xsi:type="dcterms:W3CDTF">2012-03-26T07:05:15Z</dcterms:created>
  <dcterms:modified xsi:type="dcterms:W3CDTF">2012-03-26T07:27:54Z</dcterms:modified>
</cp:coreProperties>
</file>