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2B796-5EEC-A040-BCC4-F8757A1DA040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572C1-8C3B-C747-99D6-1220B9BC2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2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572C1-8C3B-C747-99D6-1220B9BC2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3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572C1-8C3B-C747-99D6-1220B9BC21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42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572C1-8C3B-C747-99D6-1220B9BC21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5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5A0B-F08E-DA4A-AF5A-8999897F9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B6DA6-4EE7-254B-A2E2-30031AFA7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7CD62-760A-2F47-8B33-50236917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D4D02-DD85-C340-8F0E-F6DECB28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04EC-A66D-674E-A3C2-7972E029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9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CC4D-949B-AD4D-BA3A-10DD7B8B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49F02-434A-6448-9FC5-F26043AF0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1E58-8E7F-1248-86FD-B63BCD48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4111-9407-EA41-8D98-9260DAEE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C7B0-94DD-C54B-B495-C26AEDFC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5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B2D84-4E37-C442-8CAD-49692D590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98547-7CB7-0746-9EE5-00A6FAA4D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5795-8A90-DE4F-86B4-3CAFD80B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04BC-2899-994B-AA00-56B515FC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2924A-2ECC-BA4A-80B2-907642E8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2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31FF-4E56-F246-940F-80FB88A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5491-29A5-5741-8597-4B17368F9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8186-3EF3-534F-96FA-2BCA6D52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DB99-D6AF-494E-B4E3-03C80E6D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E277-7DCA-FA4D-BB80-2598882E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B100-DEB3-0A4D-9FEF-C9D30618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0CB2-D77B-714A-B702-B10629881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4803-D2EA-DE4A-84F0-1AE051F5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97032-BC84-6446-8F18-EC0D3364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0057-6BDE-864A-A273-00DA0D55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0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0E93-109A-1342-A298-1A05E428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C7C51-F0CA-D34B-BB03-7BB6CD9F1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48CF8-4F01-9341-9C02-8A548A613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24485-02DF-2045-9EEF-141770EE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6B499-2CBB-DD42-A7EA-2EE81732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A8F50-D06E-574C-88E0-ECD86FA6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9943-7999-C940-87DA-61845692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F20B-C4BE-7F4F-A2DE-BBD2CAC0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F70BD-C904-7743-809C-197BE42AF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D3CAD-9264-C642-A9D3-7BF1A5414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B4D13-F7C0-8041-B9F3-31FAAFBC4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ACD41-3BD9-2E49-8530-E0F64EB5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94841-1203-AF4D-BFC3-23648DA0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B76C6-E0C5-9843-A18F-5982A32C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1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8187-194D-1549-921E-3CBD0E69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963EE-D554-2448-B57F-557A629D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995FB-8815-C747-AA2D-FDF4B230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2B035-B114-2D41-A5D7-174A99A0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83EB5-6EA8-7C4A-A838-67B112A4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95590-FC94-C24E-AB56-B34C1CFA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2BA54-6C94-FF48-AA82-5426B9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2B23-557B-754C-87AE-871C1B9E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02C6-6A7C-304A-87E7-16BAD516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7FA7A-A7A3-0B4D-B0E9-FBB85A4B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9D9FF-763A-7B48-8051-2FA46C5E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B8E0F-F27E-8345-9B75-7ABBD6BE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1F468-7A84-5548-B56B-2096E70F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1C79-5FE2-4848-9311-B3B4943E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8695F-AA68-1148-A695-B328792EB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72308-7448-5B47-B917-A046166DA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A549E-E48F-DD43-BEAC-6809AB13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F1B-2157-7B4E-9885-5B0EDA67550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3126C-4C8D-4A49-8637-764153EB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2011-1A6C-D642-949A-8822E4D3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4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F79F9-FD47-E14A-B163-DE1B2DF9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73144-7016-034E-A50C-CAC7926B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81037"/>
            <a:ext cx="10515600" cy="550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47F0-F3CA-004D-B88B-50B4195B8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AF1B-2157-7B4E-9885-5B0EDA67550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256E-32CF-FE47-9280-E1CFB3388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5F0E-1AD6-094B-99B6-DC064A33E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81145-DE7D-3247-B92A-731ECB88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969BB04-50C8-1A4F-8987-77321DB787FF}"/>
              </a:ext>
            </a:extLst>
          </p:cNvPr>
          <p:cNvGrpSpPr/>
          <p:nvPr/>
        </p:nvGrpSpPr>
        <p:grpSpPr>
          <a:xfrm>
            <a:off x="4099034" y="1492469"/>
            <a:ext cx="3972909" cy="1786760"/>
            <a:chOff x="4099034" y="1492469"/>
            <a:chExt cx="3972909" cy="17867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835184-B689-8E44-B051-CDF9EF180714}"/>
                </a:ext>
              </a:extLst>
            </p:cNvPr>
            <p:cNvSpPr/>
            <p:nvPr/>
          </p:nvSpPr>
          <p:spPr>
            <a:xfrm>
              <a:off x="4099034" y="1492469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E0CD8A-4890-1341-8318-12685216697C}"/>
                </a:ext>
              </a:extLst>
            </p:cNvPr>
            <p:cNvSpPr/>
            <p:nvPr/>
          </p:nvSpPr>
          <p:spPr>
            <a:xfrm>
              <a:off x="5423337" y="1492469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DD70FD-7D7E-5942-A866-04336C047B5D}"/>
                </a:ext>
              </a:extLst>
            </p:cNvPr>
            <p:cNvSpPr/>
            <p:nvPr/>
          </p:nvSpPr>
          <p:spPr>
            <a:xfrm>
              <a:off x="6747640" y="1492469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4C7C02-33E2-2043-A2AD-CB5D7E37D220}"/>
                </a:ext>
              </a:extLst>
            </p:cNvPr>
            <p:cNvSpPr/>
            <p:nvPr/>
          </p:nvSpPr>
          <p:spPr>
            <a:xfrm>
              <a:off x="4099034" y="2385849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EC51A8-F0DD-4448-B4F9-06B52BBA7ADF}"/>
                </a:ext>
              </a:extLst>
            </p:cNvPr>
            <p:cNvSpPr/>
            <p:nvPr/>
          </p:nvSpPr>
          <p:spPr>
            <a:xfrm>
              <a:off x="5423337" y="2385849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07FB1F-CF48-A24A-AD61-4FA7691D3409}"/>
                </a:ext>
              </a:extLst>
            </p:cNvPr>
            <p:cNvSpPr/>
            <p:nvPr/>
          </p:nvSpPr>
          <p:spPr>
            <a:xfrm>
              <a:off x="6747640" y="2385849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04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400C802-4A51-7441-A4C2-9743D21DD1C3}"/>
              </a:ext>
            </a:extLst>
          </p:cNvPr>
          <p:cNvGrpSpPr/>
          <p:nvPr/>
        </p:nvGrpSpPr>
        <p:grpSpPr>
          <a:xfrm>
            <a:off x="2869324" y="1282262"/>
            <a:ext cx="6621515" cy="3573520"/>
            <a:chOff x="2406869" y="977462"/>
            <a:chExt cx="6621515" cy="35735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835184-B689-8E44-B051-CDF9EF180714}"/>
                </a:ext>
              </a:extLst>
            </p:cNvPr>
            <p:cNvSpPr/>
            <p:nvPr/>
          </p:nvSpPr>
          <p:spPr>
            <a:xfrm>
              <a:off x="2406869" y="97746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E0CD8A-4890-1341-8318-12685216697C}"/>
                </a:ext>
              </a:extLst>
            </p:cNvPr>
            <p:cNvSpPr/>
            <p:nvPr/>
          </p:nvSpPr>
          <p:spPr>
            <a:xfrm>
              <a:off x="3731172" y="97746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DD70FD-7D7E-5942-A866-04336C047B5D}"/>
                </a:ext>
              </a:extLst>
            </p:cNvPr>
            <p:cNvSpPr/>
            <p:nvPr/>
          </p:nvSpPr>
          <p:spPr>
            <a:xfrm>
              <a:off x="5055475" y="97746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A67A55-DE73-8949-91D0-1198CBBF1DE8}"/>
                </a:ext>
              </a:extLst>
            </p:cNvPr>
            <p:cNvSpPr/>
            <p:nvPr/>
          </p:nvSpPr>
          <p:spPr>
            <a:xfrm>
              <a:off x="6379778" y="97746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743959-6FEA-F74D-B176-B34AA0C67A65}"/>
                </a:ext>
              </a:extLst>
            </p:cNvPr>
            <p:cNvSpPr/>
            <p:nvPr/>
          </p:nvSpPr>
          <p:spPr>
            <a:xfrm>
              <a:off x="7704081" y="97746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4C7C02-33E2-2043-A2AD-CB5D7E37D220}"/>
                </a:ext>
              </a:extLst>
            </p:cNvPr>
            <p:cNvSpPr/>
            <p:nvPr/>
          </p:nvSpPr>
          <p:spPr>
            <a:xfrm>
              <a:off x="2406869" y="187084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EC51A8-F0DD-4448-B4F9-06B52BBA7ADF}"/>
                </a:ext>
              </a:extLst>
            </p:cNvPr>
            <p:cNvSpPr/>
            <p:nvPr/>
          </p:nvSpPr>
          <p:spPr>
            <a:xfrm>
              <a:off x="3731172" y="187084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07FB1F-CF48-A24A-AD61-4FA7691D3409}"/>
                </a:ext>
              </a:extLst>
            </p:cNvPr>
            <p:cNvSpPr/>
            <p:nvPr/>
          </p:nvSpPr>
          <p:spPr>
            <a:xfrm>
              <a:off x="5055475" y="187084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505ABC-6FEF-D742-8EBB-D3AA31F3E5D8}"/>
                </a:ext>
              </a:extLst>
            </p:cNvPr>
            <p:cNvSpPr/>
            <p:nvPr/>
          </p:nvSpPr>
          <p:spPr>
            <a:xfrm>
              <a:off x="6379778" y="187084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A69956-71D4-0D47-AE44-9B8305AFA888}"/>
                </a:ext>
              </a:extLst>
            </p:cNvPr>
            <p:cNvSpPr/>
            <p:nvPr/>
          </p:nvSpPr>
          <p:spPr>
            <a:xfrm>
              <a:off x="7704081" y="187084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DCDBA7-0929-A14B-9084-31F88074046D}"/>
                </a:ext>
              </a:extLst>
            </p:cNvPr>
            <p:cNvSpPr/>
            <p:nvPr/>
          </p:nvSpPr>
          <p:spPr>
            <a:xfrm>
              <a:off x="2406869" y="276422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CC4AE1-FD3B-F94B-BA97-2C81A5F00785}"/>
                </a:ext>
              </a:extLst>
            </p:cNvPr>
            <p:cNvSpPr/>
            <p:nvPr/>
          </p:nvSpPr>
          <p:spPr>
            <a:xfrm>
              <a:off x="3731172" y="276422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DE67EE-9456-D748-ACB2-4674146FA660}"/>
                </a:ext>
              </a:extLst>
            </p:cNvPr>
            <p:cNvSpPr/>
            <p:nvPr/>
          </p:nvSpPr>
          <p:spPr>
            <a:xfrm>
              <a:off x="5055475" y="276422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986D3-68F6-C548-83DA-9EE48AE8C222}"/>
                </a:ext>
              </a:extLst>
            </p:cNvPr>
            <p:cNvSpPr/>
            <p:nvPr/>
          </p:nvSpPr>
          <p:spPr>
            <a:xfrm>
              <a:off x="6379778" y="276422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59792B-CC86-D348-AA91-67859B5C3B3C}"/>
                </a:ext>
              </a:extLst>
            </p:cNvPr>
            <p:cNvSpPr/>
            <p:nvPr/>
          </p:nvSpPr>
          <p:spPr>
            <a:xfrm>
              <a:off x="7704081" y="276422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42A2583-2027-F240-BB17-267F4F34254B}"/>
                </a:ext>
              </a:extLst>
            </p:cNvPr>
            <p:cNvSpPr/>
            <p:nvPr/>
          </p:nvSpPr>
          <p:spPr>
            <a:xfrm>
              <a:off x="2406869" y="365760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1C5A74-ACD8-5941-AFB2-62CA9BBF0664}"/>
                </a:ext>
              </a:extLst>
            </p:cNvPr>
            <p:cNvSpPr/>
            <p:nvPr/>
          </p:nvSpPr>
          <p:spPr>
            <a:xfrm>
              <a:off x="3731172" y="365760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A8E0026-FD7F-9C41-9B76-0D66DF299709}"/>
                </a:ext>
              </a:extLst>
            </p:cNvPr>
            <p:cNvSpPr/>
            <p:nvPr/>
          </p:nvSpPr>
          <p:spPr>
            <a:xfrm>
              <a:off x="5055475" y="365760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97341D-42E7-2646-A54F-A8D3E4D86F34}"/>
                </a:ext>
              </a:extLst>
            </p:cNvPr>
            <p:cNvSpPr/>
            <p:nvPr/>
          </p:nvSpPr>
          <p:spPr>
            <a:xfrm>
              <a:off x="6379778" y="365760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C6066BB-C56A-824E-ACF8-F1590F962D8A}"/>
                </a:ext>
              </a:extLst>
            </p:cNvPr>
            <p:cNvSpPr/>
            <p:nvPr/>
          </p:nvSpPr>
          <p:spPr>
            <a:xfrm>
              <a:off x="7704081" y="3657602"/>
              <a:ext cx="1324303" cy="893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039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35184-B689-8E44-B051-CDF9EF180714}"/>
              </a:ext>
            </a:extLst>
          </p:cNvPr>
          <p:cNvSpPr/>
          <p:nvPr/>
        </p:nvSpPr>
        <p:spPr>
          <a:xfrm>
            <a:off x="2869324" y="1282262"/>
            <a:ext cx="1324303" cy="8933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0CD8A-4890-1341-8318-12685216697C}"/>
              </a:ext>
            </a:extLst>
          </p:cNvPr>
          <p:cNvSpPr/>
          <p:nvPr/>
        </p:nvSpPr>
        <p:spPr>
          <a:xfrm>
            <a:off x="4193627" y="1282262"/>
            <a:ext cx="1324303" cy="8933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67A55-DE73-8949-91D0-1198CBBF1DE8}"/>
              </a:ext>
            </a:extLst>
          </p:cNvPr>
          <p:cNvSpPr/>
          <p:nvPr/>
        </p:nvSpPr>
        <p:spPr>
          <a:xfrm>
            <a:off x="6842233" y="1282262"/>
            <a:ext cx="1324303" cy="8933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743959-6FEA-F74D-B176-B34AA0C67A65}"/>
              </a:ext>
            </a:extLst>
          </p:cNvPr>
          <p:cNvSpPr/>
          <p:nvPr/>
        </p:nvSpPr>
        <p:spPr>
          <a:xfrm>
            <a:off x="8166536" y="1282262"/>
            <a:ext cx="1324303" cy="8933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DCDBA7-0929-A14B-9084-31F88074046D}"/>
              </a:ext>
            </a:extLst>
          </p:cNvPr>
          <p:cNvSpPr/>
          <p:nvPr/>
        </p:nvSpPr>
        <p:spPr>
          <a:xfrm>
            <a:off x="2869324" y="3069022"/>
            <a:ext cx="1324303" cy="8933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CC4AE1-FD3B-F94B-BA97-2C81A5F00785}"/>
              </a:ext>
            </a:extLst>
          </p:cNvPr>
          <p:cNvSpPr/>
          <p:nvPr/>
        </p:nvSpPr>
        <p:spPr>
          <a:xfrm>
            <a:off x="4193627" y="3069022"/>
            <a:ext cx="1324303" cy="8933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E986D3-68F6-C548-83DA-9EE48AE8C222}"/>
              </a:ext>
            </a:extLst>
          </p:cNvPr>
          <p:cNvSpPr/>
          <p:nvPr/>
        </p:nvSpPr>
        <p:spPr>
          <a:xfrm>
            <a:off x="6842233" y="3069022"/>
            <a:ext cx="1324303" cy="8933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59792B-CC86-D348-AA91-67859B5C3B3C}"/>
              </a:ext>
            </a:extLst>
          </p:cNvPr>
          <p:cNvSpPr/>
          <p:nvPr/>
        </p:nvSpPr>
        <p:spPr>
          <a:xfrm>
            <a:off x="8166536" y="3069022"/>
            <a:ext cx="1324303" cy="8933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F7711-0332-9540-AE15-8A26DA69EE10}"/>
              </a:ext>
            </a:extLst>
          </p:cNvPr>
          <p:cNvSpPr txBox="1"/>
          <p:nvPr/>
        </p:nvSpPr>
        <p:spPr>
          <a:xfrm>
            <a:off x="5517928" y="1559675"/>
            <a:ext cx="13243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.   .   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CF2E99-C5DF-4F45-AE9E-3C7AB0784F49}"/>
              </a:ext>
            </a:extLst>
          </p:cNvPr>
          <p:cNvSpPr txBox="1"/>
          <p:nvPr/>
        </p:nvSpPr>
        <p:spPr>
          <a:xfrm>
            <a:off x="2869324" y="2206833"/>
            <a:ext cx="132430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67811C-A6B2-F843-8792-4A8B8D85E5E1}"/>
              </a:ext>
            </a:extLst>
          </p:cNvPr>
          <p:cNvSpPr txBox="1"/>
          <p:nvPr/>
        </p:nvSpPr>
        <p:spPr>
          <a:xfrm>
            <a:off x="5517929" y="3346435"/>
            <a:ext cx="13243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.   .   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CD6C4E-143D-7E44-BE76-4DF51B988627}"/>
              </a:ext>
            </a:extLst>
          </p:cNvPr>
          <p:cNvSpPr txBox="1"/>
          <p:nvPr/>
        </p:nvSpPr>
        <p:spPr>
          <a:xfrm>
            <a:off x="8166536" y="2206832"/>
            <a:ext cx="132430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  <a:p>
            <a:pPr algn="ctr"/>
            <a:r>
              <a:rPr lang="en-US" sz="1600" b="1" dirty="0"/>
              <a:t>.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C923A28-6C90-1743-908F-72FD5AF8ED70}"/>
              </a:ext>
            </a:extLst>
          </p:cNvPr>
          <p:cNvSpPr/>
          <p:nvPr/>
        </p:nvSpPr>
        <p:spPr>
          <a:xfrm>
            <a:off x="2312276" y="1282262"/>
            <a:ext cx="404648" cy="2680140"/>
          </a:xfrm>
          <a:prstGeom prst="leftBrace">
            <a:avLst>
              <a:gd name="adj1" fmla="val 3855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A6164101-9A47-914A-9938-CA2323A63DAC}"/>
              </a:ext>
            </a:extLst>
          </p:cNvPr>
          <p:cNvSpPr/>
          <p:nvPr/>
        </p:nvSpPr>
        <p:spPr>
          <a:xfrm rot="16200000">
            <a:off x="5977758" y="1079172"/>
            <a:ext cx="404648" cy="6621515"/>
          </a:xfrm>
          <a:prstGeom prst="leftBrace">
            <a:avLst>
              <a:gd name="adj1" fmla="val 3855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B61F4-584B-1D4F-AA4E-E5F5C421789E}"/>
              </a:ext>
            </a:extLst>
          </p:cNvPr>
          <p:cNvSpPr txBox="1"/>
          <p:nvPr/>
        </p:nvSpPr>
        <p:spPr>
          <a:xfrm>
            <a:off x="2002938" y="2406134"/>
            <a:ext cx="35137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76EC90-C09C-0C48-9148-4804A78FE77B}"/>
              </a:ext>
            </a:extLst>
          </p:cNvPr>
          <p:cNvSpPr txBox="1"/>
          <p:nvPr/>
        </p:nvSpPr>
        <p:spPr>
          <a:xfrm>
            <a:off x="6035920" y="4529194"/>
            <a:ext cx="3000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3297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17</Words>
  <Application>Microsoft Macintosh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of S^∗</dc:title>
  <dc:creator>Kevin Chu</dc:creator>
  <cp:lastModifiedBy>Kevin Chu</cp:lastModifiedBy>
  <cp:revision>130</cp:revision>
  <dcterms:created xsi:type="dcterms:W3CDTF">2022-09-07T03:22:16Z</dcterms:created>
  <dcterms:modified xsi:type="dcterms:W3CDTF">2022-11-02T16:49:18Z</dcterms:modified>
</cp:coreProperties>
</file>