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2B796-5EEC-A040-BCC4-F8757A1DA040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572C1-8C3B-C747-99D6-1220B9BC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2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572C1-8C3B-C747-99D6-1220B9BC21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32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572C1-8C3B-C747-99D6-1220B9BC21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1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5A0B-F08E-DA4A-AF5A-8999897F9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B6DA6-4EE7-254B-A2E2-30031AFA7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7CD62-760A-2F47-8B33-50236917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D4D02-DD85-C340-8F0E-F6DECB28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904EC-A66D-674E-A3C2-7972E029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9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CC4D-949B-AD4D-BA3A-10DD7B8B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49F02-434A-6448-9FC5-F26043AF0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B1E58-8E7F-1248-86FD-B63BCD48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4111-9407-EA41-8D98-9260DAEE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FC7B0-94DD-C54B-B495-C26AEDFC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5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B2D84-4E37-C442-8CAD-49692D590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98547-7CB7-0746-9EE5-00A6FAA4D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15795-8A90-DE4F-86B4-3CAFD80B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04BC-2899-994B-AA00-56B515FC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2924A-2ECC-BA4A-80B2-907642E8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2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31FF-4E56-F246-940F-80FB88AC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95491-29A5-5741-8597-4B17368F9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18186-3EF3-534F-96FA-2BCA6D52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3DB99-D6AF-494E-B4E3-03C80E6D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2E277-7DCA-FA4D-BB80-2598882E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B100-DEB3-0A4D-9FEF-C9D30618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0CB2-D77B-714A-B702-B10629881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64803-D2EA-DE4A-84F0-1AE051F5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97032-BC84-6446-8F18-EC0D3364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00057-6BDE-864A-A273-00DA0D55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0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0E93-109A-1342-A298-1A05E428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C7C51-F0CA-D34B-BB03-7BB6CD9F1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48CF8-4F01-9341-9C02-8A548A613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24485-02DF-2045-9EEF-141770EE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6B499-2CBB-DD42-A7EA-2EE81732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A8F50-D06E-574C-88E0-ECD86FA6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3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9943-7999-C940-87DA-61845692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8F20B-C4BE-7F4F-A2DE-BBD2CAC0E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F70BD-C904-7743-809C-197BE42AF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D3CAD-9264-C642-A9D3-7BF1A5414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B4D13-F7C0-8041-B9F3-31FAAFBC4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ACD41-3BD9-2E49-8530-E0F64EB5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9/9/22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94841-1203-AF4D-BFC3-23648DA0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6B76C6-E0C5-9843-A18F-5982A32C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1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8187-194D-1549-921E-3CBD0E69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963EE-D554-2448-B57F-557A629D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995FB-8815-C747-AA2D-FDF4B230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2B035-B114-2D41-A5D7-174A99A0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6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A83EB5-6EA8-7C4A-A838-67B112A4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9/9/22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95590-FC94-C24E-AB56-B34C1CFA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2BA54-6C94-FF48-AA82-5426B9A7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6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2B23-557B-754C-87AE-871C1B9E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E02C6-6A7C-304A-87E7-16BAD516B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7FA7A-A7A3-0B4D-B0E9-FBB85A4BC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9D9FF-763A-7B48-8051-2FA46C5E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B8E0F-F27E-8345-9B75-7ABBD6BE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1F468-7A84-5548-B56B-2096E70F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7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1C79-5FE2-4848-9311-B3B4943E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8695F-AA68-1148-A695-B328792EB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72308-7448-5B47-B917-A046166DA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A549E-E48F-DD43-BEAC-6809AB13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3126C-4C8D-4A49-8637-764153EB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D2011-1A6C-D642-949A-8822E4D3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4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AF79F9-FD47-E14A-B163-DE1B2DF9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73144-7016-034E-A50C-CAC7926B5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81037"/>
            <a:ext cx="10515600" cy="5505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147F0-F3CA-004D-B88B-50B4195B8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AAF1B-2157-7B4E-9885-5B0EDA675504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7256E-32CF-FE47-9280-E1CFB3388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45F0E-1AD6-094B-99B6-DC064A33E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7C161A9-4E28-044E-9E65-752E719CD8BA}"/>
              </a:ext>
            </a:extLst>
          </p:cNvPr>
          <p:cNvGrpSpPr/>
          <p:nvPr/>
        </p:nvGrpSpPr>
        <p:grpSpPr>
          <a:xfrm>
            <a:off x="2939472" y="1027636"/>
            <a:ext cx="6313056" cy="4711330"/>
            <a:chOff x="3604519" y="1422092"/>
            <a:chExt cx="6313056" cy="471133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888D9B4-C400-F746-B0DF-757C1E3ABFBC}"/>
                </a:ext>
              </a:extLst>
            </p:cNvPr>
            <p:cNvSpPr/>
            <p:nvPr/>
          </p:nvSpPr>
          <p:spPr>
            <a:xfrm>
              <a:off x="5866010" y="5456432"/>
              <a:ext cx="229990" cy="229989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1F88013-A0A1-FE4F-BD54-97B61B798548}"/>
                </a:ext>
              </a:extLst>
            </p:cNvPr>
            <p:cNvSpPr/>
            <p:nvPr/>
          </p:nvSpPr>
          <p:spPr>
            <a:xfrm>
              <a:off x="6096000" y="2014654"/>
              <a:ext cx="3821575" cy="36717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alf Frame 14">
              <a:extLst>
                <a:ext uri="{FF2B5EF4-FFF2-40B4-BE49-F238E27FC236}">
                  <a16:creationId xmlns:a16="http://schemas.microsoft.com/office/drawing/2014/main" id="{969AC02D-D890-5C48-943F-7F637E8EDD43}"/>
                </a:ext>
              </a:extLst>
            </p:cNvPr>
            <p:cNvSpPr/>
            <p:nvPr/>
          </p:nvSpPr>
          <p:spPr>
            <a:xfrm rot="10800000">
              <a:off x="3604519" y="2014655"/>
              <a:ext cx="2491481" cy="3671765"/>
            </a:xfrm>
            <a:prstGeom prst="halfFrame">
              <a:avLst>
                <a:gd name="adj1" fmla="val 0"/>
                <a:gd name="adj2" fmla="val 0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7753A6A-E4CD-6A48-A690-2A3EBB6F965B}"/>
                    </a:ext>
                  </a:extLst>
                </p:cNvPr>
                <p:cNvSpPr txBox="1"/>
                <p:nvPr/>
              </p:nvSpPr>
              <p:spPr>
                <a:xfrm>
                  <a:off x="4199273" y="5271766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7753A6A-E4CD-6A48-A690-2A3EBB6F9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273" y="5271766"/>
                  <a:ext cx="36420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D32866-3D1B-874D-A212-6D81F33D7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3682" y="1422092"/>
              <a:ext cx="2429052" cy="426433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8E26B99A-6EF3-3A4F-8FBF-54892A131DA2}"/>
                </a:ext>
              </a:extLst>
            </p:cNvPr>
            <p:cNvSpPr/>
            <p:nvPr/>
          </p:nvSpPr>
          <p:spPr>
            <a:xfrm rot="3976450">
              <a:off x="3781989" y="5180981"/>
              <a:ext cx="1198771" cy="706112"/>
            </a:xfrm>
            <a:prstGeom prst="arc">
              <a:avLst>
                <a:gd name="adj1" fmla="val 12171677"/>
                <a:gd name="adj2" fmla="val 18797702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EC3405-BE91-0347-8839-80011DDAE8D2}"/>
                </a:ext>
              </a:extLst>
            </p:cNvPr>
            <p:cNvSpPr/>
            <p:nvPr/>
          </p:nvSpPr>
          <p:spPr>
            <a:xfrm>
              <a:off x="6122652" y="3665871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576E19C2-4588-2A4F-A107-AE31BF9F7AF1}"/>
              </a:ext>
            </a:extLst>
          </p:cNvPr>
          <p:cNvSpPr/>
          <p:nvPr/>
        </p:nvSpPr>
        <p:spPr>
          <a:xfrm>
            <a:off x="4121670" y="2902083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78204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EA73DE45-C4F5-B245-8A86-F868EEDC2B26}"/>
              </a:ext>
            </a:extLst>
          </p:cNvPr>
          <p:cNvGrpSpPr/>
          <p:nvPr/>
        </p:nvGrpSpPr>
        <p:grpSpPr>
          <a:xfrm>
            <a:off x="2086446" y="1396312"/>
            <a:ext cx="5550030" cy="5550029"/>
            <a:chOff x="2753711" y="691977"/>
            <a:chExt cx="5550030" cy="555002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24616A-833E-6940-AB60-2C9E19A97DEE}"/>
                </a:ext>
              </a:extLst>
            </p:cNvPr>
            <p:cNvSpPr/>
            <p:nvPr/>
          </p:nvSpPr>
          <p:spPr>
            <a:xfrm>
              <a:off x="6862788" y="3240146"/>
              <a:ext cx="229990" cy="229989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Pie 2">
              <a:extLst>
                <a:ext uri="{FF2B5EF4-FFF2-40B4-BE49-F238E27FC236}">
                  <a16:creationId xmlns:a16="http://schemas.microsoft.com/office/drawing/2014/main" id="{C57FD7E2-B199-6841-AA63-9F4CF7695561}"/>
                </a:ext>
              </a:extLst>
            </p:cNvPr>
            <p:cNvSpPr/>
            <p:nvPr/>
          </p:nvSpPr>
          <p:spPr>
            <a:xfrm rot="16200000">
              <a:off x="2753711" y="691977"/>
              <a:ext cx="5550029" cy="5550030"/>
            </a:xfrm>
            <a:prstGeom prst="pie">
              <a:avLst>
                <a:gd name="adj1" fmla="val 0"/>
                <a:gd name="adj2" fmla="val 540000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A42CB4-48D2-F744-BCC0-596E50813F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8725" y="1186249"/>
              <a:ext cx="1588767" cy="2285422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750A27F-C90C-734E-B503-FDCBB1EC0F40}"/>
                    </a:ext>
                  </a:extLst>
                </p:cNvPr>
                <p:cNvSpPr txBox="1"/>
                <p:nvPr/>
              </p:nvSpPr>
              <p:spPr>
                <a:xfrm>
                  <a:off x="5911008" y="2991454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750A27F-C90C-734E-B503-FDCBB1EC0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008" y="2991454"/>
                  <a:ext cx="36420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6B9D3666-F27C-3646-A4C2-027E17F0CB48}"/>
                </a:ext>
              </a:extLst>
            </p:cNvPr>
            <p:cNvSpPr/>
            <p:nvPr/>
          </p:nvSpPr>
          <p:spPr>
            <a:xfrm rot="3976450">
              <a:off x="5493724" y="2927943"/>
              <a:ext cx="1198771" cy="706112"/>
            </a:xfrm>
            <a:prstGeom prst="arc">
              <a:avLst>
                <a:gd name="adj1" fmla="val 11843034"/>
                <a:gd name="adj2" fmla="val 19217809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69C91EB-0584-AB4B-ADA3-5DC2869EABCA}"/>
                </a:ext>
              </a:extLst>
            </p:cNvPr>
            <p:cNvCxnSpPr>
              <a:cxnSpLocks/>
            </p:cNvCxnSpPr>
            <p:nvPr/>
          </p:nvCxnSpPr>
          <p:spPr>
            <a:xfrm>
              <a:off x="7092778" y="1217970"/>
              <a:ext cx="0" cy="224902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08512CD-F505-5B4F-8839-EC48A43E700B}"/>
                </a:ext>
              </a:extLst>
            </p:cNvPr>
            <p:cNvSpPr/>
            <p:nvPr/>
          </p:nvSpPr>
          <p:spPr>
            <a:xfrm>
              <a:off x="5205691" y="195962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AB24724-41C6-5D46-9874-8FD9560B7F01}"/>
                </a:ext>
              </a:extLst>
            </p:cNvPr>
            <p:cNvSpPr/>
            <p:nvPr/>
          </p:nvSpPr>
          <p:spPr>
            <a:xfrm>
              <a:off x="6160711" y="3785295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0F95668B-6F3B-3E40-B48C-0469BD2C0985}"/>
                </a:ext>
              </a:extLst>
            </p:cNvPr>
            <p:cNvSpPr/>
            <p:nvPr/>
          </p:nvSpPr>
          <p:spPr>
            <a:xfrm rot="16200000">
              <a:off x="6164389" y="2895884"/>
              <a:ext cx="292727" cy="1564054"/>
            </a:xfrm>
            <a:prstGeom prst="leftBrac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262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8</Words>
  <Application>Microsoft Macintosh PowerPoint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of S^∗</dc:title>
  <dc:creator>Kevin Chu</dc:creator>
  <cp:lastModifiedBy>Kevin Chu</cp:lastModifiedBy>
  <cp:revision>116</cp:revision>
  <dcterms:created xsi:type="dcterms:W3CDTF">2022-09-07T03:22:16Z</dcterms:created>
  <dcterms:modified xsi:type="dcterms:W3CDTF">2022-09-10T05:05:49Z</dcterms:modified>
</cp:coreProperties>
</file>