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2B796-5EEC-A040-BCC4-F8757A1DA040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572C1-8C3B-C747-99D6-1220B9BC2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27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572C1-8C3B-C747-99D6-1220B9BC21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3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5A0B-F08E-DA4A-AF5A-8999897F9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B6DA6-4EE7-254B-A2E2-30031AFA7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7CD62-760A-2F47-8B33-50236917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F1B-2157-7B4E-9885-5B0EDA67550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D4D02-DD85-C340-8F0E-F6DECB28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904EC-A66D-674E-A3C2-7972E029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145-DE7D-3247-B92A-731ECB88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9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CC4D-949B-AD4D-BA3A-10DD7B8B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49F02-434A-6448-9FC5-F26043AF0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B1E58-8E7F-1248-86FD-B63BCD48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F1B-2157-7B4E-9885-5B0EDA67550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E4111-9407-EA41-8D98-9260DAEE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FC7B0-94DD-C54B-B495-C26AEDFC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145-DE7D-3247-B92A-731ECB88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5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B2D84-4E37-C442-8CAD-49692D590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98547-7CB7-0746-9EE5-00A6FAA4D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15795-8A90-DE4F-86B4-3CAFD80B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F1B-2157-7B4E-9885-5B0EDA67550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04BC-2899-994B-AA00-56B515FC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2924A-2ECC-BA4A-80B2-907642E8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145-DE7D-3247-B92A-731ECB88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2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31FF-4E56-F246-940F-80FB88AC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95491-29A5-5741-8597-4B17368F9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18186-3EF3-534F-96FA-2BCA6D52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F1B-2157-7B4E-9885-5B0EDA67550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3DB99-D6AF-494E-B4E3-03C80E6D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2E277-7DCA-FA4D-BB80-2598882E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145-DE7D-3247-B92A-731ECB88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B100-DEB3-0A4D-9FEF-C9D30618A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0CB2-D77B-714A-B702-B10629881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64803-D2EA-DE4A-84F0-1AE051F57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F1B-2157-7B4E-9885-5B0EDA67550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97032-BC84-6446-8F18-EC0D3364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00057-6BDE-864A-A273-00DA0D55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145-DE7D-3247-B92A-731ECB88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0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0E93-109A-1342-A298-1A05E428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C7C51-F0CA-D34B-BB03-7BB6CD9F1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48CF8-4F01-9341-9C02-8A548A613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24485-02DF-2045-9EEF-141770EE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F1B-2157-7B4E-9885-5B0EDA67550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6B499-2CBB-DD42-A7EA-2EE81732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A8F50-D06E-574C-88E0-ECD86FA6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145-DE7D-3247-B92A-731ECB88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3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9943-7999-C940-87DA-61845692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8F20B-C4BE-7F4F-A2DE-BBD2CAC0E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F70BD-C904-7743-809C-197BE42AF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D3CAD-9264-C642-A9D3-7BF1A5414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B4D13-F7C0-8041-B9F3-31FAAFBC4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ACD41-3BD9-2E49-8530-E0F64EB5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F1B-2157-7B4E-9885-5B0EDA67550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94841-1203-AF4D-BFC3-23648DA0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6B76C6-E0C5-9843-A18F-5982A32C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145-DE7D-3247-B92A-731ECB88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1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8187-194D-1549-921E-3CBD0E692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963EE-D554-2448-B57F-557A629D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F1B-2157-7B4E-9885-5B0EDA67550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995FB-8815-C747-AA2D-FDF4B230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2B035-B114-2D41-A5D7-174A99A0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145-DE7D-3247-B92A-731ECB88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6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A83EB5-6EA8-7C4A-A838-67B112A4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F1B-2157-7B4E-9885-5B0EDA67550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95590-FC94-C24E-AB56-B34C1CFA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2BA54-6C94-FF48-AA82-5426B9A7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145-DE7D-3247-B92A-731ECB88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6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2B23-557B-754C-87AE-871C1B9E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E02C6-6A7C-304A-87E7-16BAD516B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7FA7A-A7A3-0B4D-B0E9-FBB85A4BC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9D9FF-763A-7B48-8051-2FA46C5E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F1B-2157-7B4E-9885-5B0EDA67550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B8E0F-F27E-8345-9B75-7ABBD6BE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1F468-7A84-5548-B56B-2096E70F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145-DE7D-3247-B92A-731ECB88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7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1C79-5FE2-4848-9311-B3B4943E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8695F-AA68-1148-A695-B328792EB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72308-7448-5B47-B917-A046166DA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A549E-E48F-DD43-BEAC-6809AB13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F1B-2157-7B4E-9885-5B0EDA67550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3126C-4C8D-4A49-8637-764153EB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D2011-1A6C-D642-949A-8822E4D3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145-DE7D-3247-B92A-731ECB88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4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AF79F9-FD47-E14A-B163-DE1B2DF9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73144-7016-034E-A50C-CAC7926B5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681037"/>
            <a:ext cx="10515600" cy="5505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147F0-F3CA-004D-B88B-50B4195B8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AAF1B-2157-7B4E-9885-5B0EDA67550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7256E-32CF-FE47-9280-E1CFB3388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45F0E-1AD6-094B-99B6-DC064A33E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81145-DE7D-3247-B92A-731ECB88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107883C-F0CB-2F4F-99EC-C2B821592E1E}"/>
              </a:ext>
            </a:extLst>
          </p:cNvPr>
          <p:cNvGrpSpPr/>
          <p:nvPr/>
        </p:nvGrpSpPr>
        <p:grpSpPr>
          <a:xfrm>
            <a:off x="2125420" y="758570"/>
            <a:ext cx="8374675" cy="4884899"/>
            <a:chOff x="2125420" y="758570"/>
            <a:chExt cx="8374675" cy="4884899"/>
          </a:xfrm>
        </p:grpSpPr>
        <p:sp>
          <p:nvSpPr>
            <p:cNvPr id="3" name="Triangle 2">
              <a:extLst>
                <a:ext uri="{FF2B5EF4-FFF2-40B4-BE49-F238E27FC236}">
                  <a16:creationId xmlns:a16="http://schemas.microsoft.com/office/drawing/2014/main" id="{6FDFA9C5-8AB5-0846-8023-37757C335C6D}"/>
                </a:ext>
              </a:extLst>
            </p:cNvPr>
            <p:cNvSpPr/>
            <p:nvPr/>
          </p:nvSpPr>
          <p:spPr>
            <a:xfrm>
              <a:off x="2455662" y="1131642"/>
              <a:ext cx="7710985" cy="4107977"/>
            </a:xfrm>
            <a:prstGeom prst="triangle">
              <a:avLst>
                <a:gd name="adj" fmla="val 76726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B51FC8-1EC3-014D-BF46-95F21732CB21}"/>
                </a:ext>
              </a:extLst>
            </p:cNvPr>
            <p:cNvCxnSpPr>
              <a:stCxn id="3" idx="0"/>
            </p:cNvCxnSpPr>
            <p:nvPr/>
          </p:nvCxnSpPr>
          <p:spPr>
            <a:xfrm flipH="1">
              <a:off x="6976997" y="1131642"/>
              <a:ext cx="1394995" cy="41042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2E18D2-6DC5-324A-8270-E219F0255FC6}"/>
                </a:ext>
              </a:extLst>
            </p:cNvPr>
            <p:cNvSpPr txBox="1"/>
            <p:nvPr/>
          </p:nvSpPr>
          <p:spPr>
            <a:xfrm>
              <a:off x="8225660" y="75857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328ED8-DEE3-BD4B-83AD-6B791E8B3C6B}"/>
                </a:ext>
              </a:extLst>
            </p:cNvPr>
            <p:cNvSpPr txBox="1"/>
            <p:nvPr/>
          </p:nvSpPr>
          <p:spPr>
            <a:xfrm>
              <a:off x="6830665" y="5243359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1E452E-E1DE-944E-8085-25860F5E7759}"/>
                </a:ext>
              </a:extLst>
            </p:cNvPr>
            <p:cNvSpPr txBox="1"/>
            <p:nvPr/>
          </p:nvSpPr>
          <p:spPr>
            <a:xfrm>
              <a:off x="10179173" y="5123145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6531F7-B40A-6A49-8B64-0E38F2B0C406}"/>
                </a:ext>
              </a:extLst>
            </p:cNvPr>
            <p:cNvSpPr txBox="1"/>
            <p:nvPr/>
          </p:nvSpPr>
          <p:spPr>
            <a:xfrm>
              <a:off x="2125420" y="5123145"/>
              <a:ext cx="324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204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5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of S^∗</dc:title>
  <dc:creator>Kevin Chu</dc:creator>
  <cp:lastModifiedBy>Kevin Chu</cp:lastModifiedBy>
  <cp:revision>122</cp:revision>
  <dcterms:created xsi:type="dcterms:W3CDTF">2022-09-07T03:22:16Z</dcterms:created>
  <dcterms:modified xsi:type="dcterms:W3CDTF">2022-09-12T00:43:54Z</dcterms:modified>
</cp:coreProperties>
</file>