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C4FDFF3-66D5-4972-9DA9-72A93C597E56}">
  <a:tblStyle styleId="{3C4FDFF3-66D5-4972-9DA9-72A93C597E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ktdawood/Sentiments-in-Twitter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a2ca76b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a2ca76b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a2ca76b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a2ca76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https://github.com/ktdawood/Sentiments-in-Twitter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6a2ca76b2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6a2ca76b2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6a2ca76b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6a2ca76b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a2ca76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a2ca76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a2ca76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6a2ca76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a2ca76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6a2ca76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6a2ca76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6a2ca76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6a2ca76b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6a2ca76b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a2ca76b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a2ca76b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a2ca76b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a2ca76b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rgbClr val="A4C2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D9EEB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Sentiments in Twitter</a:t>
            </a:r>
            <a:endParaRPr b="1" sz="6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077243" y="4357149"/>
            <a:ext cx="3138600" cy="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Kaneesha Dawood</a:t>
            </a:r>
            <a:endParaRPr i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Feature Extraction</a:t>
            </a:r>
            <a:endParaRPr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 used the following methods to extract words from our clean dataset:</a:t>
            </a:r>
            <a:endParaRPr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●"/>
            </a:pPr>
            <a:r>
              <a:rPr lang="e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TF-IDF Features (Term Frequency- Inverse Document Frequency): </a:t>
            </a:r>
            <a:endParaRPr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 identify and extract the most important words</a:t>
            </a:r>
            <a:endParaRPr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●"/>
            </a:pPr>
            <a:r>
              <a:rPr lang="e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Bag-of-Words Features:</a:t>
            </a:r>
            <a:endParaRPr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Words are extracted and converted into the binary form</a:t>
            </a:r>
            <a:endParaRPr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40875" y="0"/>
            <a:ext cx="5452200" cy="11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Model Evaluation</a:t>
            </a:r>
            <a:endParaRPr b="1" sz="3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102875" y="127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{3C4FDFF3-66D5-4972-9DA9-72A93C597E56}</a:tableStyleId>
              </a:tblPr>
              <a:tblGrid>
                <a:gridCol w="1628025"/>
                <a:gridCol w="1628025"/>
                <a:gridCol w="1628025"/>
                <a:gridCol w="1628025"/>
                <a:gridCol w="1628025"/>
              </a:tblGrid>
              <a:tr h="11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Random Forest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Logistic Regression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Naive Bayes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Gradient Boosting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11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Accuracy</a:t>
                      </a:r>
                      <a:endParaRPr b="1"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98.983%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98.744%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90.273%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86.737%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11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F1 Score</a:t>
                      </a:r>
                      <a:endParaRPr b="1"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0.99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0.99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0.91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0.88</a:t>
                      </a:r>
                      <a:endParaRPr sz="24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94475" y="160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Best Model</a:t>
            </a:r>
            <a:endParaRPr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0" y="1083425"/>
            <a:ext cx="3914700" cy="3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The best classifier in predicting the Twitter Sentiment is the Random Forest Classifier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Predictive performance: Higher accuracy scores on the Training and Testing data (98%)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Captures both positive and negative words and predicts the outcome of the future Twitter Sentiment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Reliable feature importance estimate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63" y="1924050"/>
            <a:ext cx="52292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25"/>
          <p:cNvSpPr txBox="1"/>
          <p:nvPr>
            <p:ph idx="2" type="body"/>
          </p:nvPr>
        </p:nvSpPr>
        <p:spPr>
          <a:xfrm>
            <a:off x="4572000" y="173975"/>
            <a:ext cx="4278000" cy="45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goal was to detect the positive and negative sentiments from the Twitter data to help the company predict their consumer spending patterns.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Preprocessed data using NLP techniques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Extracted features using two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Built several models to predict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Evaluated models using 2-3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</a:t>
            </a:r>
            <a:r>
              <a:rPr lang="en"/>
              <a:t> model</a:t>
            </a:r>
            <a:r>
              <a:rPr lang="en"/>
              <a:t>: Random Forest Classifier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150500" y="2344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Future Work </a:t>
            </a:r>
            <a:endParaRPr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Increase the sample size and analyze the impact of model performance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Use advanced Natural Language Processing techniques to classify the text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Build more models and evaluate against different performance metrics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●"/>
            </a:pPr>
            <a:r>
              <a:rPr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Tune the hyperparameters through cross validation</a:t>
            </a:r>
            <a:endParaRPr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problem</a:t>
            </a:r>
            <a:endParaRPr b="1" sz="3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Company</a:t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Twitter is one of </a:t>
            </a: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popular micro-blogging platforms that provide data for a wide range of users. 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Context</a:t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693000"/>
            <a:ext cx="24945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Tweets come from a variety of sources (consumers, companies, public officials etc). Consumers use Twitter to connect to their brand. Likewise, their sentiments are an invaluable asset to the company.</a:t>
            </a:r>
            <a:endParaRPr sz="17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Cambria"/>
                <a:ea typeface="Cambria"/>
                <a:cs typeface="Cambria"/>
                <a:sym typeface="Cambria"/>
              </a:rPr>
              <a:t>“How can a company use Twitter sentiments to predict consumer spending patterns?”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Problem Identification &amp; Approach</a:t>
            </a:r>
            <a:endParaRPr b="1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Goal: </a:t>
            </a: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dentify the positive and negative sentiments in making a purchasing decision. 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Approach</a:t>
            </a:r>
            <a:endParaRPr i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Read the Twitter Data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Data Exploration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Data Cleaning and Preprocessing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Exploratory Analysis and Visualization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Feature Extraction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Model Building and Evaluation</a:t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Twitter Dataset</a:t>
            </a:r>
            <a:endParaRPr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7" y="1567350"/>
            <a:ext cx="9113025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Univariate Analysis</a:t>
            </a:r>
            <a:endParaRPr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25" y="1319847"/>
            <a:ext cx="4652876" cy="324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950" y="926916"/>
            <a:ext cx="3999900" cy="3642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293925" y="179725"/>
            <a:ext cx="8508900" cy="48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Data Preprocessing and Cleaning</a:t>
            </a:r>
            <a:endParaRPr b="1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raw Twitter text include people's casual opinions in the form of informal language which add noise to our data. </a:t>
            </a:r>
            <a:endParaRPr b="1"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Steps to Preprocess:</a:t>
            </a:r>
            <a:endParaRPr b="1"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Drop Columns ‘user_id’, ‘date’, ‘query’, ‘user’</a:t>
            </a:r>
            <a:endParaRPr b="1"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Convert tweet to lower case</a:t>
            </a:r>
            <a:endParaRPr b="1"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Remove punctuation, numbers, and irrelevant characters</a:t>
            </a:r>
            <a:endParaRPr b="1"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Eliminate extra white space</a:t>
            </a:r>
            <a:endParaRPr b="1"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Tokenization</a:t>
            </a:r>
            <a:endParaRPr b="1"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Remove Stop words</a:t>
            </a:r>
            <a:endParaRPr b="1"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Lemmatization</a:t>
            </a:r>
            <a:endParaRPr b="1"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mbria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Stemming </a:t>
            </a:r>
            <a:endParaRPr b="1"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900" y="0"/>
            <a:ext cx="82550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Twitter Sentiments</a:t>
            </a:r>
            <a:endParaRPr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175" y="1111575"/>
            <a:ext cx="6994344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265500" y="73775"/>
            <a:ext cx="4045200" cy="9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Train-Test Split</a:t>
            </a:r>
            <a:endParaRPr b="1" sz="3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265500" y="1157650"/>
            <a:ext cx="40452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Identify the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 = target variable = sentiment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 = features = tweets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is distributed into two sets on a 75:25 ratio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Testing set</a:t>
            </a:r>
            <a:endParaRPr sz="180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646375"/>
            <a:ext cx="4572001" cy="2127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