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0" r:id="rId5"/>
    <p:sldId id="281" r:id="rId6"/>
    <p:sldId id="257" r:id="rId7"/>
    <p:sldId id="266" r:id="rId8"/>
    <p:sldId id="275" r:id="rId9"/>
    <p:sldId id="274" r:id="rId10"/>
    <p:sldId id="271" r:id="rId11"/>
    <p:sldId id="277" r:id="rId12"/>
    <p:sldId id="278" r:id="rId13"/>
    <p:sldId id="276" r:id="rId14"/>
    <p:sldId id="272" r:id="rId15"/>
    <p:sldId id="279" r:id="rId16"/>
    <p:sldId id="280" r:id="rId17"/>
    <p:sldId id="265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2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6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2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63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2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38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1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5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6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9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4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Deepak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Synergetic Empatico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Prajwal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Mamtha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60549" y="4811311"/>
            <a:ext cx="4433401" cy="823913"/>
          </a:xfrm>
        </p:spPr>
        <p:txBody>
          <a:bodyPr/>
          <a:lstStyle/>
          <a:p>
            <a:r>
              <a:rPr lang="en-US" dirty="0" smtClean="0"/>
              <a:t>Muruganantham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860549" y="5616286"/>
            <a:ext cx="4433401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Poornima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MBTI knowledge help me and Team Emertxe?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8618" y="2336873"/>
            <a:ext cx="6493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overselves and improve </a:t>
            </a:r>
            <a:r>
              <a:rPr lang="en-US" dirty="0" smtClean="0"/>
              <a:t>ourselves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interaction in the working </a:t>
            </a:r>
            <a:r>
              <a:rPr lang="en-US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interaction with </a:t>
            </a:r>
            <a:r>
              <a:rPr lang="en-US" dirty="0" smtClean="0"/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customer satisfaction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81" y="3134538"/>
            <a:ext cx="406774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MBTI knowledge help us while dealing with our customers?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4473" y="2336873"/>
            <a:ext cx="5801530" cy="35993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336873"/>
            <a:ext cx="544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Understanding Customer’s Personality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92" y="3121128"/>
            <a:ext cx="407726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MBTI knowledge help us while dealing with our customers?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4473" y="2336873"/>
            <a:ext cx="5801530" cy="35993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336873"/>
            <a:ext cx="544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Understanding Customer’s Personality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Connecting emotionally and alligning them with the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83" y="3055482"/>
            <a:ext cx="407726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MBTI knowledge help us while dealing with our customers?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4473" y="2336873"/>
            <a:ext cx="5801530" cy="35993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336873"/>
            <a:ext cx="544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Understanding Customer’s Personality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Connecting emotionally and alligning them with the </a:t>
            </a:r>
            <a:r>
              <a:rPr lang="en-US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them feel comfortable to reach 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83" y="2960218"/>
            <a:ext cx="407987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06131" y="2116138"/>
            <a:ext cx="3060802" cy="4090698"/>
          </a:xfrm>
        </p:spPr>
        <p:txBody>
          <a:bodyPr/>
          <a:lstStyle/>
          <a:p>
            <a:r>
              <a:rPr lang="en-US" dirty="0" smtClean="0"/>
              <a:t>Empathy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4611" y="2103211"/>
            <a:ext cx="3060802" cy="4177516"/>
          </a:xfrm>
        </p:spPr>
        <p:txBody>
          <a:bodyPr/>
          <a:lstStyle/>
          <a:p>
            <a:r>
              <a:rPr lang="en-US" dirty="0" smtClean="0"/>
              <a:t>Better connectivity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59892" y="2097613"/>
            <a:ext cx="3060802" cy="4266242"/>
          </a:xfrm>
        </p:spPr>
        <p:txBody>
          <a:bodyPr>
            <a:normAutofit/>
          </a:bodyPr>
          <a:lstStyle/>
          <a:p>
            <a:r>
              <a:rPr lang="en-US" dirty="0" smtClean="0"/>
              <a:t>Word of Mouth / Better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06131" y="2116138"/>
            <a:ext cx="3060802" cy="4090698"/>
          </a:xfrm>
        </p:spPr>
        <p:txBody>
          <a:bodyPr/>
          <a:lstStyle/>
          <a:p>
            <a:r>
              <a:rPr lang="en-US" dirty="0" smtClean="0"/>
              <a:t>Empathy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Understand overselves </a:t>
            </a:r>
            <a:r>
              <a:rPr lang="en-US" dirty="0" smtClean="0"/>
              <a:t>and </a:t>
            </a:r>
            <a:r>
              <a:rPr lang="en-US" dirty="0" smtClean="0"/>
              <a:t>others</a:t>
            </a:r>
            <a:endParaRPr lang="en-US" dirty="0" smtClean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4611" y="2103211"/>
            <a:ext cx="3060802" cy="4177516"/>
          </a:xfrm>
        </p:spPr>
        <p:txBody>
          <a:bodyPr/>
          <a:lstStyle/>
          <a:p>
            <a:r>
              <a:rPr lang="en-US" dirty="0" smtClean="0"/>
              <a:t>Better connectivity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Adaptability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59892" y="2097613"/>
            <a:ext cx="3060802" cy="4266242"/>
          </a:xfrm>
        </p:spPr>
        <p:txBody>
          <a:bodyPr>
            <a:normAutofit/>
          </a:bodyPr>
          <a:lstStyle/>
          <a:p>
            <a:r>
              <a:rPr lang="en-US" dirty="0" smtClean="0"/>
              <a:t>Word of Mouth / Better Outcome</a:t>
            </a:r>
          </a:p>
          <a:p>
            <a:endParaRPr lang="en-US" dirty="0"/>
          </a:p>
          <a:p>
            <a:r>
              <a:rPr lang="en-US" dirty="0" smtClean="0"/>
              <a:t>Better Productivity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5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06131" y="2116138"/>
            <a:ext cx="3060802" cy="4090698"/>
          </a:xfrm>
        </p:spPr>
        <p:txBody>
          <a:bodyPr/>
          <a:lstStyle/>
          <a:p>
            <a:r>
              <a:rPr lang="en-US" dirty="0" smtClean="0"/>
              <a:t>Empathy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Understand overselves </a:t>
            </a:r>
            <a:r>
              <a:rPr lang="en-US" dirty="0" smtClean="0"/>
              <a:t>and others</a:t>
            </a:r>
          </a:p>
          <a:p>
            <a:endParaRPr lang="en-US" dirty="0"/>
          </a:p>
          <a:p>
            <a:r>
              <a:rPr lang="en-US" dirty="0" smtClean="0"/>
              <a:t>Customer’s Satisfaction</a:t>
            </a:r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4611" y="2103211"/>
            <a:ext cx="3060802" cy="4177516"/>
          </a:xfrm>
        </p:spPr>
        <p:txBody>
          <a:bodyPr/>
          <a:lstStyle/>
          <a:p>
            <a:r>
              <a:rPr lang="en-US" dirty="0" smtClean="0"/>
              <a:t>Better connectivity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Adaptability	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Sustainable growth</a:t>
            </a:r>
            <a:endParaRPr lang="en-US" dirty="0"/>
          </a:p>
          <a:p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59892" y="2097613"/>
            <a:ext cx="3060802" cy="4266242"/>
          </a:xfrm>
        </p:spPr>
        <p:txBody>
          <a:bodyPr>
            <a:normAutofit/>
          </a:bodyPr>
          <a:lstStyle/>
          <a:p>
            <a:r>
              <a:rPr lang="en-US" dirty="0" smtClean="0"/>
              <a:t>Word of Mouth / Better Outcome</a:t>
            </a:r>
          </a:p>
          <a:p>
            <a:endParaRPr lang="en-US" dirty="0"/>
          </a:p>
          <a:p>
            <a:r>
              <a:rPr lang="en-US" dirty="0" smtClean="0"/>
              <a:t>Better Productivity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Higher </a:t>
            </a:r>
            <a:r>
              <a:rPr lang="en-US" dirty="0" smtClean="0"/>
              <a:t>Revenue</a:t>
            </a:r>
          </a:p>
          <a:p>
            <a:r>
              <a:rPr lang="en-US" dirty="0"/>
              <a:t>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21816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75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07134"/>
            <a:ext cx="9455234" cy="3877201"/>
            <a:chOff x="1217657" y="557856"/>
            <a:chExt cx="9455234" cy="3877201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30" y="3444457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401922"/>
              <a:ext cx="1104900" cy="960294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5486" y="3554811"/>
              <a:ext cx="563911" cy="553193"/>
              <a:chOff x="5643624" y="5178567"/>
              <a:chExt cx="307725" cy="341162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3624" y="5313354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5687" y="5227790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7137" y="5278007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437" y="5178567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4513" y="3676825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+mj-lt"/>
                </a:rPr>
                <a:t>Visits through Social Media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latin typeface="+mj-lt"/>
                </a:rPr>
                <a:t>Admission process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+mj-lt"/>
                </a:rPr>
                <a:t>Got Placed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latin typeface="+mj-lt"/>
                </a:rPr>
                <a:t>Technical Learning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“Synergetic Empatico”?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Workshop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85013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in this Workshop?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5418" y="1902763"/>
            <a:ext cx="6788728" cy="4673527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Puting </a:t>
            </a:r>
            <a:r>
              <a:rPr lang="en-US" dirty="0"/>
              <a:t>custormers First. Core value of the </a:t>
            </a:r>
            <a:r>
              <a:rPr lang="en-US" dirty="0" smtClean="0"/>
              <a:t>Organization.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871648" y="2897726"/>
            <a:ext cx="2322997" cy="22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in this Workshop?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5418" y="1902763"/>
            <a:ext cx="6788728" cy="4673527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Puting </a:t>
            </a:r>
            <a:r>
              <a:rPr lang="en-US" dirty="0"/>
              <a:t>custormers First. Core value of the </a:t>
            </a:r>
            <a:r>
              <a:rPr lang="en-US" dirty="0" smtClean="0"/>
              <a:t>Organization.</a:t>
            </a:r>
          </a:p>
          <a:p>
            <a:endParaRPr lang="en-US" dirty="0"/>
          </a:p>
          <a:p>
            <a:r>
              <a:rPr lang="en-US" dirty="0"/>
              <a:t>Importance of </a:t>
            </a:r>
            <a:r>
              <a:rPr lang="en-US" dirty="0" smtClean="0"/>
              <a:t>Empathy</a:t>
            </a:r>
          </a:p>
          <a:p>
            <a:pPr lvl="1"/>
            <a:r>
              <a:rPr lang="en-US" dirty="0" smtClean="0"/>
              <a:t>Mentor with Empathy</a:t>
            </a:r>
          </a:p>
          <a:p>
            <a:pPr lvl="1"/>
            <a:r>
              <a:rPr lang="en-US" dirty="0" smtClean="0"/>
              <a:t>Mentor without Empathy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2604655"/>
            <a:ext cx="4407470" cy="32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in this Workshop?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5418" y="1902763"/>
            <a:ext cx="6788728" cy="4673527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Puting </a:t>
            </a:r>
            <a:r>
              <a:rPr lang="en-US" dirty="0"/>
              <a:t>custormers First. Core value of the </a:t>
            </a:r>
            <a:r>
              <a:rPr lang="en-US" dirty="0" smtClean="0"/>
              <a:t>Organization.</a:t>
            </a:r>
          </a:p>
          <a:p>
            <a:endParaRPr lang="en-US" dirty="0"/>
          </a:p>
          <a:p>
            <a:r>
              <a:rPr lang="en-US" dirty="0"/>
              <a:t>Importance of </a:t>
            </a:r>
            <a:r>
              <a:rPr lang="en-US" dirty="0" smtClean="0"/>
              <a:t>Empathy</a:t>
            </a:r>
          </a:p>
          <a:p>
            <a:pPr lvl="1"/>
            <a:r>
              <a:rPr lang="en-US" dirty="0" smtClean="0"/>
              <a:t>Mentor with Empathy</a:t>
            </a:r>
          </a:p>
          <a:p>
            <a:pPr lvl="1"/>
            <a:r>
              <a:rPr lang="en-US" dirty="0" smtClean="0"/>
              <a:t>Mentor without Empathy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Learnt about MBTI </a:t>
            </a:r>
            <a:r>
              <a:rPr lang="en-US" dirty="0" smtClean="0"/>
              <a:t>– “It </a:t>
            </a:r>
            <a:r>
              <a:rPr lang="en-US" dirty="0"/>
              <a:t>is What it </a:t>
            </a:r>
            <a:r>
              <a:rPr lang="en-US" dirty="0" smtClean="0"/>
              <a:t>is”</a:t>
            </a:r>
          </a:p>
          <a:p>
            <a:pPr lvl="1"/>
            <a:r>
              <a:rPr lang="en-US" dirty="0"/>
              <a:t>Ready to get Influence - Basically we have to influence customers towards the goal(Getting Placed)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54" y="2899994"/>
            <a:ext cx="494416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MBTI knowledge help me and Team Emertxe?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8618" y="2336873"/>
            <a:ext cx="649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overselves and improve </a:t>
            </a:r>
            <a:r>
              <a:rPr lang="en-US" dirty="0" smtClean="0"/>
              <a:t>ourselves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43" y="2906735"/>
            <a:ext cx="3221621" cy="30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MBTI knowledge help me and Team Emertxe?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8618" y="2336873"/>
            <a:ext cx="649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overselves and improve </a:t>
            </a:r>
            <a:r>
              <a:rPr lang="en-US" dirty="0" smtClean="0"/>
              <a:t>ourselves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interaction in the working </a:t>
            </a:r>
            <a:r>
              <a:rPr lang="en-US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55" y="3068032"/>
            <a:ext cx="422969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MBTI knowledge help me and Team Emertxe?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8618" y="2336873"/>
            <a:ext cx="6493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overselves and improve </a:t>
            </a:r>
            <a:r>
              <a:rPr lang="en-US" dirty="0" smtClean="0"/>
              <a:t>ourselves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interaction in the working </a:t>
            </a:r>
            <a:r>
              <a:rPr lang="en-US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interaction with </a:t>
            </a:r>
            <a:r>
              <a:rPr lang="en-US" dirty="0" smtClean="0"/>
              <a:t>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52" y="3372696"/>
            <a:ext cx="5163268" cy="17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1921</Words>
  <Application>Microsoft Office PowerPoint</Application>
  <PresentationFormat>Widescreen</PresentationFormat>
  <Paragraphs>261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Lato Black</vt:lpstr>
      <vt:lpstr>Lucida Console</vt:lpstr>
      <vt:lpstr>Segoe UI</vt:lpstr>
      <vt:lpstr>Trebuchet MS</vt:lpstr>
      <vt:lpstr>Berlin</vt:lpstr>
      <vt:lpstr>Synergetic Empatico</vt:lpstr>
      <vt:lpstr>Why “Synergetic Empatico”?</vt:lpstr>
      <vt:lpstr>Purpose of the Workshop</vt:lpstr>
      <vt:lpstr>What did we learn in this Workshop?</vt:lpstr>
      <vt:lpstr>What did we learn in this Workshop?</vt:lpstr>
      <vt:lpstr>What did we learn in this Workshop?</vt:lpstr>
      <vt:lpstr>How will MBTI knowledge help me and Team Emertxe?</vt:lpstr>
      <vt:lpstr>How will MBTI knowledge help me and Team Emertxe?</vt:lpstr>
      <vt:lpstr>How will MBTI knowledge help me and Team Emertxe?</vt:lpstr>
      <vt:lpstr>How will MBTI knowledge help me and Team Emertxe?</vt:lpstr>
      <vt:lpstr>How will MBTI knowledge help us while dealing with our customers?</vt:lpstr>
      <vt:lpstr>How will MBTI knowledge help us while dealing with our customers?</vt:lpstr>
      <vt:lpstr>How will MBTI knowledge help us while dealing with our customers?</vt:lpstr>
      <vt:lpstr>Importance </vt:lpstr>
      <vt:lpstr>Importance </vt:lpstr>
      <vt:lpstr>Importance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2024-07-22T15:56:40Z</dcterms:created>
  <dcterms:modified xsi:type="dcterms:W3CDTF">2024-07-23T12:28:44Z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