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1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3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5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0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9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61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55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ACFD-5E9C-4B05-8485-CF94DB1B09F0}" type="datetimeFigureOut">
              <a:rPr lang="zh-TW" altLang="en-US" smtClean="0"/>
              <a:t>2017/4/6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F6F7-0A8B-4EBF-9F6B-B4D02C55F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74356" y="46131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7" y="662563"/>
            <a:ext cx="6690301" cy="18117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4356" y="268965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5</a:t>
            </a:r>
            <a:endParaRPr lang="zh-TW" altLang="en-US" sz="4400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7" y="3256490"/>
            <a:ext cx="5669771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74356" y="46131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9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4356" y="322511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3</a:t>
            </a:r>
            <a:endParaRPr lang="zh-TW" altLang="en-US" sz="440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59" y="643379"/>
            <a:ext cx="3589331" cy="2309060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59" y="3505199"/>
            <a:ext cx="6812870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74356" y="375652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4356" y="3459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7</a:t>
            </a:r>
            <a:endParaRPr lang="zh-TW" altLang="en-US" sz="440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29" y="502507"/>
            <a:ext cx="5502117" cy="3254022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29" y="4097904"/>
            <a:ext cx="7148179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39039" y="1062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4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839839" y="264347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8</a:t>
            </a:r>
            <a:endParaRPr lang="zh-TW" altLang="en-US" sz="4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9" y="172200"/>
            <a:ext cx="5250635" cy="37341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55" y="3549639"/>
            <a:ext cx="5364945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88540" y="350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6</a:t>
            </a:r>
            <a:endParaRPr lang="zh-TW" altLang="en-US" sz="4400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36" y="663145"/>
            <a:ext cx="5456393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4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張嘉軒</dc:creator>
  <cp:lastModifiedBy>張嘉軒</cp:lastModifiedBy>
  <cp:revision>1</cp:revision>
  <dcterms:created xsi:type="dcterms:W3CDTF">2017-04-06T05:30:39Z</dcterms:created>
  <dcterms:modified xsi:type="dcterms:W3CDTF">2017-04-06T05:37:45Z</dcterms:modified>
</cp:coreProperties>
</file>