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5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4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52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77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25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01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80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2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16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07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0B39-5E8C-480C-AD80-A9560D66D5DD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BE54-5E57-4D29-B4E1-E50B45CE3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85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04113" y="30479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94" y="584886"/>
            <a:ext cx="5905216" cy="16189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4113" y="250235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5</a:t>
            </a:r>
            <a:endParaRPr lang="zh-TW" altLang="en-US" sz="4400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31"/>
          <a:stretch/>
        </p:blipFill>
        <p:spPr>
          <a:xfrm>
            <a:off x="1618956" y="2866767"/>
            <a:ext cx="4529459" cy="3554627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5"/>
          <a:stretch/>
        </p:blipFill>
        <p:spPr>
          <a:xfrm>
            <a:off x="6252520" y="2502351"/>
            <a:ext cx="4606250" cy="43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8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04113" y="45113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9</a:t>
            </a:r>
            <a:endParaRPr lang="zh-TW" altLang="en-US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87573" y="390278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3</a:t>
            </a:r>
            <a:endParaRPr lang="zh-TW" altLang="en-US" sz="4400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19" y="371899"/>
            <a:ext cx="3707454" cy="326065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80" y="4168347"/>
            <a:ext cx="6687801" cy="23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7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0589" y="36875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76" y="695533"/>
            <a:ext cx="3608173" cy="33306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84784" y="260570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73" y="2974835"/>
            <a:ext cx="3707028" cy="335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9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20589" y="36875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4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82276" y="342939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6</a:t>
            </a:r>
            <a:endParaRPr lang="zh-TW" altLang="en-US" sz="4400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43" y="528343"/>
            <a:ext cx="4154546" cy="3106878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79" y="3715266"/>
            <a:ext cx="4387048" cy="26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1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20589" y="36875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8</a:t>
            </a:r>
            <a:endParaRPr lang="zh-TW" altLang="en-US" sz="4400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58" y="1285102"/>
            <a:ext cx="7107436" cy="195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張嘉軒</dc:creator>
  <cp:lastModifiedBy>張嘉軒</cp:lastModifiedBy>
  <cp:revision>2</cp:revision>
  <dcterms:created xsi:type="dcterms:W3CDTF">2017-04-13T07:06:17Z</dcterms:created>
  <dcterms:modified xsi:type="dcterms:W3CDTF">2017-04-13T07:15:41Z</dcterms:modified>
</cp:coreProperties>
</file>