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p:cViewPr varScale="1">
        <p:scale>
          <a:sx n="108" d="100"/>
          <a:sy n="108" d="100"/>
        </p:scale>
        <p:origin x="17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57D8D-9E52-45CA-954F-E53EFE726C0C}" type="datetimeFigureOut">
              <a:rPr lang="en-US" smtClean="0"/>
              <a:t>9/13/18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7575F-C948-4D60-906E-B9020AA21E57}" type="slidenum">
              <a:rPr lang="en-US" smtClean="0"/>
              <a:t>‹#›</a:t>
            </a:fld>
            <a:endParaRPr lang="en-US"/>
          </a:p>
        </p:txBody>
      </p:sp>
    </p:spTree>
    <p:extLst>
      <p:ext uri="{BB962C8B-B14F-4D97-AF65-F5344CB8AC3E}">
        <p14:creationId xmlns:p14="http://schemas.microsoft.com/office/powerpoint/2010/main" val="198347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5EA768-327A-4B19-B0AE-541EF92D5E6E}" type="datetime1">
              <a:rPr lang="en-US" smtClean="0"/>
              <a:t>9/13/18</a:t>
            </a:fld>
            <a:endParaRPr lang="en-US"/>
          </a:p>
        </p:txBody>
      </p:sp>
      <p:sp>
        <p:nvSpPr>
          <p:cNvPr id="5" name="Footer Placeholder 4"/>
          <p:cNvSpPr>
            <a:spLocks noGrp="1"/>
          </p:cNvSpPr>
          <p:nvPr>
            <p:ph type="ftr" sz="quarter" idx="11"/>
          </p:nvPr>
        </p:nvSpPr>
        <p:spPr/>
        <p:txBody>
          <a:bodyPr/>
          <a:lstStyle/>
          <a:p>
            <a:r>
              <a:rPr lang="en-US"/>
              <a:t>Put your names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58165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F884E0-7BB8-440D-B6E2-DDE556B389CB}" type="datetime1">
              <a:rPr lang="en-US" smtClean="0"/>
              <a:t>9/13/18</a:t>
            </a:fld>
            <a:endParaRPr lang="en-US"/>
          </a:p>
        </p:txBody>
      </p:sp>
      <p:sp>
        <p:nvSpPr>
          <p:cNvPr id="5" name="Footer Placeholder 4"/>
          <p:cNvSpPr>
            <a:spLocks noGrp="1"/>
          </p:cNvSpPr>
          <p:nvPr>
            <p:ph type="ftr" sz="quarter" idx="11"/>
          </p:nvPr>
        </p:nvSpPr>
        <p:spPr/>
        <p:txBody>
          <a:bodyPr/>
          <a:lstStyle/>
          <a:p>
            <a:r>
              <a:rPr lang="en-US"/>
              <a:t>Put your names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82705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1BEC7-8D0A-4F02-A161-D13D067BFA66}" type="datetime1">
              <a:rPr lang="en-US" smtClean="0"/>
              <a:t>9/13/18</a:t>
            </a:fld>
            <a:endParaRPr lang="en-US"/>
          </a:p>
        </p:txBody>
      </p:sp>
      <p:sp>
        <p:nvSpPr>
          <p:cNvPr id="5" name="Footer Placeholder 4"/>
          <p:cNvSpPr>
            <a:spLocks noGrp="1"/>
          </p:cNvSpPr>
          <p:nvPr>
            <p:ph type="ftr" sz="quarter" idx="11"/>
          </p:nvPr>
        </p:nvSpPr>
        <p:spPr/>
        <p:txBody>
          <a:bodyPr/>
          <a:lstStyle/>
          <a:p>
            <a:r>
              <a:rPr lang="en-US"/>
              <a:t>Put your names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49105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4E571-B14C-43C5-91C1-EC6A8DDAF961}" type="datetime1">
              <a:rPr lang="en-US" smtClean="0"/>
              <a:t>9/13/18</a:t>
            </a:fld>
            <a:endParaRPr lang="en-US"/>
          </a:p>
        </p:txBody>
      </p:sp>
      <p:sp>
        <p:nvSpPr>
          <p:cNvPr id="5" name="Footer Placeholder 4"/>
          <p:cNvSpPr>
            <a:spLocks noGrp="1"/>
          </p:cNvSpPr>
          <p:nvPr>
            <p:ph type="ftr" sz="quarter" idx="11"/>
          </p:nvPr>
        </p:nvSpPr>
        <p:spPr/>
        <p:txBody>
          <a:bodyPr/>
          <a:lstStyle/>
          <a:p>
            <a:r>
              <a:rPr lang="en-US"/>
              <a:t>Put your names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332268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365E4B-5664-461F-94C7-2704D4F7B3CB}" type="datetime1">
              <a:rPr lang="en-US" smtClean="0"/>
              <a:t>9/13/18</a:t>
            </a:fld>
            <a:endParaRPr lang="en-US"/>
          </a:p>
        </p:txBody>
      </p:sp>
      <p:sp>
        <p:nvSpPr>
          <p:cNvPr id="5" name="Footer Placeholder 4"/>
          <p:cNvSpPr>
            <a:spLocks noGrp="1"/>
          </p:cNvSpPr>
          <p:nvPr>
            <p:ph type="ftr" sz="quarter" idx="11"/>
          </p:nvPr>
        </p:nvSpPr>
        <p:spPr/>
        <p:txBody>
          <a:bodyPr/>
          <a:lstStyle/>
          <a:p>
            <a:r>
              <a:rPr lang="en-US"/>
              <a:t>Put your names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415600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C6A48B-C035-4DF4-8217-01B5D7215616}" type="datetime1">
              <a:rPr lang="en-US" smtClean="0"/>
              <a:t>9/13/18</a:t>
            </a:fld>
            <a:endParaRPr lang="en-US"/>
          </a:p>
        </p:txBody>
      </p:sp>
      <p:sp>
        <p:nvSpPr>
          <p:cNvPr id="6" name="Footer Placeholder 5"/>
          <p:cNvSpPr>
            <a:spLocks noGrp="1"/>
          </p:cNvSpPr>
          <p:nvPr>
            <p:ph type="ftr" sz="quarter" idx="11"/>
          </p:nvPr>
        </p:nvSpPr>
        <p:spPr/>
        <p:txBody>
          <a:bodyPr/>
          <a:lstStyle/>
          <a:p>
            <a:r>
              <a:rPr lang="en-US"/>
              <a:t>Put your names here</a:t>
            </a:r>
          </a:p>
        </p:txBody>
      </p:sp>
      <p:sp>
        <p:nvSpPr>
          <p:cNvPr id="7" name="Slide Number Placeholder 6"/>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81732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06B7FA-9D0D-4284-803A-85DAC4EFC8E7}" type="datetime1">
              <a:rPr lang="en-US" smtClean="0"/>
              <a:t>9/13/18</a:t>
            </a:fld>
            <a:endParaRPr lang="en-US"/>
          </a:p>
        </p:txBody>
      </p:sp>
      <p:sp>
        <p:nvSpPr>
          <p:cNvPr id="8" name="Footer Placeholder 7"/>
          <p:cNvSpPr>
            <a:spLocks noGrp="1"/>
          </p:cNvSpPr>
          <p:nvPr>
            <p:ph type="ftr" sz="quarter" idx="11"/>
          </p:nvPr>
        </p:nvSpPr>
        <p:spPr/>
        <p:txBody>
          <a:bodyPr/>
          <a:lstStyle/>
          <a:p>
            <a:r>
              <a:rPr lang="en-US"/>
              <a:t>Put your names here</a:t>
            </a:r>
          </a:p>
        </p:txBody>
      </p:sp>
      <p:sp>
        <p:nvSpPr>
          <p:cNvPr id="9" name="Slide Number Placeholder 8"/>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85166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383C08-340B-4909-99CA-5DAE63809553}" type="datetime1">
              <a:rPr lang="en-US" smtClean="0"/>
              <a:t>9/13/18</a:t>
            </a:fld>
            <a:endParaRPr lang="en-US"/>
          </a:p>
        </p:txBody>
      </p:sp>
      <p:sp>
        <p:nvSpPr>
          <p:cNvPr id="4" name="Footer Placeholder 3"/>
          <p:cNvSpPr>
            <a:spLocks noGrp="1"/>
          </p:cNvSpPr>
          <p:nvPr>
            <p:ph type="ftr" sz="quarter" idx="11"/>
          </p:nvPr>
        </p:nvSpPr>
        <p:spPr/>
        <p:txBody>
          <a:bodyPr/>
          <a:lstStyle/>
          <a:p>
            <a:r>
              <a:rPr lang="en-US"/>
              <a:t>Put your names here</a:t>
            </a:r>
          </a:p>
        </p:txBody>
      </p:sp>
      <p:sp>
        <p:nvSpPr>
          <p:cNvPr id="5" name="Slide Number Placeholder 4"/>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409193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48590-98A8-43A1-A542-0D57576744D7}" type="datetime1">
              <a:rPr lang="en-US" smtClean="0"/>
              <a:t>9/13/18</a:t>
            </a:fld>
            <a:endParaRPr lang="en-US"/>
          </a:p>
        </p:txBody>
      </p:sp>
      <p:sp>
        <p:nvSpPr>
          <p:cNvPr id="3" name="Footer Placeholder 2"/>
          <p:cNvSpPr>
            <a:spLocks noGrp="1"/>
          </p:cNvSpPr>
          <p:nvPr>
            <p:ph type="ftr" sz="quarter" idx="11"/>
          </p:nvPr>
        </p:nvSpPr>
        <p:spPr/>
        <p:txBody>
          <a:bodyPr/>
          <a:lstStyle/>
          <a:p>
            <a:r>
              <a:rPr lang="en-US"/>
              <a:t>Put your names here</a:t>
            </a:r>
          </a:p>
        </p:txBody>
      </p:sp>
      <p:sp>
        <p:nvSpPr>
          <p:cNvPr id="4" name="Slide Number Placeholder 3"/>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18838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26A3C-30C4-4077-9A79-AE2A9D72AA33}" type="datetime1">
              <a:rPr lang="en-US" smtClean="0"/>
              <a:t>9/13/18</a:t>
            </a:fld>
            <a:endParaRPr lang="en-US"/>
          </a:p>
        </p:txBody>
      </p:sp>
      <p:sp>
        <p:nvSpPr>
          <p:cNvPr id="6" name="Footer Placeholder 5"/>
          <p:cNvSpPr>
            <a:spLocks noGrp="1"/>
          </p:cNvSpPr>
          <p:nvPr>
            <p:ph type="ftr" sz="quarter" idx="11"/>
          </p:nvPr>
        </p:nvSpPr>
        <p:spPr/>
        <p:txBody>
          <a:bodyPr/>
          <a:lstStyle/>
          <a:p>
            <a:r>
              <a:rPr lang="en-US"/>
              <a:t>Put your names here</a:t>
            </a:r>
          </a:p>
        </p:txBody>
      </p:sp>
      <p:sp>
        <p:nvSpPr>
          <p:cNvPr id="7" name="Slide Number Placeholder 6"/>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387817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693FB-98A4-4394-A333-4C0E832DC2E2}" type="datetime1">
              <a:rPr lang="en-US" smtClean="0"/>
              <a:t>9/13/18</a:t>
            </a:fld>
            <a:endParaRPr lang="en-US"/>
          </a:p>
        </p:txBody>
      </p:sp>
      <p:sp>
        <p:nvSpPr>
          <p:cNvPr id="6" name="Footer Placeholder 5"/>
          <p:cNvSpPr>
            <a:spLocks noGrp="1"/>
          </p:cNvSpPr>
          <p:nvPr>
            <p:ph type="ftr" sz="quarter" idx="11"/>
          </p:nvPr>
        </p:nvSpPr>
        <p:spPr/>
        <p:txBody>
          <a:bodyPr/>
          <a:lstStyle/>
          <a:p>
            <a:r>
              <a:rPr lang="en-US"/>
              <a:t>Put your names here</a:t>
            </a:r>
          </a:p>
        </p:txBody>
      </p:sp>
      <p:sp>
        <p:nvSpPr>
          <p:cNvPr id="7" name="Slide Number Placeholder 6"/>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387811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6BD2-4D85-4A49-8666-CF797118D853}" type="datetime1">
              <a:rPr lang="en-US" smtClean="0"/>
              <a:t>9/13/18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Put your names here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3E08C-9300-4285-9060-F412611DA470}" type="slidenum">
              <a:rPr lang="en-US" smtClean="0"/>
              <a:t>‹#›</a:t>
            </a:fld>
            <a:endParaRPr lang="en-US"/>
          </a:p>
        </p:txBody>
      </p:sp>
    </p:spTree>
    <p:extLst>
      <p:ext uri="{BB962C8B-B14F-4D97-AF65-F5344CB8AC3E}">
        <p14:creationId xmlns:p14="http://schemas.microsoft.com/office/powerpoint/2010/main" val="356307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SAFE: A Simple Approach for Feature Extraction from App Descriptions and App Reviews</a:t>
            </a:r>
          </a:p>
        </p:txBody>
      </p:sp>
      <p:sp>
        <p:nvSpPr>
          <p:cNvPr id="5" name="Content Placeholder 4"/>
          <p:cNvSpPr>
            <a:spLocks noGrp="1"/>
          </p:cNvSpPr>
          <p:nvPr>
            <p:ph idx="1"/>
          </p:nvPr>
        </p:nvSpPr>
        <p:spPr/>
        <p:txBody>
          <a:bodyPr>
            <a:normAutofit fontScale="92500" lnSpcReduction="10000"/>
          </a:bodyPr>
          <a:lstStyle/>
          <a:p>
            <a:pPr marL="0" indent="0">
              <a:buNone/>
            </a:pPr>
            <a:r>
              <a:rPr lang="en-US" dirty="0"/>
              <a:t>Problem: </a:t>
            </a:r>
            <a:br>
              <a:rPr lang="en-US" dirty="0"/>
            </a:br>
            <a:r>
              <a:rPr lang="en-US" sz="2000" dirty="0"/>
              <a:t>Many feature extraction techniques till now analyze features, based on single artifacts either on app descriptions or on application reviews. Ideally, to perform feature extraction the scope should not be restricted to single artifact.</a:t>
            </a:r>
          </a:p>
          <a:p>
            <a:pPr marL="0" indent="0">
              <a:buNone/>
            </a:pPr>
            <a:r>
              <a:rPr lang="en-US" dirty="0"/>
              <a:t>Solution:</a:t>
            </a:r>
          </a:p>
          <a:p>
            <a:pPr marL="0" indent="0">
              <a:buNone/>
            </a:pPr>
            <a:r>
              <a:rPr lang="en-US" sz="2200" dirty="0"/>
              <a:t>Step1:(Text Preprocessing)  Step2: (Application safe patterns)</a:t>
            </a:r>
          </a:p>
          <a:p>
            <a:pPr marL="0" indent="0">
              <a:buNone/>
            </a:pPr>
            <a:r>
              <a:rPr lang="en-US" sz="2200" dirty="0"/>
              <a:t>Step3: (Feature Matching): In the safe approach the patterns of descriptions and reviews are matched to extract the features considering the semantic similarity.</a:t>
            </a:r>
          </a:p>
          <a:p>
            <a:pPr marL="0" indent="0">
              <a:buNone/>
            </a:pPr>
            <a:r>
              <a:rPr lang="en-US" dirty="0"/>
              <a:t>My research question:</a:t>
            </a:r>
          </a:p>
          <a:p>
            <a:pPr marL="0" indent="0">
              <a:buNone/>
            </a:pPr>
            <a:r>
              <a:rPr lang="en-US" sz="2200" dirty="0"/>
              <a:t>How can these feature extractions from single page help to identify the similar applications across many other applications in the store, which has many user reviews. How to categorize the applications? </a:t>
            </a:r>
          </a:p>
        </p:txBody>
      </p:sp>
      <p:sp>
        <p:nvSpPr>
          <p:cNvPr id="6" name="Footer Placeholder 5"/>
          <p:cNvSpPr>
            <a:spLocks noGrp="1"/>
          </p:cNvSpPr>
          <p:nvPr>
            <p:ph type="ftr" sz="quarter" idx="11"/>
          </p:nvPr>
        </p:nvSpPr>
        <p:spPr/>
        <p:txBody>
          <a:bodyPr/>
          <a:lstStyle/>
          <a:p>
            <a:r>
              <a:rPr lang="en-US" dirty="0"/>
              <a:t>Krishna Teja Ayinala</a:t>
            </a:r>
          </a:p>
        </p:txBody>
      </p:sp>
      <p:sp>
        <p:nvSpPr>
          <p:cNvPr id="7" name="TextBox 6"/>
          <p:cNvSpPr txBox="1"/>
          <p:nvPr/>
        </p:nvSpPr>
        <p:spPr>
          <a:xfrm>
            <a:off x="1524000" y="1295400"/>
            <a:ext cx="5943600" cy="369332"/>
          </a:xfrm>
          <a:prstGeom prst="rect">
            <a:avLst/>
          </a:prstGeom>
          <a:noFill/>
        </p:spPr>
        <p:txBody>
          <a:bodyPr wrap="square" rtlCol="0">
            <a:spAutoFit/>
          </a:bodyPr>
          <a:lstStyle/>
          <a:p>
            <a:pPr algn="ctr"/>
            <a:r>
              <a:rPr lang="en-US" dirty="0"/>
              <a:t>T. Johann, C. </a:t>
            </a:r>
            <a:r>
              <a:rPr lang="en-US" dirty="0" err="1"/>
              <a:t>Stanik</a:t>
            </a:r>
            <a:r>
              <a:rPr lang="en-US" dirty="0"/>
              <a:t>, A. M. A. B. and W. </a:t>
            </a:r>
            <a:r>
              <a:rPr lang="en-US" dirty="0" err="1"/>
              <a:t>Maalej</a:t>
            </a:r>
            <a:endParaRPr lang="en-US" dirty="0"/>
          </a:p>
        </p:txBody>
      </p:sp>
    </p:spTree>
    <p:extLst>
      <p:ext uri="{BB962C8B-B14F-4D97-AF65-F5344CB8AC3E}">
        <p14:creationId xmlns:p14="http://schemas.microsoft.com/office/powerpoint/2010/main" val="21239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39</Words>
  <Application>Microsoft Macintosh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SAFE: A Simple Approach for Feature Extraction from App Descriptions and App Reviews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here (decrease font to fit in one or two lines)</dc:title>
  <dc:creator>Harvey</dc:creator>
  <cp:lastModifiedBy>Krishna Teja Ayinala</cp:lastModifiedBy>
  <cp:revision>5</cp:revision>
  <dcterms:created xsi:type="dcterms:W3CDTF">2015-09-17T16:39:09Z</dcterms:created>
  <dcterms:modified xsi:type="dcterms:W3CDTF">2018-09-13T14:32:27Z</dcterms:modified>
</cp:coreProperties>
</file>