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p:cViewPr varScale="1">
        <p:scale>
          <a:sx n="108" d="100"/>
          <a:sy n="108" d="100"/>
        </p:scale>
        <p:origin x="176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57D8D-9E52-45CA-954F-E53EFE726C0C}" type="datetimeFigureOut">
              <a:rPr lang="en-US" smtClean="0"/>
              <a:t>12/4/18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7575F-C948-4D60-906E-B9020AA21E57}" type="slidenum">
              <a:rPr lang="en-US" smtClean="0"/>
              <a:t>‹#›</a:t>
            </a:fld>
            <a:endParaRPr lang="en-US"/>
          </a:p>
        </p:txBody>
      </p:sp>
    </p:spTree>
    <p:extLst>
      <p:ext uri="{BB962C8B-B14F-4D97-AF65-F5344CB8AC3E}">
        <p14:creationId xmlns:p14="http://schemas.microsoft.com/office/powerpoint/2010/main" val="198347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9EFF11-26BB-4A57-9E51-1CA557BE7407}" type="datetime1">
              <a:rPr lang="en-US" smtClean="0"/>
              <a:t>12/4/18</a:t>
            </a:fld>
            <a:endParaRPr lang="en-US"/>
          </a:p>
        </p:txBody>
      </p:sp>
      <p:sp>
        <p:nvSpPr>
          <p:cNvPr id="5" name="Footer Placeholder 4"/>
          <p:cNvSpPr>
            <a:spLocks noGrp="1"/>
          </p:cNvSpPr>
          <p:nvPr>
            <p:ph type="ftr" sz="quarter" idx="11"/>
          </p:nvPr>
        </p:nvSpPr>
        <p:spPr/>
        <p:txBody>
          <a:bodyPr/>
          <a:lstStyle/>
          <a:p>
            <a:r>
              <a:rPr lang="en-US"/>
              <a:t>Your title here</a:t>
            </a:r>
          </a:p>
        </p:txBody>
      </p:sp>
      <p:sp>
        <p:nvSpPr>
          <p:cNvPr id="6" name="Slide Number Placeholder 5"/>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258165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A5A3C-3868-4666-BA16-81061BF3A9BE}" type="datetime1">
              <a:rPr lang="en-US" smtClean="0"/>
              <a:t>12/4/18</a:t>
            </a:fld>
            <a:endParaRPr lang="en-US"/>
          </a:p>
        </p:txBody>
      </p:sp>
      <p:sp>
        <p:nvSpPr>
          <p:cNvPr id="5" name="Footer Placeholder 4"/>
          <p:cNvSpPr>
            <a:spLocks noGrp="1"/>
          </p:cNvSpPr>
          <p:nvPr>
            <p:ph type="ftr" sz="quarter" idx="11"/>
          </p:nvPr>
        </p:nvSpPr>
        <p:spPr/>
        <p:txBody>
          <a:bodyPr/>
          <a:lstStyle/>
          <a:p>
            <a:r>
              <a:rPr lang="en-US"/>
              <a:t>Your title here</a:t>
            </a:r>
          </a:p>
        </p:txBody>
      </p:sp>
      <p:sp>
        <p:nvSpPr>
          <p:cNvPr id="6" name="Slide Number Placeholder 5"/>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82705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25139-E0C3-410A-ADC1-055E8C2B1202}" type="datetime1">
              <a:rPr lang="en-US" smtClean="0"/>
              <a:t>12/4/18</a:t>
            </a:fld>
            <a:endParaRPr lang="en-US"/>
          </a:p>
        </p:txBody>
      </p:sp>
      <p:sp>
        <p:nvSpPr>
          <p:cNvPr id="5" name="Footer Placeholder 4"/>
          <p:cNvSpPr>
            <a:spLocks noGrp="1"/>
          </p:cNvSpPr>
          <p:nvPr>
            <p:ph type="ftr" sz="quarter" idx="11"/>
          </p:nvPr>
        </p:nvSpPr>
        <p:spPr/>
        <p:txBody>
          <a:bodyPr/>
          <a:lstStyle/>
          <a:p>
            <a:r>
              <a:rPr lang="en-US"/>
              <a:t>Your title here</a:t>
            </a:r>
          </a:p>
        </p:txBody>
      </p:sp>
      <p:sp>
        <p:nvSpPr>
          <p:cNvPr id="6" name="Slide Number Placeholder 5"/>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249105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19BAF4-61ED-4E67-B311-514D2F0D1787}" type="datetime1">
              <a:rPr lang="en-US" smtClean="0"/>
              <a:t>12/4/18</a:t>
            </a:fld>
            <a:endParaRPr lang="en-US"/>
          </a:p>
        </p:txBody>
      </p:sp>
      <p:sp>
        <p:nvSpPr>
          <p:cNvPr id="5" name="Footer Placeholder 4"/>
          <p:cNvSpPr>
            <a:spLocks noGrp="1"/>
          </p:cNvSpPr>
          <p:nvPr>
            <p:ph type="ftr" sz="quarter" idx="11"/>
          </p:nvPr>
        </p:nvSpPr>
        <p:spPr/>
        <p:txBody>
          <a:bodyPr/>
          <a:lstStyle/>
          <a:p>
            <a:r>
              <a:rPr lang="en-US"/>
              <a:t>Your title here</a:t>
            </a:r>
          </a:p>
        </p:txBody>
      </p:sp>
      <p:sp>
        <p:nvSpPr>
          <p:cNvPr id="6" name="Slide Number Placeholder 5"/>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332268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5C23D-5B90-42C7-B7BE-5A51C36FC43D}" type="datetime1">
              <a:rPr lang="en-US" smtClean="0"/>
              <a:t>12/4/18</a:t>
            </a:fld>
            <a:endParaRPr lang="en-US"/>
          </a:p>
        </p:txBody>
      </p:sp>
      <p:sp>
        <p:nvSpPr>
          <p:cNvPr id="5" name="Footer Placeholder 4"/>
          <p:cNvSpPr>
            <a:spLocks noGrp="1"/>
          </p:cNvSpPr>
          <p:nvPr>
            <p:ph type="ftr" sz="quarter" idx="11"/>
          </p:nvPr>
        </p:nvSpPr>
        <p:spPr/>
        <p:txBody>
          <a:bodyPr/>
          <a:lstStyle/>
          <a:p>
            <a:r>
              <a:rPr lang="en-US"/>
              <a:t>Your title here</a:t>
            </a:r>
          </a:p>
        </p:txBody>
      </p:sp>
      <p:sp>
        <p:nvSpPr>
          <p:cNvPr id="6" name="Slide Number Placeholder 5"/>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415600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485BCB-E3F0-418B-9B34-DB83A7802AF9}" type="datetime1">
              <a:rPr lang="en-US" smtClean="0"/>
              <a:t>12/4/18</a:t>
            </a:fld>
            <a:endParaRPr lang="en-US"/>
          </a:p>
        </p:txBody>
      </p:sp>
      <p:sp>
        <p:nvSpPr>
          <p:cNvPr id="6" name="Footer Placeholder 5"/>
          <p:cNvSpPr>
            <a:spLocks noGrp="1"/>
          </p:cNvSpPr>
          <p:nvPr>
            <p:ph type="ftr" sz="quarter" idx="11"/>
          </p:nvPr>
        </p:nvSpPr>
        <p:spPr/>
        <p:txBody>
          <a:bodyPr/>
          <a:lstStyle/>
          <a:p>
            <a:r>
              <a:rPr lang="en-US"/>
              <a:t>Your title here</a:t>
            </a:r>
          </a:p>
        </p:txBody>
      </p:sp>
      <p:sp>
        <p:nvSpPr>
          <p:cNvPr id="7" name="Slide Number Placeholder 6"/>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281732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54A34F-A1A0-423E-8BCC-929848A017A5}" type="datetime1">
              <a:rPr lang="en-US" smtClean="0"/>
              <a:t>12/4/18</a:t>
            </a:fld>
            <a:endParaRPr lang="en-US"/>
          </a:p>
        </p:txBody>
      </p:sp>
      <p:sp>
        <p:nvSpPr>
          <p:cNvPr id="8" name="Footer Placeholder 7"/>
          <p:cNvSpPr>
            <a:spLocks noGrp="1"/>
          </p:cNvSpPr>
          <p:nvPr>
            <p:ph type="ftr" sz="quarter" idx="11"/>
          </p:nvPr>
        </p:nvSpPr>
        <p:spPr/>
        <p:txBody>
          <a:bodyPr/>
          <a:lstStyle/>
          <a:p>
            <a:r>
              <a:rPr lang="en-US"/>
              <a:t>Your title here</a:t>
            </a:r>
          </a:p>
        </p:txBody>
      </p:sp>
      <p:sp>
        <p:nvSpPr>
          <p:cNvPr id="9" name="Slide Number Placeholder 8"/>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2851667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FEA05B-74E1-4B76-BB70-3EDA3BFF2D23}" type="datetime1">
              <a:rPr lang="en-US" smtClean="0"/>
              <a:t>12/4/18</a:t>
            </a:fld>
            <a:endParaRPr lang="en-US"/>
          </a:p>
        </p:txBody>
      </p:sp>
      <p:sp>
        <p:nvSpPr>
          <p:cNvPr id="4" name="Footer Placeholder 3"/>
          <p:cNvSpPr>
            <a:spLocks noGrp="1"/>
          </p:cNvSpPr>
          <p:nvPr>
            <p:ph type="ftr" sz="quarter" idx="11"/>
          </p:nvPr>
        </p:nvSpPr>
        <p:spPr/>
        <p:txBody>
          <a:bodyPr/>
          <a:lstStyle/>
          <a:p>
            <a:r>
              <a:rPr lang="en-US"/>
              <a:t>Your title here</a:t>
            </a:r>
          </a:p>
        </p:txBody>
      </p:sp>
      <p:sp>
        <p:nvSpPr>
          <p:cNvPr id="5" name="Slide Number Placeholder 4"/>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409193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70326-0BF7-484B-9EE2-D4E85BC15866}" type="datetime1">
              <a:rPr lang="en-US" smtClean="0"/>
              <a:t>12/4/18</a:t>
            </a:fld>
            <a:endParaRPr lang="en-US"/>
          </a:p>
        </p:txBody>
      </p:sp>
      <p:sp>
        <p:nvSpPr>
          <p:cNvPr id="3" name="Footer Placeholder 2"/>
          <p:cNvSpPr>
            <a:spLocks noGrp="1"/>
          </p:cNvSpPr>
          <p:nvPr>
            <p:ph type="ftr" sz="quarter" idx="11"/>
          </p:nvPr>
        </p:nvSpPr>
        <p:spPr/>
        <p:txBody>
          <a:bodyPr/>
          <a:lstStyle/>
          <a:p>
            <a:r>
              <a:rPr lang="en-US"/>
              <a:t>Your title here</a:t>
            </a:r>
          </a:p>
        </p:txBody>
      </p:sp>
      <p:sp>
        <p:nvSpPr>
          <p:cNvPr id="4" name="Slide Number Placeholder 3"/>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188389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6F820-4500-4E17-8E66-BE2E583FFCAC}" type="datetime1">
              <a:rPr lang="en-US" smtClean="0"/>
              <a:t>12/4/18</a:t>
            </a:fld>
            <a:endParaRPr lang="en-US"/>
          </a:p>
        </p:txBody>
      </p:sp>
      <p:sp>
        <p:nvSpPr>
          <p:cNvPr id="6" name="Footer Placeholder 5"/>
          <p:cNvSpPr>
            <a:spLocks noGrp="1"/>
          </p:cNvSpPr>
          <p:nvPr>
            <p:ph type="ftr" sz="quarter" idx="11"/>
          </p:nvPr>
        </p:nvSpPr>
        <p:spPr/>
        <p:txBody>
          <a:bodyPr/>
          <a:lstStyle/>
          <a:p>
            <a:r>
              <a:rPr lang="en-US"/>
              <a:t>Your title here</a:t>
            </a:r>
          </a:p>
        </p:txBody>
      </p:sp>
      <p:sp>
        <p:nvSpPr>
          <p:cNvPr id="7" name="Slide Number Placeholder 6"/>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387817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F8BC1D-C497-4C90-8DF8-75C85389736B}" type="datetime1">
              <a:rPr lang="en-US" smtClean="0"/>
              <a:t>12/4/18</a:t>
            </a:fld>
            <a:endParaRPr lang="en-US"/>
          </a:p>
        </p:txBody>
      </p:sp>
      <p:sp>
        <p:nvSpPr>
          <p:cNvPr id="6" name="Footer Placeholder 5"/>
          <p:cNvSpPr>
            <a:spLocks noGrp="1"/>
          </p:cNvSpPr>
          <p:nvPr>
            <p:ph type="ftr" sz="quarter" idx="11"/>
          </p:nvPr>
        </p:nvSpPr>
        <p:spPr/>
        <p:txBody>
          <a:bodyPr/>
          <a:lstStyle/>
          <a:p>
            <a:r>
              <a:rPr lang="en-US"/>
              <a:t>Your title here</a:t>
            </a:r>
          </a:p>
        </p:txBody>
      </p:sp>
      <p:sp>
        <p:nvSpPr>
          <p:cNvPr id="7" name="Slide Number Placeholder 6"/>
          <p:cNvSpPr>
            <a:spLocks noGrp="1"/>
          </p:cNvSpPr>
          <p:nvPr>
            <p:ph type="sldNum" sz="quarter" idx="12"/>
          </p:nvPr>
        </p:nvSpPr>
        <p:spPr/>
        <p:txBody>
          <a:bodyPr/>
          <a:lstStyle/>
          <a:p>
            <a:fld id="{6EF3E08C-9300-4285-9060-F412611DA470}" type="slidenum">
              <a:rPr lang="en-US" smtClean="0"/>
              <a:t>‹#›</a:t>
            </a:fld>
            <a:endParaRPr lang="en-US"/>
          </a:p>
        </p:txBody>
      </p:sp>
    </p:spTree>
    <p:extLst>
      <p:ext uri="{BB962C8B-B14F-4D97-AF65-F5344CB8AC3E}">
        <p14:creationId xmlns:p14="http://schemas.microsoft.com/office/powerpoint/2010/main" val="387811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613B0-6E4E-435A-8170-6347DB2E1155}" type="datetime1">
              <a:rPr lang="en-US" smtClean="0"/>
              <a:t>12/4/18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title here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3E08C-9300-4285-9060-F412611DA470}" type="slidenum">
              <a:rPr lang="en-US" smtClean="0"/>
              <a:t>‹#›</a:t>
            </a:fld>
            <a:endParaRPr lang="en-US"/>
          </a:p>
        </p:txBody>
      </p:sp>
    </p:spTree>
    <p:extLst>
      <p:ext uri="{BB962C8B-B14F-4D97-AF65-F5344CB8AC3E}">
        <p14:creationId xmlns:p14="http://schemas.microsoft.com/office/powerpoint/2010/main" val="356307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sz="2000" dirty="0"/>
              <a:t>Does App Descriptions or reviews alone help for app classification</a:t>
            </a:r>
            <a:endParaRPr lang="en-US" sz="2000" dirty="0"/>
          </a:p>
        </p:txBody>
      </p:sp>
      <p:sp>
        <p:nvSpPr>
          <p:cNvPr id="5" name="Content Placeholder 4"/>
          <p:cNvSpPr>
            <a:spLocks noGrp="1"/>
          </p:cNvSpPr>
          <p:nvPr>
            <p:ph idx="1"/>
          </p:nvPr>
        </p:nvSpPr>
        <p:spPr/>
        <p:txBody>
          <a:bodyPr>
            <a:normAutofit fontScale="55000" lnSpcReduction="20000"/>
          </a:bodyPr>
          <a:lstStyle/>
          <a:p>
            <a:pPr marL="0" indent="0">
              <a:buNone/>
            </a:pPr>
            <a:r>
              <a:rPr lang="en-US" b="1" dirty="0"/>
              <a:t>Research question:</a:t>
            </a:r>
          </a:p>
          <a:p>
            <a:pPr marL="0" indent="0">
              <a:buNone/>
            </a:pPr>
            <a:r>
              <a:rPr lang="en-IN" dirty="0"/>
              <a:t>How can these feature extractions from single page help to identify the similar applications across many other applications in the store, which has many user reviews. How to categorize the applications?</a:t>
            </a:r>
            <a:endParaRPr lang="en-US" dirty="0"/>
          </a:p>
          <a:p>
            <a:pPr marL="0" indent="0">
              <a:buNone/>
            </a:pPr>
            <a:r>
              <a:rPr lang="en-IN" dirty="0"/>
              <a:t> </a:t>
            </a:r>
            <a:r>
              <a:rPr lang="en-IN" b="1" dirty="0"/>
              <a:t>Approach and models used for classification of data</a:t>
            </a:r>
          </a:p>
          <a:p>
            <a:pPr marL="0" indent="0">
              <a:buNone/>
            </a:pPr>
            <a:r>
              <a:rPr lang="en-US" dirty="0"/>
              <a:t> -Each classification approach uses different approach to categorize the applications </a:t>
            </a:r>
          </a:p>
          <a:p>
            <a:pPr marL="0" indent="0">
              <a:buNone/>
            </a:pPr>
            <a:r>
              <a:rPr lang="en-US" sz="2600" dirty="0"/>
              <a:t>           Each paper used different information to classify the applications along with information from either app description or review. The text from the app pages. </a:t>
            </a:r>
          </a:p>
          <a:p>
            <a:pPr marL="0" indent="0">
              <a:buNone/>
            </a:pPr>
            <a:r>
              <a:rPr lang="en-US" b="1" dirty="0"/>
              <a:t>Validations used</a:t>
            </a:r>
          </a:p>
          <a:p>
            <a:pPr marL="0" indent="0">
              <a:buNone/>
            </a:pPr>
            <a:r>
              <a:rPr lang="en-US" dirty="0"/>
              <a:t>-To support the approaches many models are compared with the proposed approach</a:t>
            </a:r>
          </a:p>
          <a:p>
            <a:pPr marL="400050" lvl="1" indent="0">
              <a:buNone/>
            </a:pPr>
            <a:r>
              <a:rPr lang="en-US" sz="2600" dirty="0"/>
              <a:t>Feature matching, using web based knowledge, Comparison with traditional methods  and </a:t>
            </a:r>
            <a:r>
              <a:rPr lang="en-IN" sz="2600" dirty="0"/>
              <a:t>BM25, Query Likelihood Language</a:t>
            </a:r>
            <a:endParaRPr lang="en-US" sz="2600" dirty="0"/>
          </a:p>
          <a:p>
            <a:pPr marL="0" indent="0">
              <a:buNone/>
            </a:pPr>
            <a:r>
              <a:rPr lang="en-US" b="1" dirty="0"/>
              <a:t>limitations of app classification</a:t>
            </a:r>
          </a:p>
          <a:p>
            <a:pPr marL="0" indent="0">
              <a:buNone/>
            </a:pPr>
            <a:r>
              <a:rPr lang="en-US" dirty="0"/>
              <a:t>-The  limitations to the models on the app store </a:t>
            </a:r>
          </a:p>
          <a:p>
            <a:pPr marL="0" indent="0">
              <a:buNone/>
            </a:pPr>
            <a:r>
              <a:rPr lang="en-US" sz="2200" dirty="0"/>
              <a:t>        </a:t>
            </a:r>
            <a:r>
              <a:rPr lang="en-US" sz="2600" dirty="0"/>
              <a:t> There is no particular test data available to validate the approaches.</a:t>
            </a:r>
          </a:p>
          <a:p>
            <a:pPr marL="0" indent="0">
              <a:buNone/>
            </a:pPr>
            <a:r>
              <a:rPr lang="en-US" b="1" dirty="0"/>
              <a:t>Conclusion</a:t>
            </a:r>
            <a:r>
              <a:rPr lang="en-US" dirty="0"/>
              <a:t>  – Classification needs some extra information apart from text in app pages.</a:t>
            </a:r>
          </a:p>
        </p:txBody>
      </p:sp>
      <p:sp>
        <p:nvSpPr>
          <p:cNvPr id="6" name="Footer Placeholder 5"/>
          <p:cNvSpPr>
            <a:spLocks noGrp="1"/>
          </p:cNvSpPr>
          <p:nvPr>
            <p:ph type="ftr" sz="quarter" idx="11"/>
          </p:nvPr>
        </p:nvSpPr>
        <p:spPr/>
        <p:txBody>
          <a:bodyPr/>
          <a:lstStyle/>
          <a:p>
            <a:r>
              <a:rPr lang="en-US" dirty="0"/>
              <a:t>Krishna Teja Ayinala</a:t>
            </a:r>
          </a:p>
        </p:txBody>
      </p:sp>
      <p:sp>
        <p:nvSpPr>
          <p:cNvPr id="2" name="Slide Number Placeholder 1"/>
          <p:cNvSpPr>
            <a:spLocks noGrp="1"/>
          </p:cNvSpPr>
          <p:nvPr>
            <p:ph type="sldNum" sz="quarter" idx="12"/>
          </p:nvPr>
        </p:nvSpPr>
        <p:spPr/>
        <p:txBody>
          <a:bodyPr/>
          <a:lstStyle/>
          <a:p>
            <a:fld id="{6EF3E08C-9300-4285-9060-F412611DA470}" type="slidenum">
              <a:rPr lang="en-US" smtClean="0"/>
              <a:t>1</a:t>
            </a:fld>
            <a:endParaRPr lang="en-US"/>
          </a:p>
        </p:txBody>
      </p:sp>
    </p:spTree>
    <p:extLst>
      <p:ext uri="{BB962C8B-B14F-4D97-AF65-F5344CB8AC3E}">
        <p14:creationId xmlns:p14="http://schemas.microsoft.com/office/powerpoint/2010/main" val="212395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173</Words>
  <Application>Microsoft Macintosh PowerPoint</Application>
  <PresentationFormat>On-screen Show (4:3)</PresentationFormat>
  <Paragraphs>15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Does App Descriptions or reviews alone help for app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here (decrease font to fit in one or two lines)</dc:title>
  <dc:creator>Harvey</dc:creator>
  <cp:lastModifiedBy>Krishna Teja Ayinala</cp:lastModifiedBy>
  <cp:revision>11</cp:revision>
  <dcterms:created xsi:type="dcterms:W3CDTF">2015-09-17T16:39:09Z</dcterms:created>
  <dcterms:modified xsi:type="dcterms:W3CDTF">2018-12-04T16:09:24Z</dcterms:modified>
</cp:coreProperties>
</file>