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4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332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2DB0-4762-48AF-9D34-397308B64A3A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B417-C4D9-4A4D-AEDB-5BD24E602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87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2DB0-4762-48AF-9D34-397308B64A3A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B417-C4D9-4A4D-AEDB-5BD24E602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55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2DB0-4762-48AF-9D34-397308B64A3A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B417-C4D9-4A4D-AEDB-5BD24E602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6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2DB0-4762-48AF-9D34-397308B64A3A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B417-C4D9-4A4D-AEDB-5BD24E602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77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2DB0-4762-48AF-9D34-397308B64A3A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B417-C4D9-4A4D-AEDB-5BD24E602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02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2DB0-4762-48AF-9D34-397308B64A3A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B417-C4D9-4A4D-AEDB-5BD24E602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36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2DB0-4762-48AF-9D34-397308B64A3A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B417-C4D9-4A4D-AEDB-5BD24E602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25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2DB0-4762-48AF-9D34-397308B64A3A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B417-C4D9-4A4D-AEDB-5BD24E602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17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2DB0-4762-48AF-9D34-397308B64A3A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B417-C4D9-4A4D-AEDB-5BD24E602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11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2DB0-4762-48AF-9D34-397308B64A3A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B417-C4D9-4A4D-AEDB-5BD24E602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93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2DB0-4762-48AF-9D34-397308B64A3A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B417-C4D9-4A4D-AEDB-5BD24E602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21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A2DB0-4762-48AF-9D34-397308B64A3A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FB417-C4D9-4A4D-AEDB-5BD24E602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3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075" y="332656"/>
            <a:ext cx="8712968" cy="6120680"/>
          </a:xfrm>
          <a:prstGeom prst="roundRect">
            <a:avLst/>
          </a:prstGeom>
          <a:solidFill>
            <a:srgbClr val="5F4DEE"/>
          </a:solidFill>
          <a:ln>
            <a:solidFill>
              <a:srgbClr val="5F4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C:\Program Files (x86)\Microsoft Office\MEDIA\CAGCAT10\j0304933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779" y="764704"/>
            <a:ext cx="2016224" cy="184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6107" y="963880"/>
            <a:ext cx="8208912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</a:rPr>
              <a:t>B E S T  Customization </a:t>
            </a:r>
            <a:r>
              <a:rPr lang="en-IN" sz="2800" b="1" dirty="0" smtClean="0">
                <a:solidFill>
                  <a:schemeClr val="bg1"/>
                </a:solidFill>
              </a:rPr>
              <a:t>policy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/>
            </a:r>
            <a:br>
              <a:rPr lang="en-IN" sz="2800" b="1" dirty="0">
                <a:solidFill>
                  <a:schemeClr val="bg1"/>
                </a:solidFill>
              </a:rPr>
            </a:br>
            <a:endParaRPr lang="en-IN" sz="2800" b="1" dirty="0" smtClean="0">
              <a:solidFill>
                <a:schemeClr val="bg1"/>
              </a:solidFill>
            </a:endParaRPr>
          </a:p>
          <a:p>
            <a:r>
              <a:rPr lang="en-IN" sz="2800" b="1" dirty="0">
                <a:solidFill>
                  <a:schemeClr val="bg1"/>
                </a:solidFill>
              </a:rPr>
              <a:t/>
            </a:r>
            <a:br>
              <a:rPr lang="en-IN" sz="2800" b="1" dirty="0">
                <a:solidFill>
                  <a:schemeClr val="bg1"/>
                </a:solidFill>
              </a:rPr>
            </a:br>
            <a:r>
              <a:rPr lang="en-IN" sz="2800" b="1" dirty="0" smtClean="0">
                <a:solidFill>
                  <a:schemeClr val="bg1"/>
                </a:solidFill>
              </a:rPr>
              <a:t>Regulatory </a:t>
            </a:r>
            <a:r>
              <a:rPr lang="en-IN" sz="2800" b="1" dirty="0" smtClean="0">
                <a:solidFill>
                  <a:schemeClr val="bg1"/>
                </a:solidFill>
              </a:rPr>
              <a:t>requirements </a:t>
            </a:r>
            <a:r>
              <a:rPr lang="en-IN" sz="2800" b="1" dirty="0" smtClean="0">
                <a:solidFill>
                  <a:schemeClr val="bg1"/>
                </a:solidFill>
              </a:rPr>
              <a:t>at </a:t>
            </a:r>
            <a:r>
              <a:rPr lang="en-IN" sz="2800" b="1" dirty="0">
                <a:solidFill>
                  <a:schemeClr val="bg1"/>
                </a:solidFill>
              </a:rPr>
              <a:t>no cost </a:t>
            </a:r>
            <a:r>
              <a:rPr lang="en-IN" sz="2800" b="1" dirty="0" smtClean="0">
                <a:solidFill>
                  <a:schemeClr val="bg1"/>
                </a:solidFill>
              </a:rPr>
              <a:t>to </a:t>
            </a:r>
            <a:r>
              <a:rPr lang="en-IN" sz="2800" b="1" dirty="0">
                <a:solidFill>
                  <a:schemeClr val="bg1"/>
                </a:solidFill>
              </a:rPr>
              <a:t>users.</a:t>
            </a:r>
            <a:br>
              <a:rPr lang="en-IN" sz="2800" b="1" dirty="0">
                <a:solidFill>
                  <a:schemeClr val="bg1"/>
                </a:solidFill>
              </a:rPr>
            </a:br>
            <a:r>
              <a:rPr lang="en-IN" sz="2800" b="1" dirty="0">
                <a:solidFill>
                  <a:schemeClr val="bg1"/>
                </a:solidFill>
              </a:rPr>
              <a:t/>
            </a:r>
            <a:br>
              <a:rPr lang="en-IN" sz="2800" b="1" dirty="0">
                <a:solidFill>
                  <a:schemeClr val="bg1"/>
                </a:solidFill>
              </a:rPr>
            </a:br>
            <a:r>
              <a:rPr lang="en-IN" sz="2800" b="1" dirty="0" smtClean="0">
                <a:solidFill>
                  <a:schemeClr val="bg1"/>
                </a:solidFill>
              </a:rPr>
              <a:t>Good </a:t>
            </a:r>
            <a:r>
              <a:rPr lang="en-IN" sz="2800" b="1" dirty="0" smtClean="0">
                <a:solidFill>
                  <a:schemeClr val="bg1"/>
                </a:solidFill>
              </a:rPr>
              <a:t>feedback </a:t>
            </a:r>
            <a:r>
              <a:rPr lang="en-IN" sz="2800" b="1" dirty="0" smtClean="0">
                <a:solidFill>
                  <a:schemeClr val="bg1"/>
                </a:solidFill>
              </a:rPr>
              <a:t>applicable </a:t>
            </a:r>
            <a:r>
              <a:rPr lang="en-IN" sz="2800" b="1" dirty="0" smtClean="0">
                <a:solidFill>
                  <a:schemeClr val="bg1"/>
                </a:solidFill>
              </a:rPr>
              <a:t>to </a:t>
            </a:r>
            <a:r>
              <a:rPr lang="en-IN" sz="2800" b="1" dirty="0" smtClean="0">
                <a:solidFill>
                  <a:schemeClr val="bg1"/>
                </a:solidFill>
              </a:rPr>
              <a:t>all </a:t>
            </a:r>
            <a:r>
              <a:rPr lang="en-IN" sz="2800" b="1" dirty="0" smtClean="0">
                <a:solidFill>
                  <a:schemeClr val="bg1"/>
                </a:solidFill>
              </a:rPr>
              <a:t>on </a:t>
            </a:r>
            <a:r>
              <a:rPr lang="en-IN" sz="2800" b="1" dirty="0" smtClean="0">
                <a:solidFill>
                  <a:schemeClr val="bg1"/>
                </a:solidFill>
              </a:rPr>
              <a:t>a priority basis.</a:t>
            </a:r>
          </a:p>
          <a:p>
            <a:endParaRPr lang="en-IN" sz="2800" b="1" dirty="0">
              <a:solidFill>
                <a:schemeClr val="bg1"/>
              </a:solidFill>
            </a:endParaRPr>
          </a:p>
          <a:p>
            <a:r>
              <a:rPr lang="en-IN" sz="2800" b="1" dirty="0" smtClean="0">
                <a:solidFill>
                  <a:schemeClr val="bg1"/>
                </a:solidFill>
              </a:rPr>
              <a:t>Incremental utility </a:t>
            </a:r>
            <a:r>
              <a:rPr lang="en-IN" sz="2800" b="1" dirty="0" smtClean="0">
                <a:solidFill>
                  <a:schemeClr val="bg1"/>
                </a:solidFill>
              </a:rPr>
              <a:t>through </a:t>
            </a:r>
            <a:r>
              <a:rPr lang="en-IN" sz="2800" b="1" dirty="0" smtClean="0">
                <a:solidFill>
                  <a:schemeClr val="bg1"/>
                </a:solidFill>
              </a:rPr>
              <a:t>version changes.</a:t>
            </a:r>
            <a:r>
              <a:rPr lang="en-IN" sz="2800" b="1" dirty="0">
                <a:solidFill>
                  <a:schemeClr val="bg1"/>
                </a:solidFill>
              </a:rPr>
              <a:t/>
            </a:r>
            <a:br>
              <a:rPr lang="en-IN" sz="2800" b="1" dirty="0">
                <a:solidFill>
                  <a:schemeClr val="bg1"/>
                </a:solidFill>
              </a:rPr>
            </a:br>
            <a:r>
              <a:rPr lang="en-IN" sz="2800" b="1" dirty="0">
                <a:solidFill>
                  <a:schemeClr val="bg1"/>
                </a:solidFill>
              </a:rPr>
              <a:t/>
            </a:r>
            <a:br>
              <a:rPr lang="en-IN" sz="2800" b="1" dirty="0">
                <a:solidFill>
                  <a:schemeClr val="bg1"/>
                </a:solidFill>
              </a:rPr>
            </a:br>
            <a:r>
              <a:rPr lang="en-IN" sz="2800" b="1" dirty="0">
                <a:solidFill>
                  <a:schemeClr val="bg1"/>
                </a:solidFill>
              </a:rPr>
              <a:t>Customer specific </a:t>
            </a:r>
            <a:r>
              <a:rPr lang="en-IN" sz="2800" b="1" dirty="0" smtClean="0">
                <a:solidFill>
                  <a:schemeClr val="bg1"/>
                </a:solidFill>
              </a:rPr>
              <a:t>modifications at </a:t>
            </a:r>
            <a:r>
              <a:rPr lang="en-IN" sz="2800" b="1" dirty="0">
                <a:solidFill>
                  <a:schemeClr val="bg1"/>
                </a:solidFill>
              </a:rPr>
              <a:t>a small </a:t>
            </a:r>
            <a:r>
              <a:rPr lang="en-IN" sz="2800" b="1" dirty="0" smtClean="0">
                <a:solidFill>
                  <a:schemeClr val="bg1"/>
                </a:solidFill>
              </a:rPr>
              <a:t>cost.</a:t>
            </a:r>
            <a:endParaRPr lang="en-IN" sz="2800" b="1" dirty="0" smtClean="0">
              <a:solidFill>
                <a:schemeClr val="bg1"/>
              </a:solidFill>
            </a:endParaRP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01395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Krishnasastry Musti</dc:creator>
  <cp:lastModifiedBy>Krishnasastry Musti</cp:lastModifiedBy>
  <cp:revision>6</cp:revision>
  <dcterms:created xsi:type="dcterms:W3CDTF">2021-07-14T05:04:07Z</dcterms:created>
  <dcterms:modified xsi:type="dcterms:W3CDTF">2021-07-14T08:31:41Z</dcterms:modified>
</cp:coreProperties>
</file>