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98" d="100"/>
          <a:sy n="98" d="100"/>
        </p:scale>
        <p:origin x="101"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7505682-797F-44FC-A382-8B6C2659ED2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5056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44247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949642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94521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05682-797F-44FC-A382-8B6C2659ED26}"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7731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05682-797F-44FC-A382-8B6C2659ED2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328205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05682-797F-44FC-A382-8B6C2659ED26}" type="datetimeFigureOut">
              <a:rPr lang="en-US" smtClean="0"/>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569722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05682-797F-44FC-A382-8B6C2659ED26}" type="datetimeFigureOut">
              <a:rPr lang="en-US" smtClean="0"/>
              <a:t>2/10/2025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23477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682-797F-44FC-A382-8B6C2659ED26}" type="datetimeFigureOut">
              <a:rPr lang="en-US" smtClean="0"/>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712798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815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01824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505682-797F-44FC-A382-8B6C2659ED26}" type="datetimeFigureOut">
              <a:rPr lang="en-US" smtClean="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21D784-9BF3-4C07-8329-5ECC9192B848}" type="slidenum">
              <a:rPr lang="en-US" smtClean="0"/>
              <a:t>‹#›</a:t>
            </a:fld>
            <a:endParaRPr lang="en-US"/>
          </a:p>
        </p:txBody>
      </p:sp>
    </p:spTree>
    <p:extLst>
      <p:ext uri="{BB962C8B-B14F-4D97-AF65-F5344CB8AC3E}">
        <p14:creationId xmlns:p14="http://schemas.microsoft.com/office/powerpoint/2010/main" val="38099385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183" y="169327"/>
            <a:ext cx="12101848" cy="2432205"/>
          </a:xfrm>
        </p:spPr>
        <p:txBody>
          <a:bodyPr>
            <a:normAutofit fontScale="90000"/>
          </a:bodyPr>
          <a:lstStyle/>
          <a:p>
            <a:r>
              <a:rPr lang="en-US" sz="31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GOKARAJU RANGARAJU INSTITUTE OF ENGINEERING AND TECHNOLOGY</a:t>
            </a:r>
            <a:br>
              <a:rPr lang="en-US" sz="27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Department of Computer Science and Engineering</a:t>
            </a:r>
            <a:br>
              <a:rPr lang="en-US" sz="3100" dirty="0"/>
            </a:br>
            <a:br>
              <a:rPr lang="en-US" sz="3100" dirty="0"/>
            </a:br>
            <a:r>
              <a:rPr lang="en-US" sz="3100" b="1" u="sng" dirty="0">
                <a:latin typeface="Times New Roman" panose="02020603050405020304" pitchFamily="18" charset="0"/>
                <a:cs typeface="Times New Roman" panose="02020603050405020304" pitchFamily="18" charset="0"/>
              </a:rPr>
              <a:t>Mini Project Review-0</a:t>
            </a:r>
            <a:br>
              <a:rPr lang="en-US" b="1" u="sng" dirty="0">
                <a:latin typeface="Times New Roman" panose="02020603050405020304" pitchFamily="18" charset="0"/>
                <a:cs typeface="Times New Roman" panose="02020603050405020304" pitchFamily="18" charset="0"/>
              </a:rPr>
            </a:br>
            <a:endParaRPr lang="en-US" b="1" u="sng"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421228"/>
            <a:ext cx="9144000" cy="3750972"/>
          </a:xfrm>
        </p:spPr>
        <p:txBody>
          <a:bodyPr>
            <a:normAutofit fontScale="77500" lnSpcReduction="20000"/>
          </a:bodyPr>
          <a:lstStyle/>
          <a:p>
            <a:r>
              <a:rPr lang="en-US" sz="3300" dirty="0">
                <a:solidFill>
                  <a:srgbClr val="000000"/>
                </a:solidFill>
                <a:effectLst/>
                <a:latin typeface="Times New Roman" panose="02020603050405020304" pitchFamily="18" charset="0"/>
                <a:ea typeface="Calibri" panose="020F0502020204030204" pitchFamily="34" charset="0"/>
              </a:rPr>
              <a:t>GuidedEye: Enhanced Mobility through Object Detection </a:t>
            </a:r>
          </a:p>
          <a:p>
            <a:r>
              <a:rPr lang="en-US" sz="3300" dirty="0">
                <a:solidFill>
                  <a:srgbClr val="000000"/>
                </a:solidFill>
                <a:effectLst/>
                <a:latin typeface="Times New Roman" panose="02020603050405020304" pitchFamily="18" charset="0"/>
                <a:ea typeface="Calibri" panose="020F0502020204030204" pitchFamily="34" charset="0"/>
              </a:rPr>
              <a:t>and Navigation Assistance</a:t>
            </a:r>
            <a:endParaRPr lang="en-US" sz="3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US" sz="3600" dirty="0">
                <a:latin typeface="Times New Roman" panose="02020603050405020304" pitchFamily="18" charset="0"/>
                <a:cs typeface="Times New Roman" panose="02020603050405020304" pitchFamily="18" charset="0"/>
              </a:rPr>
              <a:t>-</a:t>
            </a:r>
            <a:r>
              <a:rPr lang="en-US" sz="3600" b="1" i="1" dirty="0">
                <a:latin typeface="Times New Roman" panose="02020603050405020304" pitchFamily="18" charset="0"/>
                <a:cs typeface="Times New Roman" panose="02020603050405020304" pitchFamily="18" charset="0"/>
              </a:rPr>
              <a:t>V. Ramya Manaswi</a:t>
            </a:r>
          </a:p>
          <a:p>
            <a:r>
              <a:rPr lang="en-US" sz="3600" b="1" i="1" dirty="0">
                <a:latin typeface="Times New Roman" panose="02020603050405020304" pitchFamily="18" charset="0"/>
                <a:cs typeface="Times New Roman" panose="02020603050405020304" pitchFamily="18" charset="0"/>
              </a:rPr>
              <a:t>Assistant Professor</a:t>
            </a:r>
          </a:p>
          <a:p>
            <a:endParaRPr lang="en-US" sz="3600" dirty="0">
              <a:latin typeface="Times New Roman" panose="02020603050405020304" pitchFamily="18" charset="0"/>
              <a:cs typeface="Times New Roman" panose="02020603050405020304" pitchFamily="18" charset="0"/>
            </a:endParaRPr>
          </a:p>
          <a:p>
            <a:r>
              <a:rPr lang="en-US" b="1" i="1" dirty="0"/>
              <a:t> </a:t>
            </a:r>
            <a:endParaRPr lang="en-US" i="1" dirty="0"/>
          </a:p>
          <a:p>
            <a:pPr algn="r"/>
            <a:r>
              <a:rPr lang="en-US" sz="2600" i="1" dirty="0">
                <a:cs typeface="Times New Roman" panose="02020603050405020304" pitchFamily="18" charset="0"/>
              </a:rPr>
              <a:t>K. Tejaswini Reddy - 22241A05F9</a:t>
            </a:r>
          </a:p>
          <a:p>
            <a:pPr algn="r"/>
            <a:r>
              <a:rPr lang="en-US" sz="2600" i="1" dirty="0">
                <a:cs typeface="Times New Roman" panose="02020603050405020304" pitchFamily="18" charset="0"/>
              </a:rPr>
              <a:t> Y. Harshitha - 22241A05K5</a:t>
            </a:r>
          </a:p>
          <a:p>
            <a:pPr algn="r"/>
            <a:r>
              <a:rPr lang="en-US" sz="2600" i="1" dirty="0">
                <a:cs typeface="Times New Roman" panose="02020603050405020304" pitchFamily="18" charset="0"/>
              </a:rPr>
              <a:t> C. Charanya - 23245A0515</a:t>
            </a:r>
          </a:p>
          <a:p>
            <a:pPr algn="r"/>
            <a:r>
              <a:rPr lang="en-US" sz="2600" i="1" dirty="0">
                <a:cs typeface="Times New Roman" panose="02020603050405020304" pitchFamily="18" charset="0"/>
              </a:rPr>
              <a:t>J. Pragnya - 23245A0517</a:t>
            </a:r>
          </a:p>
          <a:p>
            <a:endParaRPr lang="en-US" dirty="0"/>
          </a:p>
        </p:txBody>
      </p:sp>
      <p:pic>
        <p:nvPicPr>
          <p:cNvPr id="4" name="image1.jpeg" descr="C:\Users\admin\Desktop\download.png"/>
          <p:cNvPicPr/>
          <p:nvPr/>
        </p:nvPicPr>
        <p:blipFill>
          <a:blip r:embed="rId2" cstate="print"/>
          <a:stretch>
            <a:fillRect/>
          </a:stretch>
        </p:blipFill>
        <p:spPr>
          <a:xfrm>
            <a:off x="193183" y="421415"/>
            <a:ext cx="1075386" cy="964014"/>
          </a:xfrm>
          <a:prstGeom prst="rect">
            <a:avLst/>
          </a:prstGeom>
        </p:spPr>
      </p:pic>
    </p:spTree>
    <p:extLst>
      <p:ext uri="{BB962C8B-B14F-4D97-AF65-F5344CB8AC3E}">
        <p14:creationId xmlns:p14="http://schemas.microsoft.com/office/powerpoint/2010/main" val="22674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656"/>
            <a:ext cx="10515600" cy="1325563"/>
          </a:xfrm>
        </p:spPr>
        <p:txBody>
          <a:bodyPr/>
          <a:lstStyle/>
          <a:p>
            <a:r>
              <a:rPr lang="en-US" u="sng"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838200" y="1465219"/>
            <a:ext cx="10515600" cy="4351338"/>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Blind and visually impaired individuals face challenges in mobility due to limited real-time spatial awareness. This project aims to develop an AI-powered application that detects objects, estimates distances, and provides auditory navigation guidance to enhance independent movement. The system utilizes YOLO for real-time object detection, MiDaS for monocular depth estimation, Reinforcement Learning for decision-making, and audio navigation instructions using pyttsx3. The mobile device captures live video, processes it using deep learning models, and provides real-time voice feedback. MiDaS estimates depth from a single camera feed to determine object distances, while RL optimizes navigation decisions. The processed information is converted into speech via pyttsx3, enabling users to receive accessible and immediate guidance. This system serves as an affordable, real-time assistive tool, empowering visually impaired individuals to navigate safely and independently in various environments.</a:t>
            </a:r>
          </a:p>
          <a:p>
            <a:pPr marL="0" indent="0" algn="just">
              <a:lnSpc>
                <a:spcPct val="12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526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3387</TotalTime>
  <Words>213</Words>
  <Application>Microsoft Office PowerPoint</Application>
  <PresentationFormat>Widescreen</PresentationFormat>
  <Paragraphs>13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 GOKARAJU RANGARAJU INSTITUTE OF ENGINEERING AND TECHNOLOGY Department of Computer Science and Engineering  Mini Project Review-0 </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RTRP/SRP Review-0</dc:title>
  <dc:creator>hp</dc:creator>
  <cp:lastModifiedBy>Tejaswini Reddy</cp:lastModifiedBy>
  <cp:revision>8</cp:revision>
  <dcterms:created xsi:type="dcterms:W3CDTF">2024-03-13T07:24:06Z</dcterms:created>
  <dcterms:modified xsi:type="dcterms:W3CDTF">2025-02-10T07:37:36Z</dcterms:modified>
</cp:coreProperties>
</file>