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82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nway Tennant" userId="0e7ec778b053e45c" providerId="LiveId" clId="{B07F6E71-3208-4418-8C0D-3BCF959DBC89}"/>
    <pc:docChg chg="modSld">
      <pc:chgData name="Kenway Tennant" userId="0e7ec778b053e45c" providerId="LiveId" clId="{B07F6E71-3208-4418-8C0D-3BCF959DBC89}" dt="2024-04-15T03:13:40.642" v="78" actId="20577"/>
      <pc:docMkLst>
        <pc:docMk/>
      </pc:docMkLst>
      <pc:sldChg chg="modSp mod">
        <pc:chgData name="Kenway Tennant" userId="0e7ec778b053e45c" providerId="LiveId" clId="{B07F6E71-3208-4418-8C0D-3BCF959DBC89}" dt="2024-04-15T03:13:40.642" v="78" actId="20577"/>
        <pc:sldMkLst>
          <pc:docMk/>
          <pc:sldMk cId="1730841488" sldId="256"/>
        </pc:sldMkLst>
        <pc:spChg chg="mod">
          <ac:chgData name="Kenway Tennant" userId="0e7ec778b053e45c" providerId="LiveId" clId="{B07F6E71-3208-4418-8C0D-3BCF959DBC89}" dt="2024-04-15T03:13:28.418" v="25" actId="20577"/>
          <ac:spMkLst>
            <pc:docMk/>
            <pc:sldMk cId="1730841488" sldId="256"/>
            <ac:spMk id="2" creationId="{30EE56F2-9A68-D7BA-5CEE-3A30571F313A}"/>
          </ac:spMkLst>
        </pc:spChg>
        <pc:spChg chg="mod">
          <ac:chgData name="Kenway Tennant" userId="0e7ec778b053e45c" providerId="LiveId" clId="{B07F6E71-3208-4418-8C0D-3BCF959DBC89}" dt="2024-04-15T03:13:40.642" v="78" actId="20577"/>
          <ac:spMkLst>
            <pc:docMk/>
            <pc:sldMk cId="1730841488" sldId="256"/>
            <ac:spMk id="3" creationId="{0C56FEC6-1075-8FAA-1C7E-79B5C1FC6F5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F68B4A-3845-4728-A4E1-BB71F703067F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54F99C-E92E-4768-873F-A873C8CE9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2481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54F99C-E92E-4768-873F-A873C8CE91C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2098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1A970-D300-9459-0A6C-0C6D1FB9A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A1CD24-EE31-7487-100F-3F9DC0BDCF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D0DE28-73D2-50F7-2E4E-ABB06E288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62AF9-ED01-4509-AF9B-BE67F5CF8378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E5752F-60BF-5417-D105-CDCE82A1D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6E324D-8489-E687-8919-1209ACAF3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A7D85-59BE-47F2-9422-89D5574FA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5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01511-966A-81D9-4538-56315C388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9540C4-2558-5B26-54C3-3A62E7B2F9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8070A4-0F6B-7F4D-768A-6C86FB809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62AF9-ED01-4509-AF9B-BE67F5CF8378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FB0591-C8BB-C5A8-86B3-AF8F26783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51ADA-151B-37AE-303B-3A3D4EC20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A7D85-59BE-47F2-9422-89D5574FA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990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C710CF-2382-4EA3-0A8D-FDF8F7715C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D3FCDE-4803-0352-7407-FEF9F7D2D3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ED7239-3B1B-E7E8-D567-1A33A9669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62AF9-ED01-4509-AF9B-BE67F5CF8378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52FEB5-A405-D5F5-7FAB-A44F97226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634020-BFBC-B5CA-2543-22C724B68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A7D85-59BE-47F2-9422-89D5574FA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882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D2E57-37F4-0589-8619-D533BFF90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9753B4-12C2-D4A9-FA00-368E363059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C2684B-563F-6727-8FAA-5AF8EA7F5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62AF9-ED01-4509-AF9B-BE67F5CF8378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7AFCBE-E659-479A-99CF-D42A82BCC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16474-069E-D584-DAD0-E5F60D541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A7D85-59BE-47F2-9422-89D5574FA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13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18E2D-599B-DEE7-13A7-296628D8E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1639AD-B1DB-EF37-AEA9-A2EA67B13D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00B598-F190-01E5-8B34-4CED983D6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62AF9-ED01-4509-AF9B-BE67F5CF8378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CB18DE-A6FB-6F4E-51AE-BC2E82AB7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992AD2-4574-E762-6D93-586359BC4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A7D85-59BE-47F2-9422-89D5574FA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806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7E23D-171A-0D98-D48B-D2A54065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2F1031-0B32-D922-7466-956DAA571F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B5CE30-A5C3-D459-20DA-E377CE3BEB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C1E900-2DBA-8A96-2ECD-4D68F15A7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62AF9-ED01-4509-AF9B-BE67F5CF8378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8D66E5-3370-1FB3-D9DB-2E4B364DC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CCAE71-9656-A670-7C9F-32DBCD12D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A7D85-59BE-47F2-9422-89D5574FA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89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E1D72-DC65-773C-6D13-68D9AA741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FB7ACE-B96F-B6EF-D8F3-FE45C25C5C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AA4D40-E3B8-AB00-C3E0-69532F45D3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97BE66-7F3A-BB81-BAAD-FC7098CB1C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E46736-E539-3FC4-48D5-6A6F40A166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D077FC-D7FF-A027-B896-D445C78CE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62AF9-ED01-4509-AF9B-BE67F5CF8378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A88E5C-49FB-8E1D-1D2E-A7B7F6D95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4C3442-B1E7-95F2-91FC-FB9E6B874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A7D85-59BE-47F2-9422-89D5574FA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021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FA47D-0345-FFA1-7C96-E46C29BAB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F09749-89EC-E70B-1E02-69B464158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62AF9-ED01-4509-AF9B-BE67F5CF8378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D3DD81-9157-C621-360F-E8AB122E8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FF9674-5102-2F42-B78B-989C332D7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A7D85-59BE-47F2-9422-89D5574FA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740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C19ED3-A85D-5B8E-4DB1-EB00178F4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62AF9-ED01-4509-AF9B-BE67F5CF8378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ED6D44-0F95-D0FE-D2AF-2E9D75118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8A3D9E-DC8D-4C46-AB30-FF86FD7AB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A7D85-59BE-47F2-9422-89D5574FA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908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1E6D3-3566-EAC7-B8D2-FA46C4C1A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44F8E5-A416-F6EF-31A0-B3670949CE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AABC73-CED8-A1F0-C72A-14624037DA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87F813-FABD-978A-0930-78D1D6D2F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62AF9-ED01-4509-AF9B-BE67F5CF8378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946F9A-D946-468E-5D2C-AED9D9A9B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074B35-3A76-9A19-37DA-F1D821295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A7D85-59BE-47F2-9422-89D5574FA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351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1BA6A-8D15-2773-8B4B-FBE391EEC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D2E824-52C9-C058-2EBA-A8E3921D46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A56BD2-0932-9E47-7BC9-820B74EA8B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AFB14E-D45F-A65D-9C25-046352CD8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62AF9-ED01-4509-AF9B-BE67F5CF8378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BFFFB4-04C5-3DCD-070B-8E5966BAE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D6E821-3CD1-C2F2-5294-62106E321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A7D85-59BE-47F2-9422-89D5574FA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455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048B17-268A-4FB4-8FFA-8E1FB76F9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C81D46-683D-C15E-C80F-8946A9FF94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B9AAFE-AF5B-A289-355C-F5CC34AD70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D562AF9-ED01-4509-AF9B-BE67F5CF8378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8204C9-E4A4-6117-81BC-F8A55E3CBB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941D79-29C5-F253-5E50-9E0D558A07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B0A7D85-59BE-47F2-9422-89D5574FA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555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E56F2-9A68-D7BA-5CEE-3A30571F31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 Crime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56FEC6-1075-8FAA-1C7E-79B5C1FC6F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Kenway, Michael, Ritika</a:t>
            </a:r>
          </a:p>
        </p:txBody>
      </p:sp>
    </p:spTree>
    <p:extLst>
      <p:ext uri="{BB962C8B-B14F-4D97-AF65-F5344CB8AC3E}">
        <p14:creationId xmlns:p14="http://schemas.microsoft.com/office/powerpoint/2010/main" val="17308414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9</Words>
  <Application>Microsoft Office PowerPoint</Application>
  <PresentationFormat>Widescreen</PresentationFormat>
  <Paragraphs>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LA Crime 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Kenway Tennant</dc:creator>
  <cp:lastModifiedBy>Kenway Tennant</cp:lastModifiedBy>
  <cp:revision>1</cp:revision>
  <dcterms:created xsi:type="dcterms:W3CDTF">2024-04-15T03:12:49Z</dcterms:created>
  <dcterms:modified xsi:type="dcterms:W3CDTF">2024-04-15T03:17:58Z</dcterms:modified>
</cp:coreProperties>
</file>