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CD1"/>
          </a:solidFill>
        </a:fill>
      </a:tcStyle>
    </a:wholeTbl>
    <a:band2H>
      <a:tcTxStyle b="def" i="def"/>
      <a:tcStyle>
        <a:tcBdr/>
        <a:fill>
          <a:solidFill>
            <a:srgbClr val="E7E7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CD1"/>
          </a:solidFill>
        </a:fill>
      </a:tcStyle>
    </a:wholeTbl>
    <a:band2H>
      <a:tcTxStyle b="def" i="def"/>
      <a:tcStyle>
        <a:tcBdr/>
        <a:fill>
          <a:solidFill>
            <a:srgbClr val="E7E7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ECF6"/>
          </a:solidFill>
        </a:fill>
      </a:tcStyle>
    </a:wholeTbl>
    <a:band2H>
      <a:tcTxStyle b="def" i="def"/>
      <a:tcStyle>
        <a:tcBdr/>
        <a:fill>
          <a:solidFill>
            <a:srgbClr val="E8F6FB"/>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CD1"/>
          </a:solidFill>
        </a:fill>
      </a:tcStyle>
    </a:wholeTbl>
    <a:band2H>
      <a:tcTxStyle b="def" i="def"/>
      <a:tcStyle>
        <a:tcBdr/>
        <a:fill>
          <a:solidFill>
            <a:srgbClr val="E8EE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1" name="Shape 151"/>
          <p:cNvSpPr/>
          <p:nvPr>
            <p:ph type="sldImg"/>
          </p:nvPr>
        </p:nvSpPr>
        <p:spPr>
          <a:xfrm>
            <a:off x="1143000" y="685800"/>
            <a:ext cx="4572000" cy="3429000"/>
          </a:xfrm>
          <a:prstGeom prst="rect">
            <a:avLst/>
          </a:prstGeom>
        </p:spPr>
        <p:txBody>
          <a:bodyPr/>
          <a:lstStyle/>
          <a:p>
            <a:pPr/>
          </a:p>
        </p:txBody>
      </p:sp>
      <p:sp>
        <p:nvSpPr>
          <p:cNvPr id="152" name="Shape 15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sp>
        <p:nvSpPr>
          <p:cNvPr id="15" name="Google Shape;14;p2"/>
          <p:cNvSpPr/>
          <p:nvPr/>
        </p:nvSpPr>
        <p:spPr>
          <a:xfrm>
            <a:off x="446533" y="457200"/>
            <a:ext cx="3703323" cy="94997"/>
          </a:xfrm>
          <a:prstGeom prst="rect">
            <a:avLst/>
          </a:prstGeom>
          <a:solidFill>
            <a:schemeClr val="accent1"/>
          </a:solidFill>
          <a:ln w="12700">
            <a:miter lim="400000"/>
          </a:ln>
        </p:spPr>
        <p:txBody>
          <a:bodyPr lIns="45719" rIns="45719"/>
          <a:lstStyle/>
          <a:p>
            <a:pPr>
              <a:defRPr sz="1800">
                <a:latin typeface="Gill Sans"/>
                <a:ea typeface="Gill Sans"/>
                <a:cs typeface="Gill Sans"/>
                <a:sym typeface="Gill Sans"/>
              </a:defRPr>
            </a:pPr>
          </a:p>
        </p:txBody>
      </p:sp>
      <p:sp>
        <p:nvSpPr>
          <p:cNvPr id="16" name="Google Shape;15;p2"/>
          <p:cNvSpPr/>
          <p:nvPr/>
        </p:nvSpPr>
        <p:spPr>
          <a:xfrm>
            <a:off x="8042147" y="453641"/>
            <a:ext cx="3703321" cy="98556"/>
          </a:xfrm>
          <a:prstGeom prst="rect">
            <a:avLst/>
          </a:prstGeom>
          <a:solidFill>
            <a:schemeClr val="accent4"/>
          </a:solidFill>
          <a:ln w="12700">
            <a:miter lim="400000"/>
          </a:ln>
        </p:spPr>
        <p:txBody>
          <a:bodyPr lIns="45719" rIns="45719"/>
          <a:lstStyle/>
          <a:p>
            <a:pPr>
              <a:defRPr sz="1800">
                <a:latin typeface="Gill Sans"/>
                <a:ea typeface="Gill Sans"/>
                <a:cs typeface="Gill Sans"/>
                <a:sym typeface="Gill Sans"/>
              </a:defRPr>
            </a:pPr>
          </a:p>
        </p:txBody>
      </p:sp>
      <p:sp>
        <p:nvSpPr>
          <p:cNvPr id="17" name="Google Shape;16;p2"/>
          <p:cNvSpPr/>
          <p:nvPr/>
        </p:nvSpPr>
        <p:spPr>
          <a:xfrm>
            <a:off x="4241829" y="457199"/>
            <a:ext cx="3703321" cy="91443"/>
          </a:xfrm>
          <a:prstGeom prst="rect">
            <a:avLst/>
          </a:prstGeom>
          <a:solidFill>
            <a:schemeClr val="accent2"/>
          </a:solidFill>
          <a:ln w="12700">
            <a:miter lim="400000"/>
          </a:ln>
        </p:spPr>
        <p:txBody>
          <a:bodyPr lIns="45719" rIns="45719"/>
          <a:lstStyle/>
          <a:p>
            <a:pPr>
              <a:defRPr sz="1800">
                <a:latin typeface="Gill Sans"/>
                <a:ea typeface="Gill Sans"/>
                <a:cs typeface="Gill Sans"/>
                <a:sym typeface="Gill Sans"/>
              </a:defRPr>
            </a:pPr>
          </a:p>
        </p:txBody>
      </p:sp>
      <p:sp>
        <p:nvSpPr>
          <p:cNvPr id="18" name="Google Shape;17;p2"/>
          <p:cNvSpPr/>
          <p:nvPr/>
        </p:nvSpPr>
        <p:spPr>
          <a:xfrm>
            <a:off x="446533" y="3085763"/>
            <a:ext cx="11262867" cy="3304801"/>
          </a:xfrm>
          <a:prstGeom prst="rect">
            <a:avLst/>
          </a:prstGeom>
          <a:solidFill>
            <a:schemeClr val="accent1"/>
          </a:solidFill>
          <a:ln w="12700">
            <a:miter lim="400000"/>
          </a:ln>
        </p:spPr>
        <p:txBody>
          <a:bodyPr lIns="45719" rIns="45719"/>
          <a:lstStyle/>
          <a:p>
            <a:pPr>
              <a:defRPr sz="1800">
                <a:latin typeface="Gill Sans"/>
                <a:ea typeface="Gill Sans"/>
                <a:cs typeface="Gill Sans"/>
                <a:sym typeface="Gill Sans"/>
              </a:defRPr>
            </a:pPr>
          </a:p>
        </p:txBody>
      </p:sp>
      <p:sp>
        <p:nvSpPr>
          <p:cNvPr id="19" name="Title Text"/>
          <p:cNvSpPr txBox="1"/>
          <p:nvPr>
            <p:ph type="title"/>
          </p:nvPr>
        </p:nvSpPr>
        <p:spPr>
          <a:xfrm>
            <a:off x="581190" y="1020431"/>
            <a:ext cx="10993551" cy="1475013"/>
          </a:xfrm>
          <a:prstGeom prst="rect">
            <a:avLst/>
          </a:prstGeom>
        </p:spPr>
        <p:txBody>
          <a:bodyPr/>
          <a:lstStyle>
            <a:lvl1pPr>
              <a:defRPr sz="3600">
                <a:solidFill>
                  <a:schemeClr val="accent1"/>
                </a:solidFill>
              </a:defRPr>
            </a:lvl1pPr>
          </a:lstStyle>
          <a:p>
            <a:pPr/>
            <a:r>
              <a:t>Title Text</a:t>
            </a:r>
          </a:p>
        </p:txBody>
      </p:sp>
      <p:sp>
        <p:nvSpPr>
          <p:cNvPr id="20" name="Body Level One…"/>
          <p:cNvSpPr txBox="1"/>
          <p:nvPr>
            <p:ph type="body" sz="quarter" idx="1"/>
          </p:nvPr>
        </p:nvSpPr>
        <p:spPr>
          <a:xfrm>
            <a:off x="581193" y="2495443"/>
            <a:ext cx="10993549" cy="590324"/>
          </a:xfrm>
          <a:prstGeom prst="rect">
            <a:avLst/>
          </a:prstGeom>
        </p:spPr>
        <p:txBody>
          <a:bodyPr anchor="t">
            <a:normAutofit fontScale="100000" lnSpcReduction="0"/>
          </a:bodyPr>
          <a:lstStyle>
            <a:lvl1pPr marL="228600" indent="0">
              <a:buClrTx/>
              <a:buSzTx/>
              <a:buFontTx/>
              <a:buNone/>
              <a:defRPr sz="1600">
                <a:solidFill>
                  <a:schemeClr val="accent2"/>
                </a:solidFill>
              </a:defRPr>
            </a:lvl1pPr>
            <a:lvl2pPr marL="228600" indent="457200">
              <a:buClrTx/>
              <a:buSzTx/>
              <a:buFontTx/>
              <a:buNone/>
              <a:defRPr sz="1600">
                <a:solidFill>
                  <a:schemeClr val="accent2"/>
                </a:solidFill>
              </a:defRPr>
            </a:lvl2pPr>
            <a:lvl3pPr marL="228600" indent="914400">
              <a:buClrTx/>
              <a:buSzTx/>
              <a:buFontTx/>
              <a:buNone/>
              <a:defRPr sz="1600">
                <a:solidFill>
                  <a:schemeClr val="accent2"/>
                </a:solidFill>
              </a:defRPr>
            </a:lvl3pPr>
            <a:lvl4pPr marL="228600" indent="1371600">
              <a:buClrTx/>
              <a:buSzTx/>
              <a:buFontTx/>
              <a:buNone/>
              <a:defRPr sz="1600">
                <a:solidFill>
                  <a:schemeClr val="accent2"/>
                </a:solidFill>
              </a:defRPr>
            </a:lvl4pPr>
            <a:lvl5pPr marL="228600" indent="1828800">
              <a:buClrTx/>
              <a:buSzTx/>
              <a:buFontTx/>
              <a:buNone/>
              <a:defRPr sz="1600">
                <a:solidFill>
                  <a:schemeClr val="accent2"/>
                </a:solidFill>
              </a:defRPr>
            </a:lvl5pPr>
          </a:lstStyle>
          <a:p>
            <a:pPr/>
            <a:r>
              <a:t>Body Level One</a:t>
            </a:r>
          </a:p>
          <a:p>
            <a:pPr lvl="1"/>
            <a:r>
              <a:t>Body Level Two</a:t>
            </a:r>
          </a:p>
          <a:p>
            <a:pPr lvl="2"/>
            <a:r>
              <a:t>Body Level Three</a:t>
            </a:r>
          </a:p>
          <a:p>
            <a:pPr lvl="3"/>
            <a:r>
              <a:t>Body Level Four</a:t>
            </a:r>
          </a:p>
          <a:p>
            <a:pPr lvl="4"/>
            <a:r>
              <a:t>Body Level Five</a:t>
            </a:r>
          </a:p>
        </p:txBody>
      </p:sp>
      <p:sp>
        <p:nvSpPr>
          <p:cNvPr id="21" name="Slide Number"/>
          <p:cNvSpPr txBox="1"/>
          <p:nvPr>
            <p:ph type="sldNum" sz="quarter" idx="2"/>
          </p:nvPr>
        </p:nvSpPr>
        <p:spPr>
          <a:xfrm>
            <a:off x="11356340" y="6029499"/>
            <a:ext cx="218401" cy="218401"/>
          </a:xfrm>
          <a:prstGeom prst="rect">
            <a:avLst/>
          </a:prstGeom>
        </p:spPr>
        <p:txBody>
          <a:bodyPr/>
          <a:lstStyle>
            <a:lvl1pPr>
              <a:defRPr>
                <a:solidFill>
                  <a:srgbClr val="2F5AAC"/>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Vertical Text">
    <p:spTree>
      <p:nvGrpSpPr>
        <p:cNvPr id="1" name=""/>
        <p:cNvGrpSpPr/>
        <p:nvPr/>
      </p:nvGrpSpPr>
      <p:grpSpPr>
        <a:xfrm>
          <a:off x="0" y="0"/>
          <a:ext cx="0" cy="0"/>
          <a:chOff x="0" y="0"/>
          <a:chExt cx="0" cy="0"/>
        </a:xfrm>
      </p:grpSpPr>
      <p:sp>
        <p:nvSpPr>
          <p:cNvPr id="126" name="Google Shape;80;p11"/>
          <p:cNvSpPr/>
          <p:nvPr/>
        </p:nvSpPr>
        <p:spPr>
          <a:xfrm>
            <a:off x="446533" y="457200"/>
            <a:ext cx="3703323" cy="94997"/>
          </a:xfrm>
          <a:prstGeom prst="rect">
            <a:avLst/>
          </a:prstGeom>
          <a:solidFill>
            <a:schemeClr val="accent1"/>
          </a:solidFill>
          <a:ln w="12700">
            <a:miter lim="400000"/>
          </a:ln>
        </p:spPr>
        <p:txBody>
          <a:bodyPr lIns="45719" rIns="45719"/>
          <a:lstStyle/>
          <a:p>
            <a:pPr>
              <a:defRPr sz="1800">
                <a:latin typeface="Gill Sans"/>
                <a:ea typeface="Gill Sans"/>
                <a:cs typeface="Gill Sans"/>
                <a:sym typeface="Gill Sans"/>
              </a:defRPr>
            </a:pPr>
          </a:p>
        </p:txBody>
      </p:sp>
      <p:sp>
        <p:nvSpPr>
          <p:cNvPr id="127" name="Google Shape;81;p11"/>
          <p:cNvSpPr/>
          <p:nvPr/>
        </p:nvSpPr>
        <p:spPr>
          <a:xfrm>
            <a:off x="8042147" y="453641"/>
            <a:ext cx="3703321" cy="98556"/>
          </a:xfrm>
          <a:prstGeom prst="rect">
            <a:avLst/>
          </a:prstGeom>
          <a:solidFill>
            <a:schemeClr val="accent4"/>
          </a:solidFill>
          <a:ln w="12700">
            <a:miter lim="400000"/>
          </a:ln>
        </p:spPr>
        <p:txBody>
          <a:bodyPr lIns="45719" rIns="45719"/>
          <a:lstStyle/>
          <a:p>
            <a:pPr>
              <a:defRPr sz="1800">
                <a:latin typeface="Gill Sans"/>
                <a:ea typeface="Gill Sans"/>
                <a:cs typeface="Gill Sans"/>
                <a:sym typeface="Gill Sans"/>
              </a:defRPr>
            </a:pPr>
          </a:p>
        </p:txBody>
      </p:sp>
      <p:sp>
        <p:nvSpPr>
          <p:cNvPr id="128" name="Google Shape;82;p11"/>
          <p:cNvSpPr/>
          <p:nvPr/>
        </p:nvSpPr>
        <p:spPr>
          <a:xfrm>
            <a:off x="4241829" y="457199"/>
            <a:ext cx="3703321" cy="91443"/>
          </a:xfrm>
          <a:prstGeom prst="rect">
            <a:avLst/>
          </a:prstGeom>
          <a:solidFill>
            <a:schemeClr val="accent2"/>
          </a:solidFill>
          <a:ln w="12700">
            <a:miter lim="400000"/>
          </a:ln>
        </p:spPr>
        <p:txBody>
          <a:bodyPr lIns="45719" rIns="45719"/>
          <a:lstStyle/>
          <a:p>
            <a:pPr>
              <a:defRPr sz="1800">
                <a:latin typeface="Gill Sans"/>
                <a:ea typeface="Gill Sans"/>
                <a:cs typeface="Gill Sans"/>
                <a:sym typeface="Gill Sans"/>
              </a:defRPr>
            </a:pPr>
          </a:p>
        </p:txBody>
      </p:sp>
      <p:sp>
        <p:nvSpPr>
          <p:cNvPr id="129" name="Google Shape;83;p11"/>
          <p:cNvSpPr/>
          <p:nvPr/>
        </p:nvSpPr>
        <p:spPr>
          <a:xfrm>
            <a:off x="440285" y="614407"/>
            <a:ext cx="11309340" cy="1189300"/>
          </a:xfrm>
          <a:prstGeom prst="rect">
            <a:avLst/>
          </a:prstGeom>
          <a:solidFill>
            <a:schemeClr val="accent1"/>
          </a:solidFill>
          <a:ln w="12700">
            <a:miter lim="400000"/>
          </a:ln>
        </p:spPr>
        <p:txBody>
          <a:bodyPr lIns="45719" rIns="45719"/>
          <a:lstStyle/>
          <a:p>
            <a:pPr>
              <a:defRPr sz="1800">
                <a:latin typeface="Gill Sans"/>
                <a:ea typeface="Gill Sans"/>
                <a:cs typeface="Gill Sans"/>
                <a:sym typeface="Gill Sans"/>
              </a:defRPr>
            </a:pPr>
          </a:p>
        </p:txBody>
      </p:sp>
      <p:sp>
        <p:nvSpPr>
          <p:cNvPr id="130" name="Title Text"/>
          <p:cNvSpPr txBox="1"/>
          <p:nvPr>
            <p:ph type="title"/>
          </p:nvPr>
        </p:nvSpPr>
        <p:spPr>
          <a:xfrm>
            <a:off x="581190" y="702155"/>
            <a:ext cx="11029618" cy="1013802"/>
          </a:xfrm>
          <a:prstGeom prst="rect">
            <a:avLst/>
          </a:prstGeom>
        </p:spPr>
        <p:txBody>
          <a:bodyPr/>
          <a:lstStyle/>
          <a:p>
            <a:pPr/>
            <a:r>
              <a:t>Title Text</a:t>
            </a:r>
          </a:p>
        </p:txBody>
      </p:sp>
      <p:sp>
        <p:nvSpPr>
          <p:cNvPr id="131" name="Body Level One…"/>
          <p:cNvSpPr txBox="1"/>
          <p:nvPr>
            <p:ph type="body" idx="1"/>
          </p:nvPr>
        </p:nvSpPr>
        <p:spPr>
          <a:xfrm>
            <a:off x="581190" y="2336001"/>
            <a:ext cx="11029618" cy="3522797"/>
          </a:xfrm>
          <a:prstGeom prst="rect">
            <a:avLst/>
          </a:prstGeom>
        </p:spPr>
        <p:txBody>
          <a:bodyPr anchor="t">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 Title and Text">
    <p:spTree>
      <p:nvGrpSpPr>
        <p:cNvPr id="1" name=""/>
        <p:cNvGrpSpPr/>
        <p:nvPr/>
      </p:nvGrpSpPr>
      <p:grpSpPr>
        <a:xfrm>
          <a:off x="0" y="0"/>
          <a:ext cx="0" cy="0"/>
          <a:chOff x="0" y="0"/>
          <a:chExt cx="0" cy="0"/>
        </a:xfrm>
      </p:grpSpPr>
      <p:sp>
        <p:nvSpPr>
          <p:cNvPr id="139" name="Google Shape;88;p12"/>
          <p:cNvSpPr/>
          <p:nvPr/>
        </p:nvSpPr>
        <p:spPr>
          <a:xfrm>
            <a:off x="446533" y="457200"/>
            <a:ext cx="3703323" cy="94997"/>
          </a:xfrm>
          <a:prstGeom prst="rect">
            <a:avLst/>
          </a:prstGeom>
          <a:solidFill>
            <a:schemeClr val="accent1"/>
          </a:solidFill>
          <a:ln w="12700">
            <a:miter lim="400000"/>
          </a:ln>
        </p:spPr>
        <p:txBody>
          <a:bodyPr lIns="45719" rIns="45719"/>
          <a:lstStyle/>
          <a:p>
            <a:pPr>
              <a:defRPr sz="1800">
                <a:latin typeface="Gill Sans"/>
                <a:ea typeface="Gill Sans"/>
                <a:cs typeface="Gill Sans"/>
                <a:sym typeface="Gill Sans"/>
              </a:defRPr>
            </a:pPr>
          </a:p>
        </p:txBody>
      </p:sp>
      <p:sp>
        <p:nvSpPr>
          <p:cNvPr id="140" name="Google Shape;89;p12"/>
          <p:cNvSpPr/>
          <p:nvPr/>
        </p:nvSpPr>
        <p:spPr>
          <a:xfrm>
            <a:off x="8042147" y="453641"/>
            <a:ext cx="3703321" cy="98556"/>
          </a:xfrm>
          <a:prstGeom prst="rect">
            <a:avLst/>
          </a:prstGeom>
          <a:solidFill>
            <a:schemeClr val="accent4"/>
          </a:solidFill>
          <a:ln w="12700">
            <a:miter lim="400000"/>
          </a:ln>
        </p:spPr>
        <p:txBody>
          <a:bodyPr lIns="45719" rIns="45719"/>
          <a:lstStyle/>
          <a:p>
            <a:pPr>
              <a:defRPr sz="1800">
                <a:latin typeface="Gill Sans"/>
                <a:ea typeface="Gill Sans"/>
                <a:cs typeface="Gill Sans"/>
                <a:sym typeface="Gill Sans"/>
              </a:defRPr>
            </a:pPr>
          </a:p>
        </p:txBody>
      </p:sp>
      <p:sp>
        <p:nvSpPr>
          <p:cNvPr id="141" name="Google Shape;90;p12"/>
          <p:cNvSpPr/>
          <p:nvPr/>
        </p:nvSpPr>
        <p:spPr>
          <a:xfrm>
            <a:off x="4241829" y="457199"/>
            <a:ext cx="3703321" cy="91443"/>
          </a:xfrm>
          <a:prstGeom prst="rect">
            <a:avLst/>
          </a:prstGeom>
          <a:solidFill>
            <a:schemeClr val="accent2"/>
          </a:solidFill>
          <a:ln w="12700">
            <a:miter lim="400000"/>
          </a:ln>
        </p:spPr>
        <p:txBody>
          <a:bodyPr lIns="45719" rIns="45719"/>
          <a:lstStyle/>
          <a:p>
            <a:pPr>
              <a:defRPr sz="1800">
                <a:latin typeface="Gill Sans"/>
                <a:ea typeface="Gill Sans"/>
                <a:cs typeface="Gill Sans"/>
                <a:sym typeface="Gill Sans"/>
              </a:defRPr>
            </a:pPr>
          </a:p>
        </p:txBody>
      </p:sp>
      <p:sp>
        <p:nvSpPr>
          <p:cNvPr id="142" name="Google Shape;91;p12"/>
          <p:cNvSpPr/>
          <p:nvPr/>
        </p:nvSpPr>
        <p:spPr>
          <a:xfrm>
            <a:off x="8839199" y="599725"/>
            <a:ext cx="2906820" cy="5816951"/>
          </a:xfrm>
          <a:prstGeom prst="rect">
            <a:avLst/>
          </a:prstGeom>
          <a:solidFill>
            <a:schemeClr val="accent1"/>
          </a:solidFill>
          <a:ln w="12700">
            <a:miter lim="400000"/>
          </a:ln>
        </p:spPr>
        <p:txBody>
          <a:bodyPr lIns="45719" rIns="45719"/>
          <a:lstStyle/>
          <a:p>
            <a:pPr>
              <a:defRPr sz="1800">
                <a:latin typeface="Gill Sans"/>
                <a:ea typeface="Gill Sans"/>
                <a:cs typeface="Gill Sans"/>
                <a:sym typeface="Gill Sans"/>
              </a:defRPr>
            </a:pPr>
          </a:p>
        </p:txBody>
      </p:sp>
      <p:sp>
        <p:nvSpPr>
          <p:cNvPr id="143" name="Title Text"/>
          <p:cNvSpPr txBox="1"/>
          <p:nvPr>
            <p:ph type="title"/>
          </p:nvPr>
        </p:nvSpPr>
        <p:spPr>
          <a:xfrm>
            <a:off x="8839200" y="675726"/>
            <a:ext cx="2004166" cy="5183074"/>
          </a:xfrm>
          <a:prstGeom prst="rect">
            <a:avLst/>
          </a:prstGeom>
        </p:spPr>
        <p:txBody>
          <a:bodyPr/>
          <a:lstStyle/>
          <a:p>
            <a:pPr/>
            <a:r>
              <a:t>Title Text</a:t>
            </a:r>
          </a:p>
        </p:txBody>
      </p:sp>
      <p:sp>
        <p:nvSpPr>
          <p:cNvPr id="144" name="Body Level One…"/>
          <p:cNvSpPr txBox="1"/>
          <p:nvPr>
            <p:ph type="body" idx="1"/>
          </p:nvPr>
        </p:nvSpPr>
        <p:spPr>
          <a:xfrm>
            <a:off x="774921" y="675726"/>
            <a:ext cx="7896282" cy="5183074"/>
          </a:xfrm>
          <a:prstGeom prst="rect">
            <a:avLst/>
          </a:prstGeom>
        </p:spPr>
        <p:txBody>
          <a:bodyPr anchor="t">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45" name="Slide Number"/>
          <p:cNvSpPr txBox="1"/>
          <p:nvPr>
            <p:ph type="sldNum" sz="quarter" idx="2"/>
          </p:nvPr>
        </p:nvSpPr>
        <p:spPr>
          <a:prstGeom prst="rect">
            <a:avLst/>
          </a:prstGeom>
        </p:spPr>
        <p:txBody>
          <a:bodyPr/>
          <a:lstStyle>
            <a:lvl1pPr>
              <a:defRPr>
                <a:solidFill>
                  <a:srgbClr val="2F5AAC"/>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28" name="Google Shape;22;p3"/>
          <p:cNvSpPr/>
          <p:nvPr/>
        </p:nvSpPr>
        <p:spPr>
          <a:xfrm>
            <a:off x="446533" y="457200"/>
            <a:ext cx="3703323" cy="94997"/>
          </a:xfrm>
          <a:prstGeom prst="rect">
            <a:avLst/>
          </a:prstGeom>
          <a:solidFill>
            <a:schemeClr val="accent1"/>
          </a:solidFill>
          <a:ln w="12700">
            <a:miter lim="400000"/>
          </a:ln>
        </p:spPr>
        <p:txBody>
          <a:bodyPr lIns="45719" rIns="45719"/>
          <a:lstStyle/>
          <a:p>
            <a:pPr>
              <a:defRPr sz="1800">
                <a:latin typeface="Gill Sans"/>
                <a:ea typeface="Gill Sans"/>
                <a:cs typeface="Gill Sans"/>
                <a:sym typeface="Gill Sans"/>
              </a:defRPr>
            </a:pPr>
          </a:p>
        </p:txBody>
      </p:sp>
      <p:sp>
        <p:nvSpPr>
          <p:cNvPr id="29" name="Google Shape;23;p3"/>
          <p:cNvSpPr/>
          <p:nvPr/>
        </p:nvSpPr>
        <p:spPr>
          <a:xfrm>
            <a:off x="8042147" y="453641"/>
            <a:ext cx="3703321" cy="98556"/>
          </a:xfrm>
          <a:prstGeom prst="rect">
            <a:avLst/>
          </a:prstGeom>
          <a:solidFill>
            <a:schemeClr val="accent4"/>
          </a:solidFill>
          <a:ln w="12700">
            <a:miter lim="400000"/>
          </a:ln>
        </p:spPr>
        <p:txBody>
          <a:bodyPr lIns="45719" rIns="45719"/>
          <a:lstStyle/>
          <a:p>
            <a:pPr>
              <a:defRPr sz="1800">
                <a:latin typeface="Gill Sans"/>
                <a:ea typeface="Gill Sans"/>
                <a:cs typeface="Gill Sans"/>
                <a:sym typeface="Gill Sans"/>
              </a:defRPr>
            </a:pPr>
          </a:p>
        </p:txBody>
      </p:sp>
      <p:sp>
        <p:nvSpPr>
          <p:cNvPr id="30" name="Google Shape;24;p3"/>
          <p:cNvSpPr/>
          <p:nvPr/>
        </p:nvSpPr>
        <p:spPr>
          <a:xfrm>
            <a:off x="4241829" y="457199"/>
            <a:ext cx="3703321" cy="91443"/>
          </a:xfrm>
          <a:prstGeom prst="rect">
            <a:avLst/>
          </a:prstGeom>
          <a:solidFill>
            <a:schemeClr val="accent2"/>
          </a:solidFill>
          <a:ln w="12700">
            <a:miter lim="400000"/>
          </a:ln>
        </p:spPr>
        <p:txBody>
          <a:bodyPr lIns="45719" rIns="45719"/>
          <a:lstStyle/>
          <a:p>
            <a:pPr>
              <a:defRPr sz="1800">
                <a:latin typeface="Gill Sans"/>
                <a:ea typeface="Gill Sans"/>
                <a:cs typeface="Gill Sans"/>
                <a:sym typeface="Gill Sans"/>
              </a:defRPr>
            </a:pPr>
          </a:p>
        </p:txBody>
      </p:sp>
      <p:sp>
        <p:nvSpPr>
          <p:cNvPr id="31" name="Google Shape;25;p3"/>
          <p:cNvSpPr/>
          <p:nvPr/>
        </p:nvSpPr>
        <p:spPr>
          <a:xfrm>
            <a:off x="440285" y="614407"/>
            <a:ext cx="11309340" cy="1189300"/>
          </a:xfrm>
          <a:prstGeom prst="rect">
            <a:avLst/>
          </a:prstGeom>
          <a:solidFill>
            <a:schemeClr val="accent1"/>
          </a:solidFill>
          <a:ln w="12700">
            <a:miter lim="400000"/>
          </a:ln>
        </p:spPr>
        <p:txBody>
          <a:bodyPr lIns="45719" rIns="45719"/>
          <a:lstStyle/>
          <a:p>
            <a:pPr>
              <a:defRPr sz="1800">
                <a:latin typeface="Gill Sans"/>
                <a:ea typeface="Gill Sans"/>
                <a:cs typeface="Gill Sans"/>
                <a:sym typeface="Gill Sans"/>
              </a:defRPr>
            </a:pPr>
          </a:p>
        </p:txBody>
      </p:sp>
      <p:sp>
        <p:nvSpPr>
          <p:cNvPr id="32" name="Title Text"/>
          <p:cNvSpPr txBox="1"/>
          <p:nvPr>
            <p:ph type="title"/>
          </p:nvPr>
        </p:nvSpPr>
        <p:spPr>
          <a:xfrm>
            <a:off x="581190" y="702155"/>
            <a:ext cx="11029618" cy="1013802"/>
          </a:xfrm>
          <a:prstGeom prst="rect">
            <a:avLst/>
          </a:prstGeom>
        </p:spPr>
        <p:txBody>
          <a:bodyPr/>
          <a:lstStyle/>
          <a:p>
            <a:pPr/>
            <a:r>
              <a:t>Title Text</a:t>
            </a:r>
          </a:p>
        </p:txBody>
      </p:sp>
      <p:sp>
        <p:nvSpPr>
          <p:cNvPr id="33" name="Body Level One…"/>
          <p:cNvSpPr txBox="1"/>
          <p:nvPr>
            <p:ph type="body" idx="1"/>
          </p:nvPr>
        </p:nvSpPr>
        <p:spPr>
          <a:xfrm>
            <a:off x="581190" y="2180495"/>
            <a:ext cx="11029618" cy="3678305"/>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xfrm>
            <a:off x="11392407" y="6029499"/>
            <a:ext cx="218401" cy="2184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41" name="Title Text"/>
          <p:cNvSpPr txBox="1"/>
          <p:nvPr>
            <p:ph type="title"/>
          </p:nvPr>
        </p:nvSpPr>
        <p:spPr>
          <a:prstGeom prst="rect">
            <a:avLst/>
          </a:prstGeom>
        </p:spPr>
        <p:txBody>
          <a:bodyPr/>
          <a:lstStyle/>
          <a:p>
            <a:pPr/>
            <a:r>
              <a:t>Title Text</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49" name="Google Shape;33;p5"/>
          <p:cNvSpPr/>
          <p:nvPr/>
        </p:nvSpPr>
        <p:spPr>
          <a:xfrm>
            <a:off x="446533" y="457200"/>
            <a:ext cx="3703323" cy="94997"/>
          </a:xfrm>
          <a:prstGeom prst="rect">
            <a:avLst/>
          </a:prstGeom>
          <a:solidFill>
            <a:schemeClr val="accent1"/>
          </a:solidFill>
          <a:ln w="12700">
            <a:miter lim="400000"/>
          </a:ln>
        </p:spPr>
        <p:txBody>
          <a:bodyPr lIns="45719" rIns="45719"/>
          <a:lstStyle/>
          <a:p>
            <a:pPr>
              <a:defRPr sz="1800">
                <a:latin typeface="Gill Sans"/>
                <a:ea typeface="Gill Sans"/>
                <a:cs typeface="Gill Sans"/>
                <a:sym typeface="Gill Sans"/>
              </a:defRPr>
            </a:pPr>
          </a:p>
        </p:txBody>
      </p:sp>
      <p:sp>
        <p:nvSpPr>
          <p:cNvPr id="50" name="Google Shape;34;p5"/>
          <p:cNvSpPr/>
          <p:nvPr/>
        </p:nvSpPr>
        <p:spPr>
          <a:xfrm>
            <a:off x="8042147" y="453641"/>
            <a:ext cx="3703321" cy="98556"/>
          </a:xfrm>
          <a:prstGeom prst="rect">
            <a:avLst/>
          </a:prstGeom>
          <a:solidFill>
            <a:schemeClr val="accent4"/>
          </a:solidFill>
          <a:ln w="12700">
            <a:miter lim="400000"/>
          </a:ln>
        </p:spPr>
        <p:txBody>
          <a:bodyPr lIns="45719" rIns="45719"/>
          <a:lstStyle/>
          <a:p>
            <a:pPr>
              <a:defRPr sz="1800">
                <a:latin typeface="Gill Sans"/>
                <a:ea typeface="Gill Sans"/>
                <a:cs typeface="Gill Sans"/>
                <a:sym typeface="Gill Sans"/>
              </a:defRPr>
            </a:pPr>
          </a:p>
        </p:txBody>
      </p:sp>
      <p:sp>
        <p:nvSpPr>
          <p:cNvPr id="51" name="Google Shape;35;p5"/>
          <p:cNvSpPr/>
          <p:nvPr/>
        </p:nvSpPr>
        <p:spPr>
          <a:xfrm>
            <a:off x="4241829" y="457199"/>
            <a:ext cx="3703321" cy="91443"/>
          </a:xfrm>
          <a:prstGeom prst="rect">
            <a:avLst/>
          </a:prstGeom>
          <a:solidFill>
            <a:schemeClr val="accent2"/>
          </a:solidFill>
          <a:ln w="12700">
            <a:miter lim="400000"/>
          </a:ln>
        </p:spPr>
        <p:txBody>
          <a:bodyPr lIns="45719" rIns="45719"/>
          <a:lstStyle/>
          <a:p>
            <a:pPr>
              <a:defRPr sz="1800">
                <a:latin typeface="Gill Sans"/>
                <a:ea typeface="Gill Sans"/>
                <a:cs typeface="Gill Sans"/>
                <a:sym typeface="Gill Sans"/>
              </a:defRPr>
            </a:pPr>
          </a:p>
        </p:txBody>
      </p:sp>
      <p:sp>
        <p:nvSpPr>
          <p:cNvPr id="52" name="Google Shape;36;p5"/>
          <p:cNvSpPr/>
          <p:nvPr/>
        </p:nvSpPr>
        <p:spPr>
          <a:xfrm>
            <a:off x="447815" y="5141974"/>
            <a:ext cx="11290863" cy="1258829"/>
          </a:xfrm>
          <a:prstGeom prst="rect">
            <a:avLst/>
          </a:prstGeom>
          <a:solidFill>
            <a:schemeClr val="accent1"/>
          </a:solidFill>
          <a:ln w="12700">
            <a:miter lim="400000"/>
          </a:ln>
        </p:spPr>
        <p:txBody>
          <a:bodyPr lIns="45719" rIns="45719"/>
          <a:lstStyle/>
          <a:p>
            <a:pPr>
              <a:defRPr sz="1800">
                <a:latin typeface="Gill Sans"/>
                <a:ea typeface="Gill Sans"/>
                <a:cs typeface="Gill Sans"/>
                <a:sym typeface="Gill Sans"/>
              </a:defRPr>
            </a:pPr>
          </a:p>
        </p:txBody>
      </p:sp>
      <p:sp>
        <p:nvSpPr>
          <p:cNvPr id="53" name="Title Text"/>
          <p:cNvSpPr txBox="1"/>
          <p:nvPr>
            <p:ph type="title"/>
          </p:nvPr>
        </p:nvSpPr>
        <p:spPr>
          <a:xfrm>
            <a:off x="581193" y="3043908"/>
            <a:ext cx="11029616" cy="1497509"/>
          </a:xfrm>
          <a:prstGeom prst="rect">
            <a:avLst/>
          </a:prstGeom>
        </p:spPr>
        <p:txBody>
          <a:bodyPr/>
          <a:lstStyle>
            <a:lvl1pPr>
              <a:defRPr sz="3600">
                <a:solidFill>
                  <a:schemeClr val="accent1"/>
                </a:solidFill>
              </a:defRPr>
            </a:lvl1pPr>
          </a:lstStyle>
          <a:p>
            <a:pPr/>
            <a:r>
              <a:t>Title Text</a:t>
            </a:r>
          </a:p>
        </p:txBody>
      </p:sp>
      <p:sp>
        <p:nvSpPr>
          <p:cNvPr id="54" name="Body Level One…"/>
          <p:cNvSpPr txBox="1"/>
          <p:nvPr>
            <p:ph type="body" sz="quarter" idx="1"/>
          </p:nvPr>
        </p:nvSpPr>
        <p:spPr>
          <a:xfrm>
            <a:off x="581190" y="4541415"/>
            <a:ext cx="11029618" cy="600558"/>
          </a:xfrm>
          <a:prstGeom prst="rect">
            <a:avLst/>
          </a:prstGeom>
        </p:spPr>
        <p:txBody>
          <a:bodyPr anchor="t">
            <a:normAutofit fontScale="100000" lnSpcReduction="0"/>
          </a:bodyPr>
          <a:lstStyle>
            <a:lvl1pPr marL="228600" indent="0">
              <a:buClrTx/>
              <a:buSzTx/>
              <a:buFontTx/>
              <a:buNone/>
              <a:defRPr>
                <a:solidFill>
                  <a:schemeClr val="accent2"/>
                </a:solidFill>
              </a:defRPr>
            </a:lvl1pPr>
            <a:lvl2pPr marL="228600" indent="457200">
              <a:buClrTx/>
              <a:buSzTx/>
              <a:buFontTx/>
              <a:buNone/>
              <a:defRPr>
                <a:solidFill>
                  <a:schemeClr val="accent2"/>
                </a:solidFill>
              </a:defRPr>
            </a:lvl2pPr>
            <a:lvl3pPr marL="228600" indent="914400">
              <a:buClrTx/>
              <a:buSzTx/>
              <a:buFontTx/>
              <a:buNone/>
              <a:defRPr>
                <a:solidFill>
                  <a:schemeClr val="accent2"/>
                </a:solidFill>
              </a:defRPr>
            </a:lvl3pPr>
            <a:lvl4pPr marL="228600" indent="1371600">
              <a:buClrTx/>
              <a:buSzTx/>
              <a:buFontTx/>
              <a:buNone/>
              <a:defRPr>
                <a:solidFill>
                  <a:schemeClr val="accent2"/>
                </a:solidFill>
              </a:defRPr>
            </a:lvl4pPr>
            <a:lvl5pPr marL="228600" indent="1828800">
              <a:buClrTx/>
              <a:buSzTx/>
              <a:buFontTx/>
              <a:buNone/>
              <a:defRPr>
                <a:solidFill>
                  <a:schemeClr val="accent2"/>
                </a:solidFill>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prstGeom prst="rect">
            <a:avLst/>
          </a:prstGeom>
        </p:spPr>
        <p:txBody>
          <a:bodyPr/>
          <a:lstStyle>
            <a:lvl1pPr>
              <a:defRPr>
                <a:solidFill>
                  <a:srgbClr val="2F5AAC"/>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62" name="Google Shape;41;p6"/>
          <p:cNvSpPr/>
          <p:nvPr/>
        </p:nvSpPr>
        <p:spPr>
          <a:xfrm>
            <a:off x="446533" y="457200"/>
            <a:ext cx="3703323" cy="94997"/>
          </a:xfrm>
          <a:prstGeom prst="rect">
            <a:avLst/>
          </a:prstGeom>
          <a:solidFill>
            <a:schemeClr val="accent1"/>
          </a:solidFill>
          <a:ln w="12700">
            <a:miter lim="400000"/>
          </a:ln>
        </p:spPr>
        <p:txBody>
          <a:bodyPr lIns="45719" rIns="45719"/>
          <a:lstStyle/>
          <a:p>
            <a:pPr>
              <a:defRPr sz="1800">
                <a:latin typeface="Gill Sans"/>
                <a:ea typeface="Gill Sans"/>
                <a:cs typeface="Gill Sans"/>
                <a:sym typeface="Gill Sans"/>
              </a:defRPr>
            </a:pPr>
          </a:p>
        </p:txBody>
      </p:sp>
      <p:sp>
        <p:nvSpPr>
          <p:cNvPr id="63" name="Google Shape;42;p6"/>
          <p:cNvSpPr/>
          <p:nvPr/>
        </p:nvSpPr>
        <p:spPr>
          <a:xfrm>
            <a:off x="8042147" y="453641"/>
            <a:ext cx="3703321" cy="98556"/>
          </a:xfrm>
          <a:prstGeom prst="rect">
            <a:avLst/>
          </a:prstGeom>
          <a:solidFill>
            <a:schemeClr val="accent4"/>
          </a:solidFill>
          <a:ln w="12700">
            <a:miter lim="400000"/>
          </a:ln>
        </p:spPr>
        <p:txBody>
          <a:bodyPr lIns="45719" rIns="45719"/>
          <a:lstStyle/>
          <a:p>
            <a:pPr>
              <a:defRPr sz="1800">
                <a:latin typeface="Gill Sans"/>
                <a:ea typeface="Gill Sans"/>
                <a:cs typeface="Gill Sans"/>
                <a:sym typeface="Gill Sans"/>
              </a:defRPr>
            </a:pPr>
          </a:p>
        </p:txBody>
      </p:sp>
      <p:sp>
        <p:nvSpPr>
          <p:cNvPr id="64" name="Google Shape;43;p6"/>
          <p:cNvSpPr/>
          <p:nvPr/>
        </p:nvSpPr>
        <p:spPr>
          <a:xfrm>
            <a:off x="4241829" y="457199"/>
            <a:ext cx="3703321" cy="91443"/>
          </a:xfrm>
          <a:prstGeom prst="rect">
            <a:avLst/>
          </a:prstGeom>
          <a:solidFill>
            <a:schemeClr val="accent2"/>
          </a:solidFill>
          <a:ln w="12700">
            <a:miter lim="400000"/>
          </a:ln>
        </p:spPr>
        <p:txBody>
          <a:bodyPr lIns="45719" rIns="45719"/>
          <a:lstStyle/>
          <a:p>
            <a:pPr>
              <a:defRPr sz="1800">
                <a:latin typeface="Gill Sans"/>
                <a:ea typeface="Gill Sans"/>
                <a:cs typeface="Gill Sans"/>
                <a:sym typeface="Gill Sans"/>
              </a:defRPr>
            </a:pPr>
          </a:p>
        </p:txBody>
      </p:sp>
      <p:sp>
        <p:nvSpPr>
          <p:cNvPr id="65" name="Google Shape;44;p6"/>
          <p:cNvSpPr/>
          <p:nvPr/>
        </p:nvSpPr>
        <p:spPr>
          <a:xfrm>
            <a:off x="445982" y="606554"/>
            <a:ext cx="11300036" cy="1258829"/>
          </a:xfrm>
          <a:prstGeom prst="rect">
            <a:avLst/>
          </a:prstGeom>
          <a:solidFill>
            <a:schemeClr val="accent1"/>
          </a:solidFill>
          <a:ln w="12700">
            <a:miter lim="400000"/>
          </a:ln>
        </p:spPr>
        <p:txBody>
          <a:bodyPr lIns="45719" rIns="45719"/>
          <a:lstStyle/>
          <a:p>
            <a:pPr>
              <a:defRPr sz="1800">
                <a:latin typeface="Gill Sans"/>
                <a:ea typeface="Gill Sans"/>
                <a:cs typeface="Gill Sans"/>
                <a:sym typeface="Gill Sans"/>
              </a:defRPr>
            </a:pPr>
          </a:p>
        </p:txBody>
      </p:sp>
      <p:sp>
        <p:nvSpPr>
          <p:cNvPr id="66" name="Title Text"/>
          <p:cNvSpPr txBox="1"/>
          <p:nvPr>
            <p:ph type="title"/>
          </p:nvPr>
        </p:nvSpPr>
        <p:spPr>
          <a:xfrm>
            <a:off x="581193" y="729657"/>
            <a:ext cx="11029616" cy="988334"/>
          </a:xfrm>
          <a:prstGeom prst="rect">
            <a:avLst/>
          </a:prstGeom>
        </p:spPr>
        <p:txBody>
          <a:bodyPr/>
          <a:lstStyle/>
          <a:p>
            <a:pPr/>
            <a:r>
              <a:t>Title Text</a:t>
            </a:r>
          </a:p>
        </p:txBody>
      </p:sp>
      <p:sp>
        <p:nvSpPr>
          <p:cNvPr id="67" name="Body Level One…"/>
          <p:cNvSpPr txBox="1"/>
          <p:nvPr>
            <p:ph type="body" sz="half" idx="1"/>
          </p:nvPr>
        </p:nvSpPr>
        <p:spPr>
          <a:xfrm>
            <a:off x="581193" y="2228001"/>
            <a:ext cx="5422390" cy="3633049"/>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75" name="Google Shape;49;p7"/>
          <p:cNvSpPr/>
          <p:nvPr/>
        </p:nvSpPr>
        <p:spPr>
          <a:xfrm>
            <a:off x="446533" y="457200"/>
            <a:ext cx="3703323" cy="94997"/>
          </a:xfrm>
          <a:prstGeom prst="rect">
            <a:avLst/>
          </a:prstGeom>
          <a:solidFill>
            <a:schemeClr val="accent1"/>
          </a:solidFill>
          <a:ln w="12700">
            <a:miter lim="400000"/>
          </a:ln>
        </p:spPr>
        <p:txBody>
          <a:bodyPr lIns="45719" rIns="45719"/>
          <a:lstStyle/>
          <a:p>
            <a:pPr>
              <a:defRPr sz="1800">
                <a:latin typeface="Gill Sans"/>
                <a:ea typeface="Gill Sans"/>
                <a:cs typeface="Gill Sans"/>
                <a:sym typeface="Gill Sans"/>
              </a:defRPr>
            </a:pPr>
          </a:p>
        </p:txBody>
      </p:sp>
      <p:sp>
        <p:nvSpPr>
          <p:cNvPr id="76" name="Google Shape;50;p7"/>
          <p:cNvSpPr/>
          <p:nvPr/>
        </p:nvSpPr>
        <p:spPr>
          <a:xfrm>
            <a:off x="8042147" y="453641"/>
            <a:ext cx="3703321" cy="98556"/>
          </a:xfrm>
          <a:prstGeom prst="rect">
            <a:avLst/>
          </a:prstGeom>
          <a:solidFill>
            <a:schemeClr val="accent4"/>
          </a:solidFill>
          <a:ln w="12700">
            <a:miter lim="400000"/>
          </a:ln>
        </p:spPr>
        <p:txBody>
          <a:bodyPr lIns="45719" rIns="45719"/>
          <a:lstStyle/>
          <a:p>
            <a:pPr>
              <a:defRPr sz="1800">
                <a:latin typeface="Gill Sans"/>
                <a:ea typeface="Gill Sans"/>
                <a:cs typeface="Gill Sans"/>
                <a:sym typeface="Gill Sans"/>
              </a:defRPr>
            </a:pPr>
          </a:p>
        </p:txBody>
      </p:sp>
      <p:sp>
        <p:nvSpPr>
          <p:cNvPr id="77" name="Google Shape;51;p7"/>
          <p:cNvSpPr/>
          <p:nvPr/>
        </p:nvSpPr>
        <p:spPr>
          <a:xfrm>
            <a:off x="4241829" y="457199"/>
            <a:ext cx="3703321" cy="91443"/>
          </a:xfrm>
          <a:prstGeom prst="rect">
            <a:avLst/>
          </a:prstGeom>
          <a:solidFill>
            <a:schemeClr val="accent2"/>
          </a:solidFill>
          <a:ln w="12700">
            <a:miter lim="400000"/>
          </a:ln>
        </p:spPr>
        <p:txBody>
          <a:bodyPr lIns="45719" rIns="45719"/>
          <a:lstStyle/>
          <a:p>
            <a:pPr>
              <a:defRPr sz="1800">
                <a:latin typeface="Gill Sans"/>
                <a:ea typeface="Gill Sans"/>
                <a:cs typeface="Gill Sans"/>
                <a:sym typeface="Gill Sans"/>
              </a:defRPr>
            </a:pPr>
          </a:p>
        </p:txBody>
      </p:sp>
      <p:sp>
        <p:nvSpPr>
          <p:cNvPr id="78" name="Google Shape;52;p7"/>
          <p:cNvSpPr/>
          <p:nvPr/>
        </p:nvSpPr>
        <p:spPr>
          <a:xfrm>
            <a:off x="445982" y="606554"/>
            <a:ext cx="11300036" cy="1258829"/>
          </a:xfrm>
          <a:prstGeom prst="rect">
            <a:avLst/>
          </a:prstGeom>
          <a:solidFill>
            <a:schemeClr val="accent1"/>
          </a:solidFill>
          <a:ln w="12700">
            <a:miter lim="400000"/>
          </a:ln>
        </p:spPr>
        <p:txBody>
          <a:bodyPr lIns="45719" rIns="45719"/>
          <a:lstStyle/>
          <a:p>
            <a:pPr>
              <a:defRPr sz="1800">
                <a:latin typeface="Gill Sans"/>
                <a:ea typeface="Gill Sans"/>
                <a:cs typeface="Gill Sans"/>
                <a:sym typeface="Gill Sans"/>
              </a:defRPr>
            </a:pPr>
          </a:p>
        </p:txBody>
      </p:sp>
      <p:sp>
        <p:nvSpPr>
          <p:cNvPr id="79" name="Title Text"/>
          <p:cNvSpPr txBox="1"/>
          <p:nvPr>
            <p:ph type="title"/>
          </p:nvPr>
        </p:nvSpPr>
        <p:spPr>
          <a:xfrm>
            <a:off x="581193" y="729657"/>
            <a:ext cx="11029616" cy="988334"/>
          </a:xfrm>
          <a:prstGeom prst="rect">
            <a:avLst/>
          </a:prstGeom>
        </p:spPr>
        <p:txBody>
          <a:bodyPr/>
          <a:lstStyle/>
          <a:p>
            <a:pPr/>
            <a:r>
              <a:t>Title Text</a:t>
            </a:r>
          </a:p>
        </p:txBody>
      </p:sp>
      <p:sp>
        <p:nvSpPr>
          <p:cNvPr id="80" name="Body Level One…"/>
          <p:cNvSpPr txBox="1"/>
          <p:nvPr>
            <p:ph type="body" sz="quarter" idx="1"/>
          </p:nvPr>
        </p:nvSpPr>
        <p:spPr>
          <a:xfrm>
            <a:off x="887219" y="2250892"/>
            <a:ext cx="5087076" cy="536007"/>
          </a:xfrm>
          <a:prstGeom prst="rect">
            <a:avLst/>
          </a:prstGeom>
        </p:spPr>
        <p:txBody>
          <a:bodyPr anchor="b">
            <a:normAutofit fontScale="100000" lnSpcReduction="0"/>
          </a:bodyPr>
          <a:lstStyle>
            <a:lvl1pPr marL="228600" indent="0">
              <a:buClrTx/>
              <a:buSzTx/>
              <a:buFontTx/>
              <a:buNone/>
              <a:defRPr sz="2200">
                <a:solidFill>
                  <a:schemeClr val="accent2"/>
                </a:solidFill>
              </a:defRPr>
            </a:lvl1pPr>
            <a:lvl2pPr marL="228600" indent="457200">
              <a:buClrTx/>
              <a:buSzTx/>
              <a:buFontTx/>
              <a:buNone/>
              <a:defRPr sz="2200">
                <a:solidFill>
                  <a:schemeClr val="accent2"/>
                </a:solidFill>
              </a:defRPr>
            </a:lvl2pPr>
            <a:lvl3pPr marL="228600" indent="914400">
              <a:buClrTx/>
              <a:buSzTx/>
              <a:buFontTx/>
              <a:buNone/>
              <a:defRPr sz="2200">
                <a:solidFill>
                  <a:schemeClr val="accent2"/>
                </a:solidFill>
              </a:defRPr>
            </a:lvl3pPr>
            <a:lvl4pPr marL="228600" indent="1371600">
              <a:buClrTx/>
              <a:buSzTx/>
              <a:buFontTx/>
              <a:buNone/>
              <a:defRPr sz="2200">
                <a:solidFill>
                  <a:schemeClr val="accent2"/>
                </a:solidFill>
              </a:defRPr>
            </a:lvl4pPr>
            <a:lvl5pPr marL="228600" indent="1828800">
              <a:buClrTx/>
              <a:buSzTx/>
              <a:buFontTx/>
              <a:buNone/>
              <a:defRPr sz="2200">
                <a:solidFill>
                  <a:schemeClr val="accent2"/>
                </a:solidFill>
              </a:defRPr>
            </a:lvl5pPr>
          </a:lstStyle>
          <a:p>
            <a:pPr/>
            <a:r>
              <a:t>Body Level One</a:t>
            </a:r>
          </a:p>
          <a:p>
            <a:pPr lvl="1"/>
            <a:r>
              <a:t>Body Level Two</a:t>
            </a:r>
          </a:p>
          <a:p>
            <a:pPr lvl="2"/>
            <a:r>
              <a:t>Body Level Three</a:t>
            </a:r>
          </a:p>
          <a:p>
            <a:pPr lvl="3"/>
            <a:r>
              <a:t>Body Level Four</a:t>
            </a:r>
          </a:p>
          <a:p>
            <a:pPr lvl="4"/>
            <a:r>
              <a:t>Body Level Five</a:t>
            </a:r>
          </a:p>
        </p:txBody>
      </p:sp>
      <p:sp>
        <p:nvSpPr>
          <p:cNvPr id="81" name="Google Shape;55;p7"/>
          <p:cNvSpPr txBox="1"/>
          <p:nvPr>
            <p:ph type="body" sz="quarter" idx="13"/>
          </p:nvPr>
        </p:nvSpPr>
        <p:spPr>
          <a:xfrm>
            <a:off x="6523735" y="2250892"/>
            <a:ext cx="5087073" cy="553375"/>
          </a:xfrm>
          <a:prstGeom prst="rect">
            <a:avLst/>
          </a:prstGeom>
        </p:spPr>
        <p:txBody>
          <a:bodyPr anchor="b">
            <a:normAutofit fontScale="100000" lnSpcReduction="0"/>
          </a:bodyPr>
          <a:lstStyle/>
          <a:p>
            <a:pP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89" name="Google Shape;58;p8"/>
          <p:cNvSpPr/>
          <p:nvPr/>
        </p:nvSpPr>
        <p:spPr>
          <a:xfrm>
            <a:off x="446533" y="457200"/>
            <a:ext cx="3703323" cy="94997"/>
          </a:xfrm>
          <a:prstGeom prst="rect">
            <a:avLst/>
          </a:prstGeom>
          <a:solidFill>
            <a:schemeClr val="accent1"/>
          </a:solidFill>
          <a:ln w="12700">
            <a:miter lim="400000"/>
          </a:ln>
        </p:spPr>
        <p:txBody>
          <a:bodyPr lIns="45719" rIns="45719"/>
          <a:lstStyle/>
          <a:p>
            <a:pPr>
              <a:defRPr sz="1800">
                <a:latin typeface="Gill Sans"/>
                <a:ea typeface="Gill Sans"/>
                <a:cs typeface="Gill Sans"/>
                <a:sym typeface="Gill Sans"/>
              </a:defRPr>
            </a:pPr>
          </a:p>
        </p:txBody>
      </p:sp>
      <p:sp>
        <p:nvSpPr>
          <p:cNvPr id="90" name="Google Shape;59;p8"/>
          <p:cNvSpPr/>
          <p:nvPr/>
        </p:nvSpPr>
        <p:spPr>
          <a:xfrm>
            <a:off x="8042147" y="453641"/>
            <a:ext cx="3703321" cy="98556"/>
          </a:xfrm>
          <a:prstGeom prst="rect">
            <a:avLst/>
          </a:prstGeom>
          <a:solidFill>
            <a:schemeClr val="accent4"/>
          </a:solidFill>
          <a:ln w="12700">
            <a:miter lim="400000"/>
          </a:ln>
        </p:spPr>
        <p:txBody>
          <a:bodyPr lIns="45719" rIns="45719"/>
          <a:lstStyle/>
          <a:p>
            <a:pPr>
              <a:defRPr sz="1800">
                <a:latin typeface="Gill Sans"/>
                <a:ea typeface="Gill Sans"/>
                <a:cs typeface="Gill Sans"/>
                <a:sym typeface="Gill Sans"/>
              </a:defRPr>
            </a:pPr>
          </a:p>
        </p:txBody>
      </p:sp>
      <p:sp>
        <p:nvSpPr>
          <p:cNvPr id="91" name="Google Shape;60;p8"/>
          <p:cNvSpPr/>
          <p:nvPr/>
        </p:nvSpPr>
        <p:spPr>
          <a:xfrm>
            <a:off x="4241829" y="457199"/>
            <a:ext cx="3703321" cy="91443"/>
          </a:xfrm>
          <a:prstGeom prst="rect">
            <a:avLst/>
          </a:prstGeom>
          <a:solidFill>
            <a:schemeClr val="accent2"/>
          </a:solidFill>
          <a:ln w="12700">
            <a:miter lim="400000"/>
          </a:ln>
        </p:spPr>
        <p:txBody>
          <a:bodyPr lIns="45719" rIns="45719"/>
          <a:lstStyle/>
          <a:p>
            <a:pPr>
              <a:defRPr sz="1800">
                <a:latin typeface="Gill Sans"/>
                <a:ea typeface="Gill Sans"/>
                <a:cs typeface="Gill Sans"/>
                <a:sym typeface="Gill Sans"/>
              </a:defRPr>
            </a:pP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99" name="Google Shape;63;p9"/>
          <p:cNvSpPr/>
          <p:nvPr/>
        </p:nvSpPr>
        <p:spPr>
          <a:xfrm>
            <a:off x="446533" y="457200"/>
            <a:ext cx="3703323" cy="94997"/>
          </a:xfrm>
          <a:prstGeom prst="rect">
            <a:avLst/>
          </a:prstGeom>
          <a:solidFill>
            <a:schemeClr val="accent1"/>
          </a:solidFill>
          <a:ln w="12700">
            <a:miter lim="400000"/>
          </a:ln>
        </p:spPr>
        <p:txBody>
          <a:bodyPr lIns="45719" rIns="45719"/>
          <a:lstStyle/>
          <a:p>
            <a:pPr>
              <a:defRPr sz="1800">
                <a:latin typeface="Gill Sans"/>
                <a:ea typeface="Gill Sans"/>
                <a:cs typeface="Gill Sans"/>
                <a:sym typeface="Gill Sans"/>
              </a:defRPr>
            </a:pPr>
          </a:p>
        </p:txBody>
      </p:sp>
      <p:sp>
        <p:nvSpPr>
          <p:cNvPr id="100" name="Google Shape;64;p9"/>
          <p:cNvSpPr/>
          <p:nvPr/>
        </p:nvSpPr>
        <p:spPr>
          <a:xfrm>
            <a:off x="8042147" y="453641"/>
            <a:ext cx="3703321" cy="98556"/>
          </a:xfrm>
          <a:prstGeom prst="rect">
            <a:avLst/>
          </a:prstGeom>
          <a:solidFill>
            <a:schemeClr val="accent4"/>
          </a:solidFill>
          <a:ln w="12700">
            <a:miter lim="400000"/>
          </a:ln>
        </p:spPr>
        <p:txBody>
          <a:bodyPr lIns="45719" rIns="45719"/>
          <a:lstStyle/>
          <a:p>
            <a:pPr>
              <a:defRPr sz="1800">
                <a:latin typeface="Gill Sans"/>
                <a:ea typeface="Gill Sans"/>
                <a:cs typeface="Gill Sans"/>
                <a:sym typeface="Gill Sans"/>
              </a:defRPr>
            </a:pPr>
          </a:p>
        </p:txBody>
      </p:sp>
      <p:sp>
        <p:nvSpPr>
          <p:cNvPr id="101" name="Google Shape;65;p9"/>
          <p:cNvSpPr/>
          <p:nvPr/>
        </p:nvSpPr>
        <p:spPr>
          <a:xfrm>
            <a:off x="4241829" y="457199"/>
            <a:ext cx="3703321" cy="91443"/>
          </a:xfrm>
          <a:prstGeom prst="rect">
            <a:avLst/>
          </a:prstGeom>
          <a:solidFill>
            <a:schemeClr val="accent2"/>
          </a:solidFill>
          <a:ln w="12700">
            <a:miter lim="400000"/>
          </a:ln>
        </p:spPr>
        <p:txBody>
          <a:bodyPr lIns="45719" rIns="45719"/>
          <a:lstStyle/>
          <a:p>
            <a:pPr>
              <a:defRPr sz="1800">
                <a:latin typeface="Gill Sans"/>
                <a:ea typeface="Gill Sans"/>
                <a:cs typeface="Gill Sans"/>
                <a:sym typeface="Gill Sans"/>
              </a:defRPr>
            </a:pPr>
          </a:p>
        </p:txBody>
      </p:sp>
      <p:sp>
        <p:nvSpPr>
          <p:cNvPr id="102" name="Google Shape;66;p9"/>
          <p:cNvSpPr/>
          <p:nvPr/>
        </p:nvSpPr>
        <p:spPr>
          <a:xfrm>
            <a:off x="447816" y="5141972"/>
            <a:ext cx="11298202" cy="1274704"/>
          </a:xfrm>
          <a:prstGeom prst="rect">
            <a:avLst/>
          </a:prstGeom>
          <a:solidFill>
            <a:schemeClr val="accent1"/>
          </a:solidFill>
          <a:ln w="12700">
            <a:miter lim="400000"/>
          </a:ln>
        </p:spPr>
        <p:txBody>
          <a:bodyPr lIns="45719" rIns="45719"/>
          <a:lstStyle/>
          <a:p>
            <a:pPr>
              <a:defRPr sz="1800">
                <a:latin typeface="Gill Sans"/>
                <a:ea typeface="Gill Sans"/>
                <a:cs typeface="Gill Sans"/>
                <a:sym typeface="Gill Sans"/>
              </a:defRPr>
            </a:pPr>
          </a:p>
        </p:txBody>
      </p:sp>
      <p:sp>
        <p:nvSpPr>
          <p:cNvPr id="103" name="Title Text"/>
          <p:cNvSpPr txBox="1"/>
          <p:nvPr>
            <p:ph type="title"/>
          </p:nvPr>
        </p:nvSpPr>
        <p:spPr>
          <a:xfrm>
            <a:off x="581190" y="5262295"/>
            <a:ext cx="4909448" cy="689516"/>
          </a:xfrm>
          <a:prstGeom prst="rect">
            <a:avLst/>
          </a:prstGeom>
        </p:spPr>
        <p:txBody>
          <a:bodyPr anchor="ctr"/>
          <a:lstStyle>
            <a:lvl1pPr>
              <a:defRPr sz="2000">
                <a:solidFill>
                  <a:srgbClr val="2F5AAC"/>
                </a:solidFill>
              </a:defRPr>
            </a:lvl1pPr>
          </a:lstStyle>
          <a:p>
            <a:pPr/>
            <a:r>
              <a:t>Title Text</a:t>
            </a:r>
          </a:p>
        </p:txBody>
      </p:sp>
      <p:sp>
        <p:nvSpPr>
          <p:cNvPr id="104" name="Body Level One…"/>
          <p:cNvSpPr txBox="1"/>
          <p:nvPr>
            <p:ph type="body" idx="1"/>
          </p:nvPr>
        </p:nvSpPr>
        <p:spPr>
          <a:xfrm>
            <a:off x="447815" y="601199"/>
            <a:ext cx="11292842" cy="4204802"/>
          </a:xfrm>
          <a:prstGeom prst="rect">
            <a:avLst/>
          </a:prstGeom>
        </p:spPr>
        <p:txBody>
          <a:bodyPr>
            <a:normAutofit fontScale="100000" lnSpcReduction="0"/>
          </a:bodyPr>
          <a:lstStyle>
            <a:lvl1pPr indent="-345440">
              <a:buSzPts val="2000"/>
              <a:defRPr sz="2000"/>
            </a:lvl1pPr>
            <a:lvl2pPr indent="-345440">
              <a:buSzPts val="2000"/>
              <a:defRPr sz="2000"/>
            </a:lvl2pPr>
            <a:lvl3pPr indent="-345438">
              <a:buSzPts val="2000"/>
              <a:defRPr sz="2000"/>
            </a:lvl3pPr>
            <a:lvl4pPr indent="-345438">
              <a:buSzPts val="2000"/>
              <a:defRPr sz="2000"/>
            </a:lvl4pPr>
            <a:lvl5pPr indent="-345438">
              <a:buSzPts val="2000"/>
              <a:defRPr sz="2000"/>
            </a:lvl5pPr>
          </a:lstStyle>
          <a:p>
            <a:pPr/>
            <a:r>
              <a:t>Body Level One</a:t>
            </a:r>
          </a:p>
          <a:p>
            <a:pPr lvl="1"/>
            <a:r>
              <a:t>Body Level Two</a:t>
            </a:r>
          </a:p>
          <a:p>
            <a:pPr lvl="2"/>
            <a:r>
              <a:t>Body Level Three</a:t>
            </a:r>
          </a:p>
          <a:p>
            <a:pPr lvl="3"/>
            <a:r>
              <a:t>Body Level Four</a:t>
            </a:r>
          </a:p>
          <a:p>
            <a:pPr lvl="4"/>
            <a:r>
              <a:t>Body Level Five</a:t>
            </a:r>
          </a:p>
        </p:txBody>
      </p:sp>
      <p:sp>
        <p:nvSpPr>
          <p:cNvPr id="105" name="Google Shape;69;p9"/>
          <p:cNvSpPr txBox="1"/>
          <p:nvPr>
            <p:ph type="body" sz="quarter" idx="13"/>
          </p:nvPr>
        </p:nvSpPr>
        <p:spPr>
          <a:xfrm>
            <a:off x="5740821" y="5262295"/>
            <a:ext cx="5869990" cy="689517"/>
          </a:xfrm>
          <a:prstGeom prst="rect">
            <a:avLst/>
          </a:prstGeom>
        </p:spPr>
        <p:txBody>
          <a:bodyPr>
            <a:normAutofit fontScale="100000" lnSpcReduction="0"/>
          </a:bodyPr>
          <a:lstStyle/>
          <a:p>
            <a:pPr/>
          </a:p>
        </p:txBody>
      </p:sp>
      <p:sp>
        <p:nvSpPr>
          <p:cNvPr id="106" name="Slide Number"/>
          <p:cNvSpPr txBox="1"/>
          <p:nvPr>
            <p:ph type="sldNum" sz="quarter" idx="2"/>
          </p:nvPr>
        </p:nvSpPr>
        <p:spPr>
          <a:prstGeom prst="rect">
            <a:avLst/>
          </a:prstGeom>
        </p:spPr>
        <p:txBody>
          <a:bodyPr/>
          <a:lstStyle>
            <a:lvl1pPr>
              <a:defRPr>
                <a:solidFill>
                  <a:srgbClr val="2F5AAC"/>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113" name="Google Shape;72;p10"/>
          <p:cNvSpPr/>
          <p:nvPr/>
        </p:nvSpPr>
        <p:spPr>
          <a:xfrm>
            <a:off x="446533" y="457200"/>
            <a:ext cx="3703323" cy="94997"/>
          </a:xfrm>
          <a:prstGeom prst="rect">
            <a:avLst/>
          </a:prstGeom>
          <a:solidFill>
            <a:schemeClr val="accent1"/>
          </a:solidFill>
          <a:ln w="12700">
            <a:miter lim="400000"/>
          </a:ln>
        </p:spPr>
        <p:txBody>
          <a:bodyPr lIns="45719" rIns="45719"/>
          <a:lstStyle/>
          <a:p>
            <a:pPr>
              <a:defRPr sz="1800">
                <a:latin typeface="Gill Sans"/>
                <a:ea typeface="Gill Sans"/>
                <a:cs typeface="Gill Sans"/>
                <a:sym typeface="Gill Sans"/>
              </a:defRPr>
            </a:pPr>
          </a:p>
        </p:txBody>
      </p:sp>
      <p:sp>
        <p:nvSpPr>
          <p:cNvPr id="114" name="Google Shape;73;p10"/>
          <p:cNvSpPr/>
          <p:nvPr/>
        </p:nvSpPr>
        <p:spPr>
          <a:xfrm>
            <a:off x="8042147" y="453641"/>
            <a:ext cx="3703321" cy="98556"/>
          </a:xfrm>
          <a:prstGeom prst="rect">
            <a:avLst/>
          </a:prstGeom>
          <a:solidFill>
            <a:schemeClr val="accent4"/>
          </a:solidFill>
          <a:ln w="12700">
            <a:miter lim="400000"/>
          </a:ln>
        </p:spPr>
        <p:txBody>
          <a:bodyPr lIns="45719" rIns="45719"/>
          <a:lstStyle/>
          <a:p>
            <a:pPr>
              <a:defRPr sz="1800">
                <a:latin typeface="Gill Sans"/>
                <a:ea typeface="Gill Sans"/>
                <a:cs typeface="Gill Sans"/>
                <a:sym typeface="Gill Sans"/>
              </a:defRPr>
            </a:pPr>
          </a:p>
        </p:txBody>
      </p:sp>
      <p:sp>
        <p:nvSpPr>
          <p:cNvPr id="115" name="Google Shape;74;p10"/>
          <p:cNvSpPr/>
          <p:nvPr/>
        </p:nvSpPr>
        <p:spPr>
          <a:xfrm>
            <a:off x="4241829" y="457199"/>
            <a:ext cx="3703321" cy="91443"/>
          </a:xfrm>
          <a:prstGeom prst="rect">
            <a:avLst/>
          </a:prstGeom>
          <a:solidFill>
            <a:schemeClr val="accent2"/>
          </a:solidFill>
          <a:ln w="12700">
            <a:miter lim="400000"/>
          </a:ln>
        </p:spPr>
        <p:txBody>
          <a:bodyPr lIns="45719" rIns="45719"/>
          <a:lstStyle/>
          <a:p>
            <a:pPr>
              <a:defRPr sz="1800">
                <a:latin typeface="Gill Sans"/>
                <a:ea typeface="Gill Sans"/>
                <a:cs typeface="Gill Sans"/>
                <a:sym typeface="Gill Sans"/>
              </a:defRPr>
            </a:pPr>
          </a:p>
        </p:txBody>
      </p:sp>
      <p:sp>
        <p:nvSpPr>
          <p:cNvPr id="116" name="Title Text"/>
          <p:cNvSpPr txBox="1"/>
          <p:nvPr>
            <p:ph type="title"/>
          </p:nvPr>
        </p:nvSpPr>
        <p:spPr>
          <a:xfrm>
            <a:off x="581193" y="4693389"/>
            <a:ext cx="11029616" cy="566740"/>
          </a:xfrm>
          <a:prstGeom prst="rect">
            <a:avLst/>
          </a:prstGeom>
        </p:spPr>
        <p:txBody>
          <a:bodyPr/>
          <a:lstStyle>
            <a:lvl1pPr>
              <a:defRPr sz="2400">
                <a:solidFill>
                  <a:schemeClr val="accent1"/>
                </a:solidFill>
              </a:defRPr>
            </a:lvl1pPr>
          </a:lstStyle>
          <a:p>
            <a:pPr/>
            <a:r>
              <a:t>Title Text</a:t>
            </a:r>
          </a:p>
        </p:txBody>
      </p:sp>
      <p:sp>
        <p:nvSpPr>
          <p:cNvPr id="117" name="Google Shape;76;p10"/>
          <p:cNvSpPr/>
          <p:nvPr>
            <p:ph type="pic" idx="13"/>
          </p:nvPr>
        </p:nvSpPr>
        <p:spPr>
          <a:xfrm>
            <a:off x="447815" y="599725"/>
            <a:ext cx="11290861" cy="3557252"/>
          </a:xfrm>
          <a:prstGeom prst="rect">
            <a:avLst/>
          </a:prstGeom>
        </p:spPr>
        <p:txBody>
          <a:bodyPr lIns="91439" tIns="45719" rIns="91439" bIns="45719" anchor="t"/>
          <a:lstStyle/>
          <a:p>
            <a:pPr/>
          </a:p>
        </p:txBody>
      </p:sp>
      <p:sp>
        <p:nvSpPr>
          <p:cNvPr id="118" name="Body Level One…"/>
          <p:cNvSpPr txBox="1"/>
          <p:nvPr>
            <p:ph type="body" sz="quarter" idx="1"/>
          </p:nvPr>
        </p:nvSpPr>
        <p:spPr>
          <a:xfrm>
            <a:off x="581190" y="5260125"/>
            <a:ext cx="11029620" cy="598674"/>
          </a:xfrm>
          <a:prstGeom prst="rect">
            <a:avLst/>
          </a:prstGeom>
        </p:spPr>
        <p:txBody>
          <a:bodyPr>
            <a:normAutofit fontScale="100000" lnSpcReduction="0"/>
          </a:bodyPr>
          <a:lstStyle>
            <a:lvl1pPr marL="228600" indent="0">
              <a:buClrTx/>
              <a:buSzTx/>
              <a:buFontTx/>
              <a:buNone/>
              <a:defRPr sz="1200"/>
            </a:lvl1pPr>
            <a:lvl2pPr marL="228600" indent="457200">
              <a:buClrTx/>
              <a:buSzTx/>
              <a:buFontTx/>
              <a:buNone/>
              <a:defRPr sz="1200"/>
            </a:lvl2pPr>
            <a:lvl3pPr marL="228600" indent="914400">
              <a:buClrTx/>
              <a:buSzTx/>
              <a:buFontTx/>
              <a:buNone/>
              <a:defRPr sz="1200"/>
            </a:lvl3pPr>
            <a:lvl4pPr marL="228600" indent="1371600">
              <a:buClrTx/>
              <a:buSzTx/>
              <a:buFontTx/>
              <a:buNone/>
              <a:defRPr sz="1200"/>
            </a:lvl4pPr>
            <a:lvl5pPr marL="228600" indent="1828800">
              <a:buClrTx/>
              <a:buSzTx/>
              <a:buFont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6;p1"/>
          <p:cNvSpPr/>
          <p:nvPr/>
        </p:nvSpPr>
        <p:spPr>
          <a:xfrm>
            <a:off x="446533" y="457200"/>
            <a:ext cx="3703323" cy="94997"/>
          </a:xfrm>
          <a:prstGeom prst="rect">
            <a:avLst/>
          </a:prstGeom>
          <a:solidFill>
            <a:schemeClr val="accent1"/>
          </a:solidFill>
          <a:ln w="12700">
            <a:miter lim="400000"/>
          </a:ln>
        </p:spPr>
        <p:txBody>
          <a:bodyPr lIns="45719" rIns="45719"/>
          <a:lstStyle/>
          <a:p>
            <a:pPr>
              <a:defRPr sz="1800">
                <a:latin typeface="Gill Sans"/>
                <a:ea typeface="Gill Sans"/>
                <a:cs typeface="Gill Sans"/>
                <a:sym typeface="Gill Sans"/>
              </a:defRPr>
            </a:pPr>
          </a:p>
        </p:txBody>
      </p:sp>
      <p:sp>
        <p:nvSpPr>
          <p:cNvPr id="3" name="Google Shape;7;p1"/>
          <p:cNvSpPr/>
          <p:nvPr/>
        </p:nvSpPr>
        <p:spPr>
          <a:xfrm>
            <a:off x="8042147" y="453641"/>
            <a:ext cx="3703321" cy="98556"/>
          </a:xfrm>
          <a:prstGeom prst="rect">
            <a:avLst/>
          </a:prstGeom>
          <a:solidFill>
            <a:schemeClr val="accent4"/>
          </a:solidFill>
          <a:ln w="12700">
            <a:miter lim="400000"/>
          </a:ln>
        </p:spPr>
        <p:txBody>
          <a:bodyPr lIns="45719" rIns="45719"/>
          <a:lstStyle/>
          <a:p>
            <a:pPr>
              <a:defRPr sz="1800">
                <a:latin typeface="Gill Sans"/>
                <a:ea typeface="Gill Sans"/>
                <a:cs typeface="Gill Sans"/>
                <a:sym typeface="Gill Sans"/>
              </a:defRPr>
            </a:pPr>
          </a:p>
        </p:txBody>
      </p:sp>
      <p:sp>
        <p:nvSpPr>
          <p:cNvPr id="4" name="Google Shape;8;p1"/>
          <p:cNvSpPr/>
          <p:nvPr/>
        </p:nvSpPr>
        <p:spPr>
          <a:xfrm>
            <a:off x="4241829" y="457199"/>
            <a:ext cx="3703321" cy="91443"/>
          </a:xfrm>
          <a:prstGeom prst="rect">
            <a:avLst/>
          </a:prstGeom>
          <a:solidFill>
            <a:schemeClr val="accent2"/>
          </a:solidFill>
          <a:ln w="12700">
            <a:miter lim="400000"/>
          </a:ln>
        </p:spPr>
        <p:txBody>
          <a:bodyPr lIns="45719" rIns="45719"/>
          <a:lstStyle/>
          <a:p>
            <a:pPr>
              <a:defRPr sz="1800">
                <a:latin typeface="Gill Sans"/>
                <a:ea typeface="Gill Sans"/>
                <a:cs typeface="Gill Sans"/>
                <a:sym typeface="Gill Sans"/>
              </a:defRPr>
            </a:pPr>
          </a:p>
        </p:txBody>
      </p:sp>
      <p:sp>
        <p:nvSpPr>
          <p:cNvPr id="5" name="Google Shape;9;p1"/>
          <p:cNvSpPr/>
          <p:nvPr/>
        </p:nvSpPr>
        <p:spPr>
          <a:xfrm>
            <a:off x="440683" y="606554"/>
            <a:ext cx="11300036" cy="1258829"/>
          </a:xfrm>
          <a:prstGeom prst="rect">
            <a:avLst/>
          </a:prstGeom>
          <a:solidFill>
            <a:schemeClr val="accent1"/>
          </a:solidFill>
          <a:ln w="12700">
            <a:miter lim="400000"/>
          </a:ln>
        </p:spPr>
        <p:txBody>
          <a:bodyPr lIns="45719" rIns="45719"/>
          <a:lstStyle/>
          <a:p>
            <a:pPr>
              <a:defRPr sz="1800">
                <a:latin typeface="Gill Sans"/>
                <a:ea typeface="Gill Sans"/>
                <a:cs typeface="Gill Sans"/>
                <a:sym typeface="Gill Sans"/>
              </a:defRPr>
            </a:pPr>
          </a:p>
        </p:txBody>
      </p:sp>
      <p:sp>
        <p:nvSpPr>
          <p:cNvPr id="6" name="Title Text"/>
          <p:cNvSpPr txBox="1"/>
          <p:nvPr>
            <p:ph type="title"/>
          </p:nvPr>
        </p:nvSpPr>
        <p:spPr>
          <a:xfrm>
            <a:off x="575894" y="729657"/>
            <a:ext cx="11029616" cy="98833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b">
            <a:normAutofit fontScale="100000" lnSpcReduction="0"/>
          </a:bodyPr>
          <a:lstStyle/>
          <a:p>
            <a:pPr/>
            <a:r>
              <a:t>Title Text</a:t>
            </a:r>
          </a:p>
        </p:txBody>
      </p:sp>
      <p:sp>
        <p:nvSpPr>
          <p:cNvPr id="7" name="Body Level One…"/>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11392410" y="6029499"/>
            <a:ext cx="218401" cy="218401"/>
          </a:xfrm>
          <a:prstGeom prst="rect">
            <a:avLst/>
          </a:prstGeom>
          <a:ln w="12700">
            <a:miter lim="400000"/>
          </a:ln>
        </p:spPr>
        <p:txBody>
          <a:bodyPr wrap="none" lIns="45699" tIns="45699" rIns="45699" bIns="45699" anchor="ctr">
            <a:spAutoFit/>
          </a:bodyPr>
          <a:lstStyle>
            <a:lvl1pPr algn="r">
              <a:defRPr sz="900">
                <a:solidFill>
                  <a:schemeClr val="accent2"/>
                </a:solidFill>
                <a:latin typeface="Gill Sans"/>
                <a:ea typeface="Gill Sans"/>
                <a:cs typeface="Gill Sans"/>
                <a:sym typeface="Gill San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Gill Sans"/>
          <a:ea typeface="Gill Sans"/>
          <a:cs typeface="Gill Sans"/>
          <a:sym typeface="Gill Sans"/>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Gill Sans"/>
          <a:ea typeface="Gill Sans"/>
          <a:cs typeface="Gill Sans"/>
          <a:sym typeface="Gill Sans"/>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Gill Sans"/>
          <a:ea typeface="Gill Sans"/>
          <a:cs typeface="Gill Sans"/>
          <a:sym typeface="Gill Sans"/>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Gill Sans"/>
          <a:ea typeface="Gill Sans"/>
          <a:cs typeface="Gill Sans"/>
          <a:sym typeface="Gill Sans"/>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Gill Sans"/>
          <a:ea typeface="Gill Sans"/>
          <a:cs typeface="Gill Sans"/>
          <a:sym typeface="Gill Sans"/>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Gill Sans"/>
          <a:ea typeface="Gill Sans"/>
          <a:cs typeface="Gill Sans"/>
          <a:sym typeface="Gill Sans"/>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Gill Sans"/>
          <a:ea typeface="Gill Sans"/>
          <a:cs typeface="Gill Sans"/>
          <a:sym typeface="Gill Sans"/>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Gill Sans"/>
          <a:ea typeface="Gill Sans"/>
          <a:cs typeface="Gill Sans"/>
          <a:sym typeface="Gill Sans"/>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FFFFFF"/>
          </a:solidFill>
          <a:uFillTx/>
          <a:latin typeface="Gill Sans"/>
          <a:ea typeface="Gill Sans"/>
          <a:cs typeface="Gill Sans"/>
          <a:sym typeface="Gill Sans"/>
        </a:defRPr>
      </a:lvl9pPr>
    </p:titleStyle>
    <p:bodyStyle>
      <a:lvl1pPr marL="457200" marR="0" indent="-333756" algn="l" defTabSz="914400" rtl="0" latinLnBrk="0">
        <a:lnSpc>
          <a:spcPct val="100000"/>
        </a:lnSpc>
        <a:spcBef>
          <a:spcPts val="600"/>
        </a:spcBef>
        <a:spcAft>
          <a:spcPts val="0"/>
        </a:spcAft>
        <a:buClr>
          <a:schemeClr val="accent2"/>
        </a:buClr>
        <a:buSzPts val="1800"/>
        <a:buFont typeface="Gill Sans"/>
        <a:buChar char="◼"/>
        <a:tabLst/>
        <a:defRPr b="0" baseline="0" cap="none" i="0" spc="0" strike="noStrike" sz="1800" u="none">
          <a:ln>
            <a:noFill/>
          </a:ln>
          <a:solidFill>
            <a:srgbClr val="3D3D3D"/>
          </a:solidFill>
          <a:uFillTx/>
          <a:latin typeface="Gill Sans"/>
          <a:ea typeface="Gill Sans"/>
          <a:cs typeface="Gill Sans"/>
          <a:sym typeface="Gill Sans"/>
        </a:defRPr>
      </a:lvl1pPr>
      <a:lvl2pPr marL="914400" marR="0" indent="-333755" algn="l" defTabSz="914400" rtl="0" latinLnBrk="0">
        <a:lnSpc>
          <a:spcPct val="100000"/>
        </a:lnSpc>
        <a:spcBef>
          <a:spcPts val="600"/>
        </a:spcBef>
        <a:spcAft>
          <a:spcPts val="0"/>
        </a:spcAft>
        <a:buClr>
          <a:schemeClr val="accent2"/>
        </a:buClr>
        <a:buSzPts val="1800"/>
        <a:buFont typeface="Gill Sans"/>
        <a:buChar char="◼"/>
        <a:tabLst/>
        <a:defRPr b="0" baseline="0" cap="none" i="0" spc="0" strike="noStrike" sz="1800" u="none">
          <a:ln>
            <a:noFill/>
          </a:ln>
          <a:solidFill>
            <a:srgbClr val="3D3D3D"/>
          </a:solidFill>
          <a:uFillTx/>
          <a:latin typeface="Gill Sans"/>
          <a:ea typeface="Gill Sans"/>
          <a:cs typeface="Gill Sans"/>
          <a:sym typeface="Gill Sans"/>
        </a:defRPr>
      </a:lvl2pPr>
      <a:lvl3pPr marL="1371600" marR="0" indent="-333755" algn="l" defTabSz="914400" rtl="0" latinLnBrk="0">
        <a:lnSpc>
          <a:spcPct val="100000"/>
        </a:lnSpc>
        <a:spcBef>
          <a:spcPts val="600"/>
        </a:spcBef>
        <a:spcAft>
          <a:spcPts val="0"/>
        </a:spcAft>
        <a:buClr>
          <a:schemeClr val="accent2"/>
        </a:buClr>
        <a:buSzPts val="1800"/>
        <a:buFont typeface="Gill Sans"/>
        <a:buChar char="◼"/>
        <a:tabLst/>
        <a:defRPr b="0" baseline="0" cap="none" i="0" spc="0" strike="noStrike" sz="1800" u="none">
          <a:ln>
            <a:noFill/>
          </a:ln>
          <a:solidFill>
            <a:srgbClr val="3D3D3D"/>
          </a:solidFill>
          <a:uFillTx/>
          <a:latin typeface="Gill Sans"/>
          <a:ea typeface="Gill Sans"/>
          <a:cs typeface="Gill Sans"/>
          <a:sym typeface="Gill Sans"/>
        </a:defRPr>
      </a:lvl3pPr>
      <a:lvl4pPr marL="1828800" marR="0" indent="-333755" algn="l" defTabSz="914400" rtl="0" latinLnBrk="0">
        <a:lnSpc>
          <a:spcPct val="100000"/>
        </a:lnSpc>
        <a:spcBef>
          <a:spcPts val="600"/>
        </a:spcBef>
        <a:spcAft>
          <a:spcPts val="0"/>
        </a:spcAft>
        <a:buClr>
          <a:schemeClr val="accent2"/>
        </a:buClr>
        <a:buSzPts val="1800"/>
        <a:buFont typeface="Gill Sans"/>
        <a:buChar char="◼"/>
        <a:tabLst/>
        <a:defRPr b="0" baseline="0" cap="none" i="0" spc="0" strike="noStrike" sz="1800" u="none">
          <a:ln>
            <a:noFill/>
          </a:ln>
          <a:solidFill>
            <a:srgbClr val="3D3D3D"/>
          </a:solidFill>
          <a:uFillTx/>
          <a:latin typeface="Gill Sans"/>
          <a:ea typeface="Gill Sans"/>
          <a:cs typeface="Gill Sans"/>
          <a:sym typeface="Gill Sans"/>
        </a:defRPr>
      </a:lvl4pPr>
      <a:lvl5pPr marL="2286000" marR="0" indent="-333755" algn="l" defTabSz="914400" rtl="0" latinLnBrk="0">
        <a:lnSpc>
          <a:spcPct val="100000"/>
        </a:lnSpc>
        <a:spcBef>
          <a:spcPts val="600"/>
        </a:spcBef>
        <a:spcAft>
          <a:spcPts val="0"/>
        </a:spcAft>
        <a:buClr>
          <a:schemeClr val="accent2"/>
        </a:buClr>
        <a:buSzPts val="1800"/>
        <a:buFont typeface="Gill Sans"/>
        <a:buChar char="◼"/>
        <a:tabLst/>
        <a:defRPr b="0" baseline="0" cap="none" i="0" spc="0" strike="noStrike" sz="1800" u="none">
          <a:ln>
            <a:noFill/>
          </a:ln>
          <a:solidFill>
            <a:srgbClr val="3D3D3D"/>
          </a:solidFill>
          <a:uFillTx/>
          <a:latin typeface="Gill Sans"/>
          <a:ea typeface="Gill Sans"/>
          <a:cs typeface="Gill Sans"/>
          <a:sym typeface="Gill Sans"/>
        </a:defRPr>
      </a:lvl5pPr>
      <a:lvl6pPr marL="2743200" marR="0" indent="-333755" algn="l" defTabSz="914400" rtl="0" latinLnBrk="0">
        <a:lnSpc>
          <a:spcPct val="100000"/>
        </a:lnSpc>
        <a:spcBef>
          <a:spcPts val="600"/>
        </a:spcBef>
        <a:spcAft>
          <a:spcPts val="0"/>
        </a:spcAft>
        <a:buClr>
          <a:schemeClr val="accent2"/>
        </a:buClr>
        <a:buSzPts val="1800"/>
        <a:buFont typeface="Gill Sans"/>
        <a:buChar char="◼"/>
        <a:tabLst/>
        <a:defRPr b="0" baseline="0" cap="none" i="0" spc="0" strike="noStrike" sz="1800" u="none">
          <a:ln>
            <a:noFill/>
          </a:ln>
          <a:solidFill>
            <a:srgbClr val="3D3D3D"/>
          </a:solidFill>
          <a:uFillTx/>
          <a:latin typeface="Gill Sans"/>
          <a:ea typeface="Gill Sans"/>
          <a:cs typeface="Gill Sans"/>
          <a:sym typeface="Gill Sans"/>
        </a:defRPr>
      </a:lvl6pPr>
      <a:lvl7pPr marL="3200400" marR="0" indent="-333755" algn="l" defTabSz="914400" rtl="0" latinLnBrk="0">
        <a:lnSpc>
          <a:spcPct val="100000"/>
        </a:lnSpc>
        <a:spcBef>
          <a:spcPts val="600"/>
        </a:spcBef>
        <a:spcAft>
          <a:spcPts val="0"/>
        </a:spcAft>
        <a:buClr>
          <a:schemeClr val="accent2"/>
        </a:buClr>
        <a:buSzPts val="1800"/>
        <a:buFont typeface="Gill Sans"/>
        <a:buChar char="◼"/>
        <a:tabLst/>
        <a:defRPr b="0" baseline="0" cap="none" i="0" spc="0" strike="noStrike" sz="1800" u="none">
          <a:ln>
            <a:noFill/>
          </a:ln>
          <a:solidFill>
            <a:srgbClr val="3D3D3D"/>
          </a:solidFill>
          <a:uFillTx/>
          <a:latin typeface="Gill Sans"/>
          <a:ea typeface="Gill Sans"/>
          <a:cs typeface="Gill Sans"/>
          <a:sym typeface="Gill Sans"/>
        </a:defRPr>
      </a:lvl7pPr>
      <a:lvl8pPr marL="3657600" marR="0" indent="-333755" algn="l" defTabSz="914400" rtl="0" latinLnBrk="0">
        <a:lnSpc>
          <a:spcPct val="100000"/>
        </a:lnSpc>
        <a:spcBef>
          <a:spcPts val="600"/>
        </a:spcBef>
        <a:spcAft>
          <a:spcPts val="0"/>
        </a:spcAft>
        <a:buClr>
          <a:schemeClr val="accent2"/>
        </a:buClr>
        <a:buSzPts val="1800"/>
        <a:buFont typeface="Gill Sans"/>
        <a:buChar char="◼"/>
        <a:tabLst/>
        <a:defRPr b="0" baseline="0" cap="none" i="0" spc="0" strike="noStrike" sz="1800" u="none">
          <a:ln>
            <a:noFill/>
          </a:ln>
          <a:solidFill>
            <a:srgbClr val="3D3D3D"/>
          </a:solidFill>
          <a:uFillTx/>
          <a:latin typeface="Gill Sans"/>
          <a:ea typeface="Gill Sans"/>
          <a:cs typeface="Gill Sans"/>
          <a:sym typeface="Gill Sans"/>
        </a:defRPr>
      </a:lvl8pPr>
      <a:lvl9pPr marL="4114800" marR="0" indent="-333755" algn="l" defTabSz="914400" rtl="0" latinLnBrk="0">
        <a:lnSpc>
          <a:spcPct val="100000"/>
        </a:lnSpc>
        <a:spcBef>
          <a:spcPts val="600"/>
        </a:spcBef>
        <a:spcAft>
          <a:spcPts val="0"/>
        </a:spcAft>
        <a:buClr>
          <a:schemeClr val="accent2"/>
        </a:buClr>
        <a:buSzPts val="1800"/>
        <a:buFont typeface="Gill Sans"/>
        <a:buChar char="◼"/>
        <a:tabLst/>
        <a:defRPr b="0" baseline="0" cap="none" i="0" spc="0" strike="noStrike" sz="1800" u="none">
          <a:ln>
            <a:noFill/>
          </a:ln>
          <a:solidFill>
            <a:srgbClr val="3D3D3D"/>
          </a:solidFill>
          <a:uFillTx/>
          <a:latin typeface="Gill Sans"/>
          <a:ea typeface="Gill Sans"/>
          <a:cs typeface="Gill Sans"/>
          <a:sym typeface="Gill San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Gill Sans"/>
        </a:defRPr>
      </a:lvl1pPr>
      <a:lvl2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Gill Sans"/>
        </a:defRPr>
      </a:lvl2pPr>
      <a:lvl3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Gill Sans"/>
        </a:defRPr>
      </a:lvl3pPr>
      <a:lvl4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Gill Sans"/>
        </a:defRPr>
      </a:lvl4pPr>
      <a:lvl5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Gill Sans"/>
        </a:defRPr>
      </a:lvl5pPr>
      <a:lvl6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Gill Sans"/>
        </a:defRPr>
      </a:lvl6pPr>
      <a:lvl7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Gill Sans"/>
        </a:defRPr>
      </a:lvl7pPr>
      <a:lvl8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Gill Sans"/>
        </a:defRPr>
      </a:lvl8pPr>
      <a:lvl9pPr marL="0" marR="0" indent="0" algn="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Gill San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faculty.neu.edu.cn/yunhyan/NEU_surface_defect_database.html" TargetMode="External"/><Relationship Id="rId3" Type="http://schemas.openxmlformats.org/officeDocument/2006/relationships/hyperlink" Target="mailto:mast311@gmail.com" TargetMode="External"/><Relationship Id="rId4" Type="http://schemas.openxmlformats.org/officeDocument/2006/relationships/hyperlink" Target="mailto:np.patel@outlook.com" TargetMode="External"/><Relationship Id="rId5" Type="http://schemas.openxmlformats.org/officeDocument/2006/relationships/hyperlink" Target="mailto:kterzioglu@yahoo.com" TargetMode="External"/><Relationship Id="rId6" Type="http://schemas.openxmlformats.org/officeDocument/2006/relationships/hyperlink" Target="mailto:jeetprajapati@gmail.com"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 Id="rId3" Type="http://schemas.openxmlformats.org/officeDocument/2006/relationships/image" Target="../media/image1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faculty.neu.edu.cn/yunhyan/NEU_surface_defect_database.html"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ikit-image.org" TargetMode="External"/><Relationship Id="rId3" Type="http://schemas.openxmlformats.org/officeDocument/2006/relationships/hyperlink" Target="https://books.google.ca/books?id=xLd9DwAAQBAJ&amp;pg=PA17&amp;lpg=PA17&amp;dq=greycoprops&amp;source=bl&amp;ots=U4IpL17uR-&amp;sig=ACfU3U145AzsG3dbBeP_4rdCEybYsltCAg&amp;hl=en&amp;sa=X&amp;ved=2ahUKEwj9rb7qqpLkAhXQT98KHd4TCrsQ6AEwBnoECAoQAQ#v=onepage&amp;q&amp;f=false" TargetMode="External"/><Relationship Id="rId4" Type="http://schemas.openxmlformats.org/officeDocument/2006/relationships/hyperlink" Target="https://books.google.ca/books?id=xLd9DwAAQBAJ&amp;pg=PA17&amp;lpg=PA17&amp;dq=greycoprops&amp;source=bl&amp;ots=U4IpL17uR-&amp;sig=ACfU3U145AzsG3dbBeP_4rdCEybYsltCAg&amp;hl=en&amp;sa=X&amp;ved=2ahUKEwj9rb7qqpLkAhXQT98KHd4TCrsQ6AEwBnoECAoQAQ#v=onepage&amp;q=GLCM&amp;f=false" TargetMode="External"/><Relationship Id="rId5" Type="http://schemas.openxmlformats.org/officeDocument/2006/relationships/image" Target="../media/image3.png"/><Relationship Id="rId6"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link.springer.com/chapter/10.1007/978-981-10-7242-0_7" TargetMode="External"/><Relationship Id="rId3" Type="http://schemas.openxmlformats.org/officeDocument/2006/relationships/hyperlink" Target="http://cpb.iphy.ac.cn/article/2017/1901/cpb_26_9_098104.html" TargetMode="External"/><Relationship Id="rId4" Type="http://schemas.openxmlformats.org/officeDocument/2006/relationships/image" Target="../media/image1.gif"/><Relationship Id="rId5"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achinelearningmastery.com/how-to-configure-image-data-augmentation-when-training-deep-learning-neural-networks/" TargetMode="External"/><Relationship Id="rId3" Type="http://schemas.openxmlformats.org/officeDocument/2006/relationships/hyperlink" Target="https://bair.berkeley.edu/blog/2019/06/07/data_aug/" TargetMode="External"/><Relationship Id="rId4" Type="http://schemas.openxmlformats.org/officeDocument/2006/relationships/hyperlink" Target="https://nanonets.com/blog/data-augmentation-how-to-use-deep-learning-when-you-have-limited-data-part-2/" TargetMode="External"/><Relationship Id="rId5"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Google Shape;99;p13"/>
          <p:cNvSpPr txBox="1"/>
          <p:nvPr>
            <p:ph type="ctrTitle"/>
          </p:nvPr>
        </p:nvSpPr>
        <p:spPr>
          <a:xfrm>
            <a:off x="581189" y="1020431"/>
            <a:ext cx="10993553" cy="1475015"/>
          </a:xfrm>
          <a:prstGeom prst="rect">
            <a:avLst/>
          </a:prstGeom>
        </p:spPr>
        <p:txBody>
          <a:bodyPr/>
          <a:lstStyle/>
          <a:p>
            <a:pPr>
              <a:defRPr sz="3000"/>
            </a:pPr>
            <a:r>
              <a:t>STEEL SURFACE DEFECT MACHINE LEARNING </a:t>
            </a:r>
            <a:endParaRPr sz="2800">
              <a:solidFill>
                <a:srgbClr val="FFFFFF"/>
              </a:solidFill>
            </a:endParaRPr>
          </a:p>
          <a:p>
            <a:pPr>
              <a:defRPr sz="3000"/>
            </a:pPr>
            <a:r>
              <a:t>TERM PROJECT</a:t>
            </a:r>
            <a:endParaRPr sz="2800">
              <a:solidFill>
                <a:srgbClr val="FFFFFF"/>
              </a:solidFill>
            </a:endParaRPr>
          </a:p>
          <a:p>
            <a:pPr>
              <a:defRPr sz="3000"/>
            </a:pPr>
            <a:r>
              <a:t>AUGUST 21, 2019</a:t>
            </a:r>
          </a:p>
        </p:txBody>
      </p:sp>
      <p:sp>
        <p:nvSpPr>
          <p:cNvPr id="155" name="Google Shape;100;p13"/>
          <p:cNvSpPr txBox="1"/>
          <p:nvPr>
            <p:ph type="subTitle" sz="quarter" idx="1"/>
          </p:nvPr>
        </p:nvSpPr>
        <p:spPr>
          <a:xfrm>
            <a:off x="581192" y="2495443"/>
            <a:ext cx="10993550" cy="590324"/>
          </a:xfrm>
          <a:prstGeom prst="rect">
            <a:avLst/>
          </a:prstGeom>
        </p:spPr>
        <p:txBody>
          <a:bodyPr/>
          <a:lstStyle>
            <a:lvl1pPr marL="0">
              <a:spcBef>
                <a:spcPts val="0"/>
              </a:spcBef>
              <a:defRPr sz="1400" u="sng">
                <a:solidFill>
                  <a:srgbClr val="0000FF"/>
                </a:solidFill>
                <a:uFill>
                  <a:solidFill>
                    <a:srgbClr val="0000FF"/>
                  </a:solidFill>
                </a:uFill>
                <a:hlinkClick r:id="rId2" invalidUrl="" action="" tgtFrame="" tooltip="" history="1" highlightClick="0" endSnd="0"/>
              </a:defRPr>
            </a:lvl1pPr>
          </a:lstStyle>
          <a:p>
            <a:pPr>
              <a:defRPr>
                <a:solidFill>
                  <a:schemeClr val="accent2"/>
                </a:solidFill>
                <a:uFillTx/>
              </a:defRPr>
            </a:pPr>
            <a:r>
              <a:rPr>
                <a:solidFill>
                  <a:srgbClr val="0000FF"/>
                </a:solidFill>
                <a:uFill>
                  <a:solidFill>
                    <a:srgbClr val="0000FF"/>
                  </a:solidFill>
                </a:uFill>
                <a:hlinkClick r:id="rId2" invalidUrl="" action="" tgtFrame="" tooltip="" history="1" highlightClick="0" endSnd="0"/>
              </a:rPr>
              <a:t>BASED ON THE NORTHEASTERN UNIVERSITY (NEU) DEFECT DATABASE</a:t>
            </a:r>
          </a:p>
        </p:txBody>
      </p:sp>
      <p:sp>
        <p:nvSpPr>
          <p:cNvPr id="156" name="Google Shape;101;p13"/>
          <p:cNvSpPr txBox="1"/>
          <p:nvPr/>
        </p:nvSpPr>
        <p:spPr>
          <a:xfrm>
            <a:off x="535874" y="3348081"/>
            <a:ext cx="10993502" cy="211578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lnSpc>
                <a:spcPct val="80000"/>
              </a:lnSpc>
              <a:defRPr b="1" sz="2400">
                <a:solidFill>
                  <a:srgbClr val="FFFFFF"/>
                </a:solidFill>
                <a:latin typeface="Gill Sans"/>
                <a:ea typeface="Gill Sans"/>
                <a:cs typeface="Gill Sans"/>
                <a:sym typeface="Gill Sans"/>
              </a:defRPr>
            </a:pPr>
            <a:r>
              <a:t>GROUP MEMBERS:</a:t>
            </a:r>
          </a:p>
          <a:p>
            <a:pPr>
              <a:lnSpc>
                <a:spcPct val="80000"/>
              </a:lnSpc>
              <a:spcBef>
                <a:spcPts val="600"/>
              </a:spcBef>
              <a:defRPr>
                <a:solidFill>
                  <a:srgbClr val="FFFFFF"/>
                </a:solidFill>
                <a:latin typeface="Gill Sans"/>
                <a:ea typeface="Gill Sans"/>
                <a:cs typeface="Gill Sans"/>
                <a:sym typeface="Gill Sans"/>
              </a:defRPr>
            </a:pPr>
          </a:p>
          <a:p>
            <a:pPr>
              <a:lnSpc>
                <a:spcPct val="80000"/>
              </a:lnSpc>
              <a:spcBef>
                <a:spcPts val="600"/>
              </a:spcBef>
              <a:defRPr sz="1800">
                <a:solidFill>
                  <a:srgbClr val="FFFFFF"/>
                </a:solidFill>
                <a:latin typeface="Gill Sans"/>
                <a:ea typeface="Gill Sans"/>
                <a:cs typeface="Gill Sans"/>
                <a:sym typeface="Gill Sans"/>
              </a:defRPr>
            </a:pPr>
            <a:r>
              <a:t>MASTHANAIAH PELLURI ( </a:t>
            </a:r>
            <a:r>
              <a:rPr u="sng">
                <a:solidFill>
                  <a:srgbClr val="0000FF"/>
                </a:solidFill>
                <a:uFill>
                  <a:solidFill>
                    <a:srgbClr val="0000FF"/>
                  </a:solidFill>
                </a:uFill>
                <a:hlinkClick r:id="rId3" invalidUrl="" action="" tgtFrame="" tooltip="" history="1" highlightClick="0" endSnd="0"/>
              </a:rPr>
              <a:t>MAST311@GMAIL.COM</a:t>
            </a:r>
            <a:r>
              <a:t> )</a:t>
            </a:r>
          </a:p>
          <a:p>
            <a:pPr>
              <a:lnSpc>
                <a:spcPct val="80000"/>
              </a:lnSpc>
              <a:spcBef>
                <a:spcPts val="600"/>
              </a:spcBef>
              <a:defRPr sz="1800">
                <a:solidFill>
                  <a:srgbClr val="FFFFFF"/>
                </a:solidFill>
                <a:latin typeface="Gill Sans"/>
                <a:ea typeface="Gill Sans"/>
                <a:cs typeface="Gill Sans"/>
                <a:sym typeface="Gill Sans"/>
              </a:defRPr>
            </a:pPr>
            <a:r>
              <a:t>NARESH PATEL ( </a:t>
            </a:r>
            <a:r>
              <a:rPr u="sng">
                <a:solidFill>
                  <a:srgbClr val="0000FF"/>
                </a:solidFill>
                <a:uFill>
                  <a:solidFill>
                    <a:srgbClr val="0000FF"/>
                  </a:solidFill>
                </a:uFill>
                <a:hlinkClick r:id="rId4" invalidUrl="" action="" tgtFrame="" tooltip="" history="1" highlightClick="0" endSnd="0"/>
              </a:rPr>
              <a:t>NP.PATEL@OUTLOOK.COM</a:t>
            </a:r>
            <a:r>
              <a:t> )</a:t>
            </a:r>
          </a:p>
          <a:p>
            <a:pPr>
              <a:lnSpc>
                <a:spcPct val="80000"/>
              </a:lnSpc>
              <a:spcBef>
                <a:spcPts val="600"/>
              </a:spcBef>
              <a:defRPr sz="1800">
                <a:solidFill>
                  <a:srgbClr val="FFFFFF"/>
                </a:solidFill>
                <a:latin typeface="Gill Sans"/>
                <a:ea typeface="Gill Sans"/>
                <a:cs typeface="Gill Sans"/>
                <a:sym typeface="Gill Sans"/>
              </a:defRPr>
            </a:pPr>
            <a:r>
              <a:t>KERIM TERZIOGLU ( </a:t>
            </a:r>
            <a:r>
              <a:rPr u="sng">
                <a:solidFill>
                  <a:srgbClr val="0000FF"/>
                </a:solidFill>
                <a:uFill>
                  <a:solidFill>
                    <a:srgbClr val="0000FF"/>
                  </a:solidFill>
                </a:uFill>
                <a:hlinkClick r:id="rId5" invalidUrl="" action="" tgtFrame="" tooltip="" history="1" highlightClick="0" endSnd="0"/>
              </a:rPr>
              <a:t>KTERZIOGLU@YAHOO.COM</a:t>
            </a:r>
            <a:r>
              <a:t> )</a:t>
            </a:r>
          </a:p>
          <a:p>
            <a:pPr>
              <a:lnSpc>
                <a:spcPct val="80000"/>
              </a:lnSpc>
              <a:spcBef>
                <a:spcPts val="600"/>
              </a:spcBef>
              <a:defRPr sz="1800">
                <a:solidFill>
                  <a:srgbClr val="FFFFFF"/>
                </a:solidFill>
                <a:latin typeface="Gill Sans"/>
                <a:ea typeface="Gill Sans"/>
                <a:cs typeface="Gill Sans"/>
                <a:sym typeface="Gill Sans"/>
              </a:defRPr>
            </a:pPr>
            <a:r>
              <a:t>JITENDRAKUMAR PRAJAPATI ( </a:t>
            </a:r>
            <a:r>
              <a:rPr u="sng">
                <a:solidFill>
                  <a:srgbClr val="0000FF"/>
                </a:solidFill>
                <a:uFill>
                  <a:solidFill>
                    <a:srgbClr val="0000FF"/>
                  </a:solidFill>
                </a:uFill>
                <a:hlinkClick r:id="rId6" invalidUrl="" action="" tgtFrame="" tooltip="" history="1" highlightClick="0" endSnd="0"/>
              </a:rPr>
              <a:t>JEETPRAJAPATI@GMAIL.COM</a:t>
            </a:r>
            <a:r>
              <a:t>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Google Shape;166;p22"/>
          <p:cNvSpPr txBox="1"/>
          <p:nvPr>
            <p:ph type="title"/>
          </p:nvPr>
        </p:nvSpPr>
        <p:spPr>
          <a:xfrm>
            <a:off x="581192" y="801017"/>
            <a:ext cx="11029616" cy="988333"/>
          </a:xfrm>
          <a:prstGeom prst="rect">
            <a:avLst/>
          </a:prstGeom>
        </p:spPr>
        <p:txBody>
          <a:bodyPr/>
          <a:lstStyle/>
          <a:p>
            <a:pPr/>
            <a:r>
              <a:t>Model Evaluation </a:t>
            </a:r>
          </a:p>
        </p:txBody>
      </p:sp>
      <p:sp>
        <p:nvSpPr>
          <p:cNvPr id="192" name="Google Shape;167;p22"/>
          <p:cNvSpPr txBox="1"/>
          <p:nvPr/>
        </p:nvSpPr>
        <p:spPr>
          <a:xfrm>
            <a:off x="459332" y="2047670"/>
            <a:ext cx="5554802" cy="358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800">
                <a:latin typeface="Gill Sans"/>
                <a:ea typeface="Gill Sans"/>
                <a:cs typeface="Gill Sans"/>
                <a:sym typeface="Gill Sans"/>
              </a:defRPr>
            </a:lvl1pPr>
          </a:lstStyle>
          <a:p>
            <a:pPr/>
            <a:r>
              <a:t>KNN: Varying Number of Neighbors, K=5</a:t>
            </a:r>
          </a:p>
        </p:txBody>
      </p:sp>
      <p:pic>
        <p:nvPicPr>
          <p:cNvPr id="193" name="Google Shape;168;p22" descr="Google Shape;168;p22"/>
          <p:cNvPicPr>
            <a:picLocks noChangeAspect="1"/>
          </p:cNvPicPr>
          <p:nvPr/>
        </p:nvPicPr>
        <p:blipFill>
          <a:blip r:embed="rId2">
            <a:extLst/>
          </a:blip>
          <a:stretch>
            <a:fillRect/>
          </a:stretch>
        </p:blipFill>
        <p:spPr>
          <a:xfrm>
            <a:off x="63253" y="2562549"/>
            <a:ext cx="6069627" cy="4109714"/>
          </a:xfrm>
          <a:prstGeom prst="rect">
            <a:avLst/>
          </a:prstGeom>
          <a:ln w="12700">
            <a:miter lim="400000"/>
          </a:ln>
        </p:spPr>
      </p:pic>
      <p:pic>
        <p:nvPicPr>
          <p:cNvPr id="194" name="Google Shape;169;p22" descr="Google Shape;169;p22"/>
          <p:cNvPicPr>
            <a:picLocks noChangeAspect="1"/>
          </p:cNvPicPr>
          <p:nvPr/>
        </p:nvPicPr>
        <p:blipFill>
          <a:blip r:embed="rId3">
            <a:extLst/>
          </a:blip>
          <a:stretch>
            <a:fillRect/>
          </a:stretch>
        </p:blipFill>
        <p:spPr>
          <a:xfrm>
            <a:off x="6111437" y="2537613"/>
            <a:ext cx="6069625" cy="4109715"/>
          </a:xfrm>
          <a:prstGeom prst="rect">
            <a:avLst/>
          </a:prstGeom>
          <a:ln w="12700">
            <a:miter lim="400000"/>
          </a:ln>
        </p:spPr>
      </p:pic>
      <p:sp>
        <p:nvSpPr>
          <p:cNvPr id="195" name="Google Shape;170;p22"/>
          <p:cNvSpPr txBox="1"/>
          <p:nvPr/>
        </p:nvSpPr>
        <p:spPr>
          <a:xfrm>
            <a:off x="6577551" y="2074341"/>
            <a:ext cx="5316901" cy="358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800">
                <a:latin typeface="Gill Sans"/>
                <a:ea typeface="Gill Sans"/>
                <a:cs typeface="Gill Sans"/>
                <a:sym typeface="Gill Sans"/>
              </a:defRPr>
            </a:lvl1pPr>
          </a:lstStyle>
          <a:p>
            <a:pPr/>
            <a:r>
              <a:t>Random Forest: Number of Trees = 34</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Google Shape;175;p23"/>
          <p:cNvSpPr txBox="1"/>
          <p:nvPr>
            <p:ph type="title"/>
          </p:nvPr>
        </p:nvSpPr>
        <p:spPr>
          <a:xfrm>
            <a:off x="581192" y="801017"/>
            <a:ext cx="11029616" cy="988333"/>
          </a:xfrm>
          <a:prstGeom prst="rect">
            <a:avLst/>
          </a:prstGeom>
        </p:spPr>
        <p:txBody>
          <a:bodyPr/>
          <a:lstStyle/>
          <a:p>
            <a:pPr/>
            <a:r>
              <a:t>Models Evaluation</a:t>
            </a:r>
          </a:p>
        </p:txBody>
      </p:sp>
      <p:sp>
        <p:nvSpPr>
          <p:cNvPr id="198" name="Google Shape;176;p23"/>
          <p:cNvSpPr txBox="1"/>
          <p:nvPr/>
        </p:nvSpPr>
        <p:spPr>
          <a:xfrm>
            <a:off x="421933" y="2007255"/>
            <a:ext cx="5538600" cy="358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800">
                <a:latin typeface="Gill Sans"/>
                <a:ea typeface="Gill Sans"/>
                <a:cs typeface="Gill Sans"/>
                <a:sym typeface="Gill Sans"/>
              </a:defRPr>
            </a:lvl1pPr>
          </a:lstStyle>
          <a:p>
            <a:pPr/>
            <a:r>
              <a:t>Decision Tree with Boosting: K=53</a:t>
            </a:r>
          </a:p>
        </p:txBody>
      </p:sp>
      <p:pic>
        <p:nvPicPr>
          <p:cNvPr id="199" name="Google Shape;177;p23" descr="Google Shape;177;p23"/>
          <p:cNvPicPr>
            <a:picLocks noChangeAspect="1"/>
          </p:cNvPicPr>
          <p:nvPr/>
        </p:nvPicPr>
        <p:blipFill>
          <a:blip r:embed="rId2">
            <a:extLst/>
          </a:blip>
          <a:stretch>
            <a:fillRect/>
          </a:stretch>
        </p:blipFill>
        <p:spPr>
          <a:xfrm>
            <a:off x="2866475" y="2484625"/>
            <a:ext cx="6459050" cy="4373375"/>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Google Shape;182;p24"/>
          <p:cNvSpPr txBox="1"/>
          <p:nvPr>
            <p:ph type="title"/>
          </p:nvPr>
        </p:nvSpPr>
        <p:spPr>
          <a:xfrm>
            <a:off x="581192" y="801017"/>
            <a:ext cx="11029616" cy="988333"/>
          </a:xfrm>
          <a:prstGeom prst="rect">
            <a:avLst/>
          </a:prstGeom>
        </p:spPr>
        <p:txBody>
          <a:bodyPr/>
          <a:lstStyle/>
          <a:p>
            <a:pPr/>
            <a:r>
              <a:t>Deep Learning using Convolutional Neural Network</a:t>
            </a:r>
          </a:p>
        </p:txBody>
      </p:sp>
      <p:sp>
        <p:nvSpPr>
          <p:cNvPr id="202" name="Google Shape;183;p24"/>
          <p:cNvSpPr txBox="1"/>
          <p:nvPr/>
        </p:nvSpPr>
        <p:spPr>
          <a:xfrm>
            <a:off x="482015" y="1934572"/>
            <a:ext cx="5960702" cy="358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800">
                <a:latin typeface="Gill Sans"/>
                <a:ea typeface="Gill Sans"/>
                <a:cs typeface="Gill Sans"/>
                <a:sym typeface="Gill Sans"/>
              </a:defRPr>
            </a:lvl1pPr>
          </a:lstStyle>
          <a:p>
            <a:pPr/>
            <a:r>
              <a:t>CNN with Data Augmentation</a:t>
            </a:r>
          </a:p>
        </p:txBody>
      </p:sp>
      <p:pic>
        <p:nvPicPr>
          <p:cNvPr id="203" name="Google Shape;184;p24" descr="Google Shape;184;p24"/>
          <p:cNvPicPr>
            <a:picLocks noChangeAspect="1"/>
          </p:cNvPicPr>
          <p:nvPr/>
        </p:nvPicPr>
        <p:blipFill>
          <a:blip r:embed="rId2">
            <a:extLst/>
          </a:blip>
          <a:stretch>
            <a:fillRect/>
          </a:stretch>
        </p:blipFill>
        <p:spPr>
          <a:xfrm>
            <a:off x="387870" y="2701399"/>
            <a:ext cx="5650131" cy="3795725"/>
          </a:xfrm>
          <a:prstGeom prst="rect">
            <a:avLst/>
          </a:prstGeom>
          <a:ln w="12700">
            <a:miter lim="400000"/>
          </a:ln>
        </p:spPr>
      </p:pic>
      <p:pic>
        <p:nvPicPr>
          <p:cNvPr id="204" name="Google Shape;185;p24" descr="Google Shape;185;p24"/>
          <p:cNvPicPr>
            <a:picLocks noChangeAspect="1"/>
          </p:cNvPicPr>
          <p:nvPr/>
        </p:nvPicPr>
        <p:blipFill>
          <a:blip r:embed="rId3">
            <a:extLst/>
          </a:blip>
          <a:stretch>
            <a:fillRect/>
          </a:stretch>
        </p:blipFill>
        <p:spPr>
          <a:xfrm>
            <a:off x="6248400" y="2625324"/>
            <a:ext cx="5650101" cy="3795725"/>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Google Shape;159;p21"/>
          <p:cNvSpPr txBox="1"/>
          <p:nvPr>
            <p:ph type="title"/>
          </p:nvPr>
        </p:nvSpPr>
        <p:spPr>
          <a:xfrm>
            <a:off x="575894" y="729657"/>
            <a:ext cx="11029616" cy="988334"/>
          </a:xfrm>
          <a:prstGeom prst="rect">
            <a:avLst/>
          </a:prstGeom>
        </p:spPr>
        <p:txBody>
          <a:bodyPr/>
          <a:lstStyle/>
          <a:p>
            <a:pPr/>
            <a:r>
              <a:t>Models Evaluation</a:t>
            </a:r>
          </a:p>
        </p:txBody>
      </p:sp>
      <p:graphicFrame>
        <p:nvGraphicFramePr>
          <p:cNvPr id="207" name="Google Shape;160;p21"/>
          <p:cNvGraphicFramePr/>
          <p:nvPr/>
        </p:nvGraphicFramePr>
        <p:xfrm>
          <a:off x="569614" y="2228793"/>
          <a:ext cx="11052752" cy="2990602"/>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3613425"/>
                <a:gridCol w="3250900"/>
                <a:gridCol w="4188425"/>
              </a:tblGrid>
              <a:tr h="373825">
                <a:tc rowSpan="2">
                  <a:txBody>
                    <a:bodyPr/>
                    <a:lstStyle/>
                    <a:p>
                      <a:pPr algn="ctr">
                        <a:defRPr sz="1800"/>
                      </a:pPr>
                      <a:r>
                        <a:rPr b="1">
                          <a:solidFill>
                            <a:srgbClr val="FFFFFF"/>
                          </a:solidFill>
                          <a:latin typeface="Gill Sans"/>
                          <a:ea typeface="Gill Sans"/>
                          <a:cs typeface="Gill Sans"/>
                        </a:rPr>
                        <a:t>Models</a:t>
                      </a:r>
                    </a:p>
                  </a:txBody>
                  <a:tcPr marL="45725" marR="45725" marT="45725" marB="45725" anchor="ctr" anchorCtr="0" horzOverflow="overflow">
                    <a:lnB w="38100">
                      <a:solidFill>
                        <a:srgbClr val="FFFFFF"/>
                      </a:solidFill>
                    </a:lnB>
                    <a:solidFill>
                      <a:srgbClr val="5D86AB"/>
                    </a:solidFill>
                  </a:tcPr>
                </a:tc>
                <a:tc gridSpan="2">
                  <a:txBody>
                    <a:bodyPr/>
                    <a:lstStyle/>
                    <a:p>
                      <a:pPr algn="ctr">
                        <a:defRPr b="1" sz="1500">
                          <a:solidFill>
                            <a:srgbClr val="FFFFFF"/>
                          </a:solidFill>
                          <a:sym typeface="Arial"/>
                        </a:defRPr>
                      </a:pPr>
                    </a:p>
                  </a:txBody>
                  <a:tcPr marL="45725" marR="45725" marT="45725" marB="45725" anchor="t" anchorCtr="0" horzOverflow="overflow">
                    <a:lnB w="38100">
                      <a:solidFill>
                        <a:srgbClr val="FFFFFF"/>
                      </a:solidFill>
                    </a:lnB>
                    <a:solidFill>
                      <a:srgbClr val="5D86AB"/>
                    </a:solidFill>
                  </a:tcPr>
                </a:tc>
                <a:tc hMerge="1">
                  <a:tcPr/>
                </a:tc>
              </a:tr>
              <a:tr h="373825">
                <a:tc vMerge="1">
                  <a:tcPr/>
                </a:tc>
                <a:tc>
                  <a:txBody>
                    <a:bodyPr/>
                    <a:lstStyle/>
                    <a:p>
                      <a:pPr algn="ctr">
                        <a:defRPr sz="1800"/>
                      </a:pPr>
                      <a:r>
                        <a:rPr b="1">
                          <a:solidFill>
                            <a:srgbClr val="FFFFFF"/>
                          </a:solidFill>
                          <a:latin typeface="Gill Sans"/>
                          <a:ea typeface="Gill Sans"/>
                          <a:cs typeface="Gill Sans"/>
                        </a:rPr>
                        <a:t>ACCURACY</a:t>
                      </a:r>
                    </a:p>
                  </a:txBody>
                  <a:tcPr marL="45725" marR="45725" marT="45725" marB="45725" anchor="t" anchorCtr="0" horzOverflow="overflow">
                    <a:lnL w="38100">
                      <a:solidFill>
                        <a:srgbClr val="FFFFFF"/>
                      </a:solidFill>
                    </a:lnL>
                    <a:lnT w="38100">
                      <a:solidFill>
                        <a:srgbClr val="FFFFFF"/>
                      </a:solidFill>
                    </a:lnT>
                    <a:solidFill>
                      <a:srgbClr val="5D86AB"/>
                    </a:solidFill>
                  </a:tcPr>
                </a:tc>
                <a:tc>
                  <a:txBody>
                    <a:bodyPr/>
                    <a:lstStyle/>
                    <a:p>
                      <a:pPr algn="ctr">
                        <a:defRPr sz="1800"/>
                      </a:pPr>
                      <a:r>
                        <a:rPr b="1">
                          <a:solidFill>
                            <a:srgbClr val="FFFFFF"/>
                          </a:solidFill>
                          <a:latin typeface="Gill Sans"/>
                          <a:ea typeface="Gill Sans"/>
                          <a:cs typeface="Gill Sans"/>
                        </a:rPr>
                        <a:t>PARAMETERS</a:t>
                      </a:r>
                    </a:p>
                  </a:txBody>
                  <a:tcPr marL="45725" marR="45725" marT="45725" marB="45725" anchor="t" anchorCtr="0" horzOverflow="overflow">
                    <a:lnT w="38100">
                      <a:solidFill>
                        <a:srgbClr val="FFFFFF"/>
                      </a:solidFill>
                    </a:lnT>
                    <a:solidFill>
                      <a:srgbClr val="5D86AB"/>
                    </a:solidFill>
                  </a:tcPr>
                </a:tc>
              </a:tr>
              <a:tr h="373825">
                <a:tc>
                  <a:txBody>
                    <a:bodyPr/>
                    <a:lstStyle/>
                    <a:p>
                      <a:pPr algn="l">
                        <a:defRPr sz="1800"/>
                      </a:pPr>
                      <a:r>
                        <a:rPr>
                          <a:latin typeface="Gill Sans"/>
                          <a:ea typeface="Gill Sans"/>
                          <a:cs typeface="Gill Sans"/>
                        </a:rPr>
                        <a:t>KNN</a:t>
                      </a:r>
                    </a:p>
                  </a:txBody>
                  <a:tcPr marL="45725" marR="45725" marT="45725" marB="45725" anchor="t" anchorCtr="0" horzOverflow="overflow">
                    <a:lnT w="38100">
                      <a:solidFill>
                        <a:srgbClr val="FFFFFF"/>
                      </a:solidFill>
                    </a:lnT>
                    <a:solidFill>
                      <a:srgbClr val="D9D9D9"/>
                    </a:solidFill>
                  </a:tcPr>
                </a:tc>
                <a:tc>
                  <a:txBody>
                    <a:bodyPr/>
                    <a:lstStyle/>
                    <a:p>
                      <a:pPr algn="ctr">
                        <a:defRPr sz="1800"/>
                      </a:pPr>
                      <a:r>
                        <a:rPr>
                          <a:latin typeface="Gill Sans"/>
                          <a:ea typeface="Gill Sans"/>
                          <a:cs typeface="Gill Sans"/>
                        </a:rPr>
                        <a:t>71.1%</a:t>
                      </a:r>
                    </a:p>
                  </a:txBody>
                  <a:tcPr marL="45725" marR="45725" marT="45725" marB="45725" anchor="t" anchorCtr="0" horzOverflow="overflow">
                    <a:solidFill>
                      <a:srgbClr val="D9D9D9"/>
                    </a:solidFill>
                  </a:tcPr>
                </a:tc>
                <a:tc>
                  <a:txBody>
                    <a:bodyPr/>
                    <a:lstStyle/>
                    <a:p>
                      <a:pPr algn="ctr">
                        <a:defRPr sz="1800"/>
                      </a:pPr>
                      <a:r>
                        <a:rPr>
                          <a:latin typeface="Gill Sans"/>
                          <a:ea typeface="Gill Sans"/>
                          <a:cs typeface="Gill Sans"/>
                        </a:rPr>
                        <a:t> K=5</a:t>
                      </a:r>
                    </a:p>
                  </a:txBody>
                  <a:tcPr marL="45725" marR="45725" marT="45725" marB="45725" anchor="t" anchorCtr="0" horzOverflow="overflow">
                    <a:solidFill>
                      <a:srgbClr val="D9D9D9"/>
                    </a:solidFill>
                  </a:tcPr>
                </a:tc>
              </a:tr>
              <a:tr h="373825">
                <a:tc>
                  <a:txBody>
                    <a:bodyPr/>
                    <a:lstStyle/>
                    <a:p>
                      <a:pPr algn="l">
                        <a:defRPr sz="1800"/>
                      </a:pPr>
                      <a:r>
                        <a:rPr>
                          <a:latin typeface="Gill Sans"/>
                          <a:ea typeface="Gill Sans"/>
                          <a:cs typeface="Gill Sans"/>
                        </a:rPr>
                        <a:t>Random Forest</a:t>
                      </a:r>
                    </a:p>
                  </a:txBody>
                  <a:tcPr marL="45725" marR="45725" marT="45725" marB="45725" anchor="t" anchorCtr="0" horzOverflow="overflow">
                    <a:solidFill>
                      <a:srgbClr val="D9D9D9"/>
                    </a:solidFill>
                  </a:tcPr>
                </a:tc>
                <a:tc>
                  <a:txBody>
                    <a:bodyPr/>
                    <a:lstStyle/>
                    <a:p>
                      <a:pPr algn="ctr">
                        <a:defRPr sz="1800"/>
                      </a:pPr>
                      <a:r>
                        <a:rPr>
                          <a:latin typeface="Gill Sans"/>
                          <a:ea typeface="Gill Sans"/>
                          <a:cs typeface="Gill Sans"/>
                        </a:rPr>
                        <a:t>88.3%</a:t>
                      </a:r>
                    </a:p>
                  </a:txBody>
                  <a:tcPr marL="45725" marR="45725" marT="45725" marB="45725" anchor="t" anchorCtr="0" horzOverflow="overflow">
                    <a:solidFill>
                      <a:srgbClr val="D9D9D9"/>
                    </a:solidFill>
                  </a:tcPr>
                </a:tc>
                <a:tc>
                  <a:txBody>
                    <a:bodyPr/>
                    <a:lstStyle/>
                    <a:p>
                      <a:pPr algn="ctr">
                        <a:defRPr sz="1800"/>
                      </a:pPr>
                      <a:r>
                        <a:rPr>
                          <a:latin typeface="Gill Sans"/>
                          <a:ea typeface="Gill Sans"/>
                          <a:cs typeface="Gill Sans"/>
                        </a:rPr>
                        <a:t>Number of Trees=34</a:t>
                      </a:r>
                    </a:p>
                  </a:txBody>
                  <a:tcPr marL="45725" marR="45725" marT="45725" marB="45725" anchor="t" anchorCtr="0" horzOverflow="overflow">
                    <a:solidFill>
                      <a:srgbClr val="D9D9D9"/>
                    </a:solidFill>
                  </a:tcPr>
                </a:tc>
              </a:tr>
              <a:tr h="373825">
                <a:tc>
                  <a:txBody>
                    <a:bodyPr/>
                    <a:lstStyle/>
                    <a:p>
                      <a:pPr algn="l">
                        <a:defRPr sz="1800"/>
                      </a:pPr>
                      <a:r>
                        <a:rPr>
                          <a:latin typeface="Gill Sans"/>
                          <a:ea typeface="Gill Sans"/>
                          <a:cs typeface="Gill Sans"/>
                        </a:rPr>
                        <a:t>Decision Tree with Boosting</a:t>
                      </a:r>
                    </a:p>
                  </a:txBody>
                  <a:tcPr marL="45725" marR="45725" marT="45725" marB="45725" anchor="t" anchorCtr="0" horzOverflow="overflow">
                    <a:solidFill>
                      <a:srgbClr val="D9D9D9"/>
                    </a:solidFill>
                  </a:tcPr>
                </a:tc>
                <a:tc>
                  <a:txBody>
                    <a:bodyPr/>
                    <a:lstStyle/>
                    <a:p>
                      <a:pPr algn="ctr">
                        <a:defRPr sz="1800"/>
                      </a:pPr>
                      <a:r>
                        <a:rPr>
                          <a:latin typeface="Gill Sans"/>
                          <a:ea typeface="Gill Sans"/>
                          <a:cs typeface="Gill Sans"/>
                        </a:rPr>
                        <a:t>64.7%</a:t>
                      </a:r>
                    </a:p>
                  </a:txBody>
                  <a:tcPr marL="45725" marR="45725" marT="45725" marB="45725" anchor="t" anchorCtr="0" horzOverflow="overflow">
                    <a:solidFill>
                      <a:srgbClr val="D9D9D9"/>
                    </a:solidFill>
                  </a:tcPr>
                </a:tc>
                <a:tc>
                  <a:txBody>
                    <a:bodyPr/>
                    <a:lstStyle/>
                    <a:p>
                      <a:pPr algn="ctr">
                        <a:defRPr sz="1800"/>
                      </a:pPr>
                      <a:r>
                        <a:rPr>
                          <a:latin typeface="Gill Sans"/>
                          <a:ea typeface="Gill Sans"/>
                          <a:cs typeface="Gill Sans"/>
                        </a:rPr>
                        <a:t>K=53</a:t>
                      </a:r>
                    </a:p>
                  </a:txBody>
                  <a:tcPr marL="45725" marR="45725" marT="45725" marB="45725" anchor="t" anchorCtr="0" horzOverflow="overflow">
                    <a:solidFill>
                      <a:srgbClr val="D9D9D9"/>
                    </a:solidFill>
                  </a:tcPr>
                </a:tc>
              </a:tr>
              <a:tr h="373825">
                <a:tc>
                  <a:txBody>
                    <a:bodyPr/>
                    <a:lstStyle/>
                    <a:p>
                      <a:pPr algn="l">
                        <a:defRPr sz="1800"/>
                      </a:pPr>
                      <a:r>
                        <a:rPr>
                          <a:latin typeface="Gill Sans"/>
                          <a:ea typeface="Gill Sans"/>
                          <a:cs typeface="Gill Sans"/>
                        </a:rPr>
                        <a:t>SVM with Grid Search</a:t>
                      </a:r>
                    </a:p>
                  </a:txBody>
                  <a:tcPr marL="45725" marR="45725" marT="45725" marB="45725" anchor="t" anchorCtr="0" horzOverflow="overflow">
                    <a:solidFill>
                      <a:srgbClr val="D9D9D9"/>
                    </a:solidFill>
                  </a:tcPr>
                </a:tc>
                <a:tc>
                  <a:txBody>
                    <a:bodyPr/>
                    <a:lstStyle/>
                    <a:p>
                      <a:pPr algn="ctr">
                        <a:defRPr sz="1800"/>
                      </a:pPr>
                      <a:r>
                        <a:rPr>
                          <a:latin typeface="Gill Sans"/>
                          <a:ea typeface="Gill Sans"/>
                          <a:cs typeface="Gill Sans"/>
                        </a:rPr>
                        <a:t>0.17%</a:t>
                      </a:r>
                    </a:p>
                  </a:txBody>
                  <a:tcPr marL="45725" marR="45725" marT="45725" marB="45725" anchor="t" anchorCtr="0" horzOverflow="overflow">
                    <a:solidFill>
                      <a:srgbClr val="D9D9D9"/>
                    </a:solidFill>
                  </a:tcPr>
                </a:tc>
                <a:tc>
                  <a:txBody>
                    <a:bodyPr/>
                    <a:lstStyle/>
                    <a:p>
                      <a:pPr algn="ctr">
                        <a:defRPr sz="1800"/>
                      </a:pPr>
                      <a:r>
                        <a:rPr>
                          <a:latin typeface="Gill Sans"/>
                          <a:ea typeface="Gill Sans"/>
                          <a:cs typeface="Gill Sans"/>
                        </a:rPr>
                        <a:t>C': 0.001, 'gamma': 0.001</a:t>
                      </a:r>
                    </a:p>
                  </a:txBody>
                  <a:tcPr marL="45725" marR="45725" marT="45725" marB="45725" anchor="t" anchorCtr="0" horzOverflow="overflow">
                    <a:solidFill>
                      <a:srgbClr val="D9D9D9"/>
                    </a:solidFill>
                  </a:tcPr>
                </a:tc>
              </a:tr>
              <a:tr h="373825">
                <a:tc>
                  <a:txBody>
                    <a:bodyPr/>
                    <a:lstStyle/>
                    <a:p>
                      <a:pPr algn="l">
                        <a:defRPr sz="1800"/>
                      </a:pPr>
                      <a:r>
                        <a:rPr>
                          <a:latin typeface="Gill Sans"/>
                          <a:ea typeface="Gill Sans"/>
                          <a:cs typeface="Gill Sans"/>
                        </a:rPr>
                        <a:t>CNN with Data Augmentation*</a:t>
                      </a:r>
                    </a:p>
                  </a:txBody>
                  <a:tcPr marL="45725" marR="45725" marT="45725" marB="45725" anchor="t" anchorCtr="0" horzOverflow="overflow">
                    <a:solidFill>
                      <a:srgbClr val="D9D9D9"/>
                    </a:solidFill>
                  </a:tcPr>
                </a:tc>
                <a:tc>
                  <a:txBody>
                    <a:bodyPr/>
                    <a:lstStyle/>
                    <a:p>
                      <a:pPr algn="ctr">
                        <a:defRPr sz="1800"/>
                      </a:pPr>
                      <a:r>
                        <a:rPr>
                          <a:latin typeface="Gill Sans"/>
                          <a:ea typeface="Gill Sans"/>
                          <a:cs typeface="Gill Sans"/>
                        </a:rPr>
                        <a:t>75.55%</a:t>
                      </a:r>
                    </a:p>
                  </a:txBody>
                  <a:tcPr marL="45725" marR="45725" marT="45725" marB="45725" anchor="t" anchorCtr="0" horzOverflow="overflow">
                    <a:solidFill>
                      <a:srgbClr val="D9D9D9"/>
                    </a:solidFill>
                  </a:tcPr>
                </a:tc>
                <a:tc>
                  <a:txBody>
                    <a:bodyPr/>
                    <a:lstStyle/>
                    <a:p>
                      <a:pPr algn="ctr">
                        <a:defRPr sz="1800"/>
                      </a:pPr>
                      <a:r>
                        <a:rPr>
                          <a:latin typeface="Gill Sans"/>
                          <a:ea typeface="Gill Sans"/>
                          <a:cs typeface="Gill Sans"/>
                        </a:rPr>
                        <a:t>Conv2D, Dropout (2 layers each)</a:t>
                      </a:r>
                    </a:p>
                  </a:txBody>
                  <a:tcPr marL="45725" marR="45725" marT="45725" marB="45725" anchor="t" anchorCtr="0" horzOverflow="overflow">
                    <a:solidFill>
                      <a:srgbClr val="D9D9D9"/>
                    </a:solidFill>
                  </a:tcPr>
                </a:tc>
              </a:tr>
              <a:tr h="373825">
                <a:tc>
                  <a:txBody>
                    <a:bodyPr/>
                    <a:lstStyle/>
                    <a:p>
                      <a:pPr algn="l">
                        <a:defRPr sz="1800"/>
                      </a:pPr>
                      <a:r>
                        <a:rPr>
                          <a:latin typeface="Gill Sans"/>
                          <a:ea typeface="Gill Sans"/>
                          <a:cs typeface="Gill Sans"/>
                        </a:rPr>
                        <a:t>CNN without Data Augmentation</a:t>
                      </a:r>
                    </a:p>
                  </a:txBody>
                  <a:tcPr marL="45725" marR="45725" marT="45725" marB="45725" anchor="t" anchorCtr="0" horzOverflow="overflow">
                    <a:solidFill>
                      <a:srgbClr val="D9D9D9"/>
                    </a:solidFill>
                  </a:tcPr>
                </a:tc>
                <a:tc>
                  <a:txBody>
                    <a:bodyPr/>
                    <a:lstStyle/>
                    <a:p>
                      <a:pPr algn="ctr">
                        <a:defRPr sz="1800"/>
                      </a:pPr>
                      <a:r>
                        <a:rPr>
                          <a:latin typeface="Gill Sans"/>
                          <a:ea typeface="Gill Sans"/>
                          <a:cs typeface="Gill Sans"/>
                        </a:rPr>
                        <a:t>88.06%</a:t>
                      </a:r>
                    </a:p>
                  </a:txBody>
                  <a:tcPr marL="45725" marR="45725" marT="45725" marB="45725" anchor="t" anchorCtr="0" horzOverflow="overflow">
                    <a:solidFill>
                      <a:srgbClr val="D9D9D9"/>
                    </a:solidFill>
                  </a:tcPr>
                </a:tc>
                <a:tc>
                  <a:txBody>
                    <a:bodyPr/>
                    <a:lstStyle/>
                    <a:p>
                      <a:pPr algn="ctr">
                        <a:defRPr sz="1800"/>
                      </a:pPr>
                      <a:r>
                        <a:rPr>
                          <a:latin typeface="Gill Sans"/>
                          <a:ea typeface="Gill Sans"/>
                          <a:cs typeface="Gill Sans"/>
                        </a:rPr>
                        <a:t>Conv2D, Dropout (2 layers each)</a:t>
                      </a:r>
                    </a:p>
                  </a:txBody>
                  <a:tcPr marL="45725" marR="45725" marT="45725" marB="45725" anchor="t" anchorCtr="0" horzOverflow="overflow">
                    <a:solidFill>
                      <a:srgbClr val="D9D9D9"/>
                    </a:solidFill>
                  </a:tcPr>
                </a:tc>
              </a:tr>
            </a:tbl>
          </a:graphicData>
        </a:graphic>
      </p:graphicFrame>
      <p:sp>
        <p:nvSpPr>
          <p:cNvPr id="208" name="Google Shape;161;p21"/>
          <p:cNvSpPr txBox="1"/>
          <p:nvPr/>
        </p:nvSpPr>
        <p:spPr>
          <a:xfrm>
            <a:off x="862802" y="5395562"/>
            <a:ext cx="8803275" cy="3581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800">
                <a:latin typeface="Gill Sans"/>
                <a:ea typeface="Gill Sans"/>
                <a:cs typeface="Gill Sans"/>
                <a:sym typeface="Gill Sans"/>
              </a:defRPr>
            </a:lvl1pPr>
          </a:lstStyle>
          <a:p>
            <a:pPr/>
            <a:r>
              <a:t>Data Augmentation was introduced for the Neural Network.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Google Shape;190;p25"/>
          <p:cNvSpPr txBox="1"/>
          <p:nvPr>
            <p:ph type="title"/>
          </p:nvPr>
        </p:nvSpPr>
        <p:spPr>
          <a:xfrm>
            <a:off x="581191" y="702154"/>
            <a:ext cx="11029500" cy="1013702"/>
          </a:xfrm>
          <a:prstGeom prst="rect">
            <a:avLst/>
          </a:prstGeom>
        </p:spPr>
        <p:txBody>
          <a:bodyPr/>
          <a:lstStyle/>
          <a:p>
            <a:pPr/>
            <a:r>
              <a:t>Challenges</a:t>
            </a:r>
          </a:p>
        </p:txBody>
      </p:sp>
      <p:sp>
        <p:nvSpPr>
          <p:cNvPr id="211" name="Google Shape;191;p25"/>
          <p:cNvSpPr txBox="1"/>
          <p:nvPr>
            <p:ph type="body" idx="1"/>
          </p:nvPr>
        </p:nvSpPr>
        <p:spPr>
          <a:xfrm>
            <a:off x="581191" y="2180495"/>
            <a:ext cx="11029500" cy="3678300"/>
          </a:xfrm>
          <a:prstGeom prst="rect">
            <a:avLst/>
          </a:prstGeom>
        </p:spPr>
        <p:txBody>
          <a:bodyPr/>
          <a:lstStyle/>
          <a:p>
            <a:pPr>
              <a:buClr>
                <a:srgbClr val="000000"/>
              </a:buClr>
              <a:buFontTx/>
              <a:buAutoNum type="arabicPeriod" startAt="1"/>
              <a:defRPr>
                <a:solidFill>
                  <a:srgbClr val="000000"/>
                </a:solidFill>
              </a:defRPr>
            </a:pPr>
            <a:r>
              <a:t>Grayscale Images</a:t>
            </a:r>
          </a:p>
          <a:p>
            <a:pPr>
              <a:spcBef>
                <a:spcPts val="0"/>
              </a:spcBef>
              <a:buClr>
                <a:srgbClr val="000000"/>
              </a:buClr>
              <a:buFontTx/>
              <a:buAutoNum type="arabicPeriod" startAt="1"/>
              <a:defRPr>
                <a:solidFill>
                  <a:srgbClr val="000000"/>
                </a:solidFill>
              </a:defRPr>
            </a:pPr>
            <a:r>
              <a:t>Extracting Features of images</a:t>
            </a:r>
          </a:p>
          <a:p>
            <a:pPr>
              <a:spcBef>
                <a:spcPts val="0"/>
              </a:spcBef>
              <a:buClr>
                <a:srgbClr val="000000"/>
              </a:buClr>
              <a:buFontTx/>
              <a:buAutoNum type="arabicPeriod" startAt="1"/>
              <a:defRPr>
                <a:solidFill>
                  <a:srgbClr val="000000"/>
                </a:solidFill>
              </a:defRPr>
            </a:pPr>
            <a:r>
              <a:t>Models performance due to Grayscale Images converted to 3 channels</a:t>
            </a:r>
          </a:p>
          <a:p>
            <a:pPr>
              <a:spcBef>
                <a:spcPts val="0"/>
              </a:spcBef>
              <a:buClr>
                <a:srgbClr val="000000"/>
              </a:buClr>
              <a:buFontTx/>
              <a:buAutoNum type="arabicPeriod" startAt="1"/>
              <a:defRPr>
                <a:solidFill>
                  <a:srgbClr val="000000"/>
                </a:solidFill>
              </a:defRPr>
            </a:pPr>
            <a:r>
              <a:t>Models performance after Image augmentation</a:t>
            </a:r>
          </a:p>
          <a:p>
            <a:pPr marL="0" indent="0">
              <a:buSzTx/>
              <a:buNone/>
              <a:defRPr>
                <a:solidFill>
                  <a:srgbClr val="000000"/>
                </a:solidFill>
              </a:defRPr>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Google Shape;196;p26"/>
          <p:cNvSpPr txBox="1"/>
          <p:nvPr>
            <p:ph type="title"/>
          </p:nvPr>
        </p:nvSpPr>
        <p:spPr>
          <a:xfrm>
            <a:off x="581192" y="702155"/>
            <a:ext cx="11029616" cy="1013802"/>
          </a:xfrm>
          <a:prstGeom prst="rect">
            <a:avLst/>
          </a:prstGeom>
        </p:spPr>
        <p:txBody>
          <a:bodyPr/>
          <a:lstStyle/>
          <a:p>
            <a:pPr/>
            <a:r>
              <a:t>Conclusion</a:t>
            </a:r>
          </a:p>
        </p:txBody>
      </p:sp>
      <p:sp>
        <p:nvSpPr>
          <p:cNvPr id="214" name="Google Shape;197;p26"/>
          <p:cNvSpPr txBox="1"/>
          <p:nvPr/>
        </p:nvSpPr>
        <p:spPr>
          <a:xfrm>
            <a:off x="481774" y="2084466"/>
            <a:ext cx="11309402" cy="31013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sz="1800">
                <a:latin typeface="Gill Sans"/>
                <a:ea typeface="Gill Sans"/>
                <a:cs typeface="Gill Sans"/>
                <a:sym typeface="Gill Sans"/>
              </a:defRPr>
            </a:pPr>
          </a:p>
          <a:p>
            <a:pPr marL="342900" indent="-342900">
              <a:buClr>
                <a:srgbClr val="000000"/>
              </a:buClr>
              <a:buSzPts val="1800"/>
              <a:buFont typeface="Gill Sans"/>
              <a:buChar char="❏"/>
              <a:defRPr sz="1800">
                <a:latin typeface="Gill Sans"/>
                <a:ea typeface="Gill Sans"/>
                <a:cs typeface="Gill Sans"/>
                <a:sym typeface="Gill Sans"/>
              </a:defRPr>
            </a:pPr>
            <a:r>
              <a:t>Based on our research and after utilizing the techniques learned during the class, our conclusion is that the Random Forest model has the best accuracy score and hence can be treated as a Best Model for this dataset</a:t>
            </a:r>
          </a:p>
          <a:p>
            <a:pPr marL="342900" indent="-342900">
              <a:buClr>
                <a:srgbClr val="000000"/>
              </a:buClr>
              <a:buSzPts val="1800"/>
              <a:buFont typeface="Gill Sans"/>
              <a:buChar char="❏"/>
              <a:defRPr sz="1800">
                <a:latin typeface="Gill Sans"/>
                <a:ea typeface="Gill Sans"/>
                <a:cs typeface="Gill Sans"/>
                <a:sym typeface="Gill Sans"/>
              </a:defRPr>
            </a:pPr>
            <a:r>
              <a:t>The features were extracted using GLCM</a:t>
            </a:r>
          </a:p>
          <a:p>
            <a:pPr marL="342900" indent="-342900">
              <a:buClr>
                <a:srgbClr val="000000"/>
              </a:buClr>
              <a:buSzPts val="1800"/>
              <a:buFont typeface="Gill Sans"/>
              <a:buChar char="❏"/>
              <a:defRPr sz="1800">
                <a:latin typeface="Gill Sans"/>
                <a:ea typeface="Gill Sans"/>
                <a:cs typeface="Gill Sans"/>
                <a:sym typeface="Gill Sans"/>
              </a:defRPr>
            </a:pPr>
            <a:r>
              <a:t>Learned how to use CNN for smaller dataset</a:t>
            </a:r>
          </a:p>
          <a:p>
            <a:pPr>
              <a:defRPr sz="1800">
                <a:latin typeface="Gill Sans"/>
                <a:ea typeface="Gill Sans"/>
                <a:cs typeface="Gill Sans"/>
                <a:sym typeface="Gill Sans"/>
              </a:defRPr>
            </a:pPr>
          </a:p>
          <a:p>
            <a:pPr>
              <a:defRPr sz="1800">
                <a:latin typeface="Gill Sans"/>
                <a:ea typeface="Gill Sans"/>
                <a:cs typeface="Gill Sans"/>
                <a:sym typeface="Gill Sans"/>
              </a:defRPr>
            </a:pPr>
          </a:p>
          <a:p>
            <a:pPr marL="457200" indent="-342900">
              <a:spcBef>
                <a:spcPts val="600"/>
              </a:spcBef>
              <a:buClr>
                <a:srgbClr val="000000"/>
              </a:buClr>
              <a:buSzPts val="1800"/>
              <a:buFont typeface="Gill Sans"/>
              <a:buChar char="❏"/>
              <a:defRPr sz="1800">
                <a:latin typeface="Gill Sans"/>
                <a:ea typeface="Gill Sans"/>
                <a:cs typeface="Gill Sans"/>
                <a:sym typeface="Gill Sans"/>
              </a:defRPr>
            </a:pPr>
            <a:r>
              <a:t>Future Usage and Enhancements:</a:t>
            </a:r>
          </a:p>
          <a:p>
            <a:pPr lvl="1" marL="914400" indent="-342900">
              <a:buClr>
                <a:srgbClr val="000000"/>
              </a:buClr>
              <a:buSzPts val="1800"/>
              <a:buFont typeface="Gill Sans"/>
              <a:buChar char="❏"/>
              <a:defRPr sz="1800">
                <a:latin typeface="Gill Sans"/>
                <a:ea typeface="Gill Sans"/>
                <a:cs typeface="Gill Sans"/>
                <a:sym typeface="Gill Sans"/>
              </a:defRPr>
            </a:pPr>
            <a:r>
              <a:t>Use images process for Kaggle Competition</a:t>
            </a:r>
          </a:p>
          <a:p>
            <a:pPr lvl="1" marL="914400" indent="-342900">
              <a:buClr>
                <a:srgbClr val="000000"/>
              </a:buClr>
              <a:buSzPts val="1800"/>
              <a:buFont typeface="Gill Sans"/>
              <a:buChar char="❏"/>
              <a:defRPr sz="1800">
                <a:latin typeface="Gill Sans"/>
                <a:ea typeface="Gill Sans"/>
                <a:cs typeface="Gill Sans"/>
                <a:sym typeface="Gill Sans"/>
              </a:defRPr>
            </a:pPr>
            <a:r>
              <a:t>Use different technique to get better performance of the models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Google Shape;106;p14"/>
          <p:cNvSpPr txBox="1"/>
          <p:nvPr>
            <p:ph type="title"/>
          </p:nvPr>
        </p:nvSpPr>
        <p:spPr>
          <a:xfrm>
            <a:off x="581192" y="702155"/>
            <a:ext cx="11029616" cy="1013802"/>
          </a:xfrm>
          <a:prstGeom prst="rect">
            <a:avLst/>
          </a:prstGeom>
        </p:spPr>
        <p:txBody>
          <a:bodyPr/>
          <a:lstStyle/>
          <a:p>
            <a:pPr/>
            <a:r>
              <a:t>Content</a:t>
            </a:r>
          </a:p>
        </p:txBody>
      </p:sp>
      <p:sp>
        <p:nvSpPr>
          <p:cNvPr id="159" name="Google Shape;107;p14"/>
          <p:cNvSpPr txBox="1"/>
          <p:nvPr/>
        </p:nvSpPr>
        <p:spPr>
          <a:xfrm>
            <a:off x="507589" y="2182942"/>
            <a:ext cx="8462179" cy="36728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marL="392135" indent="-370989">
              <a:buClr>
                <a:srgbClr val="002A5C"/>
              </a:buClr>
              <a:buSzPts val="2600"/>
              <a:buAutoNum type="arabicPeriod" startAt="1"/>
              <a:defRPr sz="2600">
                <a:solidFill>
                  <a:srgbClr val="002A5C"/>
                </a:solidFill>
                <a:latin typeface="Gill Sans"/>
                <a:ea typeface="Gill Sans"/>
                <a:cs typeface="Gill Sans"/>
                <a:sym typeface="Gill Sans"/>
              </a:defRPr>
            </a:pPr>
            <a:r>
              <a:t>Project Overview</a:t>
            </a:r>
          </a:p>
          <a:p>
            <a:pPr marL="392135" indent="-370989">
              <a:buClr>
                <a:srgbClr val="002A5C"/>
              </a:buClr>
              <a:buSzPts val="2600"/>
              <a:buAutoNum type="arabicPeriod" startAt="1"/>
              <a:defRPr sz="2600">
                <a:solidFill>
                  <a:srgbClr val="002A5C"/>
                </a:solidFill>
                <a:latin typeface="Gill Sans"/>
                <a:ea typeface="Gill Sans"/>
                <a:cs typeface="Gill Sans"/>
                <a:sym typeface="Gill Sans"/>
              </a:defRPr>
            </a:pPr>
            <a:r>
              <a:t>Dataset Overview</a:t>
            </a:r>
          </a:p>
          <a:p>
            <a:pPr marL="392135" indent="-370989">
              <a:buClr>
                <a:srgbClr val="002A5C"/>
              </a:buClr>
              <a:buSzPts val="2600"/>
              <a:buAutoNum type="arabicPeriod" startAt="1"/>
              <a:defRPr sz="2600">
                <a:solidFill>
                  <a:srgbClr val="002A5C"/>
                </a:solidFill>
                <a:latin typeface="Gill Sans"/>
                <a:ea typeface="Gill Sans"/>
                <a:cs typeface="Gill Sans"/>
                <a:sym typeface="Gill Sans"/>
              </a:defRPr>
            </a:pPr>
            <a:r>
              <a:t>Data Analysis / Feature Engineering</a:t>
            </a:r>
          </a:p>
          <a:p>
            <a:pPr marL="392135" indent="-370989">
              <a:buClr>
                <a:srgbClr val="002A5C"/>
              </a:buClr>
              <a:buSzPts val="2600"/>
              <a:buAutoNum type="arabicPeriod" startAt="1"/>
              <a:defRPr sz="2600">
                <a:solidFill>
                  <a:srgbClr val="002A5C"/>
                </a:solidFill>
                <a:latin typeface="Gill Sans"/>
                <a:ea typeface="Gill Sans"/>
                <a:cs typeface="Gill Sans"/>
                <a:sym typeface="Gill Sans"/>
              </a:defRPr>
            </a:pPr>
            <a:r>
              <a:t>Models</a:t>
            </a:r>
          </a:p>
          <a:p>
            <a:pPr marL="392135" indent="-370989">
              <a:buClr>
                <a:srgbClr val="002A5C"/>
              </a:buClr>
              <a:buSzPts val="2600"/>
              <a:buAutoNum type="arabicPeriod" startAt="1"/>
              <a:defRPr sz="2600">
                <a:solidFill>
                  <a:srgbClr val="002A5C"/>
                </a:solidFill>
                <a:latin typeface="Gill Sans"/>
                <a:ea typeface="Gill Sans"/>
                <a:cs typeface="Gill Sans"/>
                <a:sym typeface="Gill Sans"/>
              </a:defRPr>
            </a:pPr>
            <a:r>
              <a:t>Deep Learning using Convolutional Neural Network</a:t>
            </a:r>
          </a:p>
          <a:p>
            <a:pPr marL="392135" indent="-370989">
              <a:buClr>
                <a:srgbClr val="002A5C"/>
              </a:buClr>
              <a:buSzPts val="2600"/>
              <a:buAutoNum type="arabicPeriod" startAt="1"/>
              <a:defRPr sz="2600">
                <a:solidFill>
                  <a:srgbClr val="002A5C"/>
                </a:solidFill>
                <a:latin typeface="Gill Sans"/>
                <a:ea typeface="Gill Sans"/>
                <a:cs typeface="Gill Sans"/>
                <a:sym typeface="Gill Sans"/>
              </a:defRPr>
            </a:pPr>
            <a:r>
              <a:t>Model Evaluation</a:t>
            </a:r>
          </a:p>
          <a:p>
            <a:pPr marL="392135" indent="-370989">
              <a:buClr>
                <a:srgbClr val="002A5C"/>
              </a:buClr>
              <a:buSzPts val="2600"/>
              <a:buAutoNum type="arabicPeriod" startAt="1"/>
              <a:defRPr sz="2600">
                <a:solidFill>
                  <a:srgbClr val="002A5C"/>
                </a:solidFill>
                <a:latin typeface="Gill Sans"/>
                <a:ea typeface="Gill Sans"/>
                <a:cs typeface="Gill Sans"/>
                <a:sym typeface="Gill Sans"/>
              </a:defRPr>
            </a:pPr>
            <a:r>
              <a:t>Challenges</a:t>
            </a:r>
          </a:p>
          <a:p>
            <a:pPr marL="392135" indent="-370989">
              <a:buClr>
                <a:srgbClr val="002A5C"/>
              </a:buClr>
              <a:buSzPts val="2600"/>
              <a:buAutoNum type="arabicPeriod" startAt="1"/>
              <a:defRPr sz="2600">
                <a:solidFill>
                  <a:srgbClr val="002A5C"/>
                </a:solidFill>
                <a:latin typeface="Gill Sans"/>
                <a:ea typeface="Gill Sans"/>
                <a:cs typeface="Gill Sans"/>
                <a:sym typeface="Gill Sans"/>
              </a:defRPr>
            </a:pPr>
            <a:r>
              <a:t>Conclusion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Google Shape;112;p15"/>
          <p:cNvSpPr txBox="1"/>
          <p:nvPr>
            <p:ph type="title"/>
          </p:nvPr>
        </p:nvSpPr>
        <p:spPr>
          <a:xfrm>
            <a:off x="581191" y="702154"/>
            <a:ext cx="11029500" cy="1013702"/>
          </a:xfrm>
          <a:prstGeom prst="rect">
            <a:avLst/>
          </a:prstGeom>
        </p:spPr>
        <p:txBody>
          <a:bodyPr/>
          <a:lstStyle/>
          <a:p>
            <a:pPr/>
            <a:r>
              <a:t>Project Overview</a:t>
            </a:r>
          </a:p>
        </p:txBody>
      </p:sp>
      <p:sp>
        <p:nvSpPr>
          <p:cNvPr id="162" name="Google Shape;113;p15"/>
          <p:cNvSpPr txBox="1"/>
          <p:nvPr>
            <p:ph type="body" idx="1"/>
          </p:nvPr>
        </p:nvSpPr>
        <p:spPr>
          <a:xfrm>
            <a:off x="581250" y="2314448"/>
            <a:ext cx="11029500" cy="3724611"/>
          </a:xfrm>
          <a:prstGeom prst="rect">
            <a:avLst/>
          </a:prstGeom>
        </p:spPr>
        <p:txBody>
          <a:bodyPr/>
          <a:lstStyle/>
          <a:p>
            <a:pPr marL="0" indent="0">
              <a:buSzTx/>
              <a:buNone/>
            </a:pPr>
            <a:r>
              <a:t>Steel is the most important building materials of modern days. Surface quality of steel is essential for steel industry and detecting quality issue is very challenging.</a:t>
            </a:r>
          </a:p>
          <a:p>
            <a:pPr marL="0" indent="0">
              <a:buSzTx/>
              <a:buNone/>
            </a:pPr>
          </a:p>
          <a:p>
            <a:pPr marL="0" indent="0">
              <a:buSzTx/>
              <a:buNone/>
              <a:defRPr b="1"/>
            </a:pPr>
            <a:r>
              <a:t>Goals and Objective : </a:t>
            </a:r>
          </a:p>
          <a:p>
            <a:pPr marL="0" indent="0">
              <a:buSzTx/>
              <a:buNone/>
            </a:pPr>
            <a:r>
              <a:t>The challenge is to detect and classify steel surface defects using machine and deep learning. Accuracy metrics is used to evaluate the models. </a:t>
            </a:r>
          </a:p>
          <a:p>
            <a:pPr marL="0" indent="0">
              <a:buSzTx/>
              <a:buNone/>
            </a:pPr>
          </a:p>
          <a:p>
            <a:pPr marL="0" indent="0">
              <a:buSzTx/>
              <a:buNone/>
            </a:pPr>
            <a:r>
              <a:t>Accuracy = Total Number of Correct Predictions / Total number of Images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Google Shape;118;p16"/>
          <p:cNvSpPr txBox="1"/>
          <p:nvPr>
            <p:ph type="title"/>
          </p:nvPr>
        </p:nvSpPr>
        <p:spPr>
          <a:xfrm>
            <a:off x="581192" y="702155"/>
            <a:ext cx="11029616" cy="1013802"/>
          </a:xfrm>
          <a:prstGeom prst="rect">
            <a:avLst/>
          </a:prstGeom>
        </p:spPr>
        <p:txBody>
          <a:bodyPr/>
          <a:lstStyle/>
          <a:p>
            <a:pPr/>
            <a:r>
              <a:t>Dataset overview</a:t>
            </a:r>
          </a:p>
        </p:txBody>
      </p:sp>
      <p:sp>
        <p:nvSpPr>
          <p:cNvPr id="165" name="Google Shape;119;p16"/>
          <p:cNvSpPr txBox="1"/>
          <p:nvPr/>
        </p:nvSpPr>
        <p:spPr>
          <a:xfrm>
            <a:off x="581203" y="1828953"/>
            <a:ext cx="4484100" cy="35839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sz="2200">
                <a:latin typeface="Gill Sans"/>
                <a:ea typeface="Gill Sans"/>
                <a:cs typeface="Gill Sans"/>
                <a:sym typeface="Gill Sans"/>
              </a:defRPr>
            </a:pPr>
            <a:r>
              <a:t>In the NEU surface defect database, six kinds of typical surface defects of the hot-rolled steel strip are categorized:</a:t>
            </a:r>
          </a:p>
          <a:p>
            <a:pPr>
              <a:defRPr sz="2200">
                <a:latin typeface="Gill Sans"/>
                <a:ea typeface="Gill Sans"/>
                <a:cs typeface="Gill Sans"/>
                <a:sym typeface="Gill Sans"/>
              </a:defRPr>
            </a:pPr>
          </a:p>
          <a:p>
            <a:pPr marL="457200" indent="-368300">
              <a:buClr>
                <a:srgbClr val="000000"/>
              </a:buClr>
              <a:buSzPts val="2200"/>
              <a:buAutoNum type="arabicPeriod" startAt="1"/>
              <a:defRPr sz="2200">
                <a:latin typeface="Gill Sans"/>
                <a:ea typeface="Gill Sans"/>
                <a:cs typeface="Gill Sans"/>
                <a:sym typeface="Gill Sans"/>
              </a:defRPr>
            </a:pPr>
            <a:r>
              <a:t>RS - rolled-in scale</a:t>
            </a:r>
          </a:p>
          <a:p>
            <a:pPr marL="457200" indent="-368300">
              <a:buClr>
                <a:srgbClr val="000000"/>
              </a:buClr>
              <a:buSzPts val="2200"/>
              <a:buAutoNum type="arabicPeriod" startAt="1"/>
              <a:defRPr sz="2200">
                <a:latin typeface="Gill Sans"/>
                <a:ea typeface="Gill Sans"/>
                <a:cs typeface="Gill Sans"/>
                <a:sym typeface="Gill Sans"/>
              </a:defRPr>
            </a:pPr>
            <a:r>
              <a:t>PA - patches </a:t>
            </a:r>
          </a:p>
          <a:p>
            <a:pPr marL="457200" indent="-368300">
              <a:buClr>
                <a:srgbClr val="000000"/>
              </a:buClr>
              <a:buSzPts val="2200"/>
              <a:buAutoNum type="arabicPeriod" startAt="1"/>
              <a:defRPr sz="2200">
                <a:latin typeface="Gill Sans"/>
                <a:ea typeface="Gill Sans"/>
                <a:cs typeface="Gill Sans"/>
                <a:sym typeface="Gill Sans"/>
              </a:defRPr>
            </a:pPr>
            <a:r>
              <a:t>CR - crazing</a:t>
            </a:r>
          </a:p>
          <a:p>
            <a:pPr marL="457200" indent="-368300">
              <a:buClr>
                <a:srgbClr val="000000"/>
              </a:buClr>
              <a:buSzPts val="2200"/>
              <a:buAutoNum type="arabicPeriod" startAt="1"/>
              <a:defRPr sz="2200">
                <a:latin typeface="Gill Sans"/>
                <a:ea typeface="Gill Sans"/>
                <a:cs typeface="Gill Sans"/>
                <a:sym typeface="Gill Sans"/>
              </a:defRPr>
            </a:pPr>
            <a:r>
              <a:t>PS - pitted surface </a:t>
            </a:r>
          </a:p>
          <a:p>
            <a:pPr marL="457200" indent="-368300">
              <a:buClr>
                <a:srgbClr val="000000"/>
              </a:buClr>
              <a:buSzPts val="2200"/>
              <a:buAutoNum type="arabicPeriod" startAt="1"/>
              <a:defRPr sz="2200">
                <a:latin typeface="Gill Sans"/>
                <a:ea typeface="Gill Sans"/>
                <a:cs typeface="Gill Sans"/>
                <a:sym typeface="Gill Sans"/>
              </a:defRPr>
            </a:pPr>
            <a:r>
              <a:t>IN - inclusion </a:t>
            </a:r>
          </a:p>
          <a:p>
            <a:pPr marL="457200" indent="-368300">
              <a:buClr>
                <a:srgbClr val="000000"/>
              </a:buClr>
              <a:buSzPts val="2200"/>
              <a:buAutoNum type="arabicPeriod" startAt="1"/>
              <a:defRPr sz="2200">
                <a:latin typeface="Gill Sans"/>
                <a:ea typeface="Gill Sans"/>
                <a:cs typeface="Gill Sans"/>
                <a:sym typeface="Gill Sans"/>
              </a:defRPr>
            </a:pPr>
            <a:r>
              <a:t>SC - scratches </a:t>
            </a:r>
          </a:p>
        </p:txBody>
      </p:sp>
      <p:pic>
        <p:nvPicPr>
          <p:cNvPr id="166" name="Google Shape;120;p16" descr="Google Shape;120;p16"/>
          <p:cNvPicPr>
            <a:picLocks noChangeAspect="1"/>
          </p:cNvPicPr>
          <p:nvPr/>
        </p:nvPicPr>
        <p:blipFill>
          <a:blip r:embed="rId2">
            <a:extLst/>
          </a:blip>
          <a:stretch>
            <a:fillRect/>
          </a:stretch>
        </p:blipFill>
        <p:spPr>
          <a:xfrm>
            <a:off x="5217193" y="2160245"/>
            <a:ext cx="6454107" cy="3122955"/>
          </a:xfrm>
          <a:prstGeom prst="rect">
            <a:avLst/>
          </a:prstGeom>
          <a:ln w="12700">
            <a:miter lim="400000"/>
          </a:ln>
        </p:spPr>
      </p:pic>
      <p:sp>
        <p:nvSpPr>
          <p:cNvPr id="167" name="Google Shape;121;p16"/>
          <p:cNvSpPr txBox="1"/>
          <p:nvPr/>
        </p:nvSpPr>
        <p:spPr>
          <a:xfrm>
            <a:off x="581190" y="5601944"/>
            <a:ext cx="11309402" cy="10439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sz="2200">
                <a:latin typeface="Gill Sans"/>
                <a:ea typeface="Gill Sans"/>
                <a:cs typeface="Gill Sans"/>
                <a:sym typeface="Gill Sans"/>
              </a:defRPr>
            </a:pPr>
            <a:r>
              <a:t>The database includes 1,800 grayscale images: 300 samples each of the six typical surface defects categorized above.</a:t>
            </a:r>
          </a:p>
          <a:p>
            <a:pPr>
              <a:defRPr sz="2200" u="sng">
                <a:solidFill>
                  <a:srgbClr val="0000FF"/>
                </a:solidFill>
                <a:latin typeface="Gill Sans"/>
                <a:ea typeface="Gill Sans"/>
                <a:cs typeface="Gill Sans"/>
                <a:sym typeface="Gill Sans"/>
              </a:defRPr>
            </a:pPr>
            <a:r>
              <a:rPr>
                <a:uFill>
                  <a:solidFill>
                    <a:srgbClr val="0000FF"/>
                  </a:solidFill>
                </a:uFill>
                <a:hlinkClick r:id="rId3" invalidUrl="" action="" tgtFrame="" tooltip="" history="1" highlightClick="0" endSnd="0"/>
              </a:rPr>
              <a:t>http://faculty.neu.edu.cn/yunhyan/NEU_surface_defect_database.html</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Google Shape;126;p17"/>
          <p:cNvSpPr txBox="1"/>
          <p:nvPr>
            <p:ph type="title"/>
          </p:nvPr>
        </p:nvSpPr>
        <p:spPr>
          <a:xfrm>
            <a:off x="581191" y="702154"/>
            <a:ext cx="11029500" cy="1013702"/>
          </a:xfrm>
          <a:prstGeom prst="rect">
            <a:avLst/>
          </a:prstGeom>
        </p:spPr>
        <p:txBody>
          <a:bodyPr/>
          <a:lstStyle/>
          <a:p>
            <a:pPr/>
            <a:r>
              <a:t>Data Analysis / Feature Engineering</a:t>
            </a:r>
          </a:p>
        </p:txBody>
      </p:sp>
      <p:sp>
        <p:nvSpPr>
          <p:cNvPr id="170" name="Google Shape;127;p17"/>
          <p:cNvSpPr txBox="1"/>
          <p:nvPr>
            <p:ph type="body" sz="quarter" idx="1"/>
          </p:nvPr>
        </p:nvSpPr>
        <p:spPr>
          <a:xfrm>
            <a:off x="581200" y="2180499"/>
            <a:ext cx="11029500" cy="1422601"/>
          </a:xfrm>
          <a:prstGeom prst="rect">
            <a:avLst/>
          </a:prstGeom>
        </p:spPr>
        <p:txBody>
          <a:bodyPr/>
          <a:lstStyle/>
          <a:p>
            <a:pPr marL="0" indent="0" algn="just" defTabSz="850391">
              <a:spcBef>
                <a:spcPts val="500"/>
              </a:spcBef>
              <a:buSzTx/>
              <a:buNone/>
              <a:defRPr sz="1674">
                <a:solidFill>
                  <a:srgbClr val="000000"/>
                </a:solidFill>
                <a:latin typeface="Times New Roman"/>
                <a:ea typeface="Times New Roman"/>
                <a:cs typeface="Times New Roman"/>
                <a:sym typeface="Times New Roman"/>
              </a:defRPr>
            </a:pPr>
            <a:r>
              <a:t>In the Northeastern University (NEU) surface defect database, six kinds of typical surface defects of the hot-rolled steel strip are collected, i.e., rolled-in scale (RS), patches (Pa), crazing (Cr), pitted surface (PS), inclusion (In) and scratches (Sc). The database includes 1,800 grayscale images: 300 samples each of six different kinds of typical surface defects.</a:t>
            </a:r>
            <a:r>
              <a:rPr>
                <a:solidFill>
                  <a:srgbClr val="3D3D3D"/>
                </a:solidFill>
                <a:latin typeface="Gill Sans"/>
                <a:ea typeface="Gill Sans"/>
                <a:cs typeface="Gill Sans"/>
                <a:sym typeface="Gill Sans"/>
              </a:rPr>
              <a:t> Dataset is well balanced as we can see in below image</a:t>
            </a:r>
            <a:endParaRPr>
              <a:solidFill>
                <a:srgbClr val="3D3D3D"/>
              </a:solidFill>
              <a:latin typeface="Gill Sans"/>
              <a:ea typeface="Gill Sans"/>
              <a:cs typeface="Gill Sans"/>
              <a:sym typeface="Gill Sans"/>
            </a:endParaRPr>
          </a:p>
        </p:txBody>
      </p:sp>
      <p:pic>
        <p:nvPicPr>
          <p:cNvPr id="171" name="Google Shape;128;p17" descr="Google Shape;128;p17"/>
          <p:cNvPicPr>
            <a:picLocks noChangeAspect="1"/>
          </p:cNvPicPr>
          <p:nvPr/>
        </p:nvPicPr>
        <p:blipFill>
          <a:blip r:embed="rId2">
            <a:extLst/>
          </a:blip>
          <a:stretch>
            <a:fillRect/>
          </a:stretch>
        </p:blipFill>
        <p:spPr>
          <a:xfrm>
            <a:off x="2241949" y="3434024"/>
            <a:ext cx="5211095" cy="2950101"/>
          </a:xfrm>
          <a:prstGeom prst="rect">
            <a:avLst/>
          </a:prstGeom>
          <a:ln w="12700">
            <a:miter lim="400000"/>
          </a:ln>
        </p:spPr>
      </p:pic>
      <p:sp>
        <p:nvSpPr>
          <p:cNvPr id="172" name="Google Shape;129;p17"/>
          <p:cNvSpPr txBox="1"/>
          <p:nvPr/>
        </p:nvSpPr>
        <p:spPr>
          <a:xfrm>
            <a:off x="7179450" y="3520499"/>
            <a:ext cx="3161101" cy="28635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spcBef>
                <a:spcPts val="600"/>
              </a:spcBef>
              <a:defRPr sz="1800">
                <a:solidFill>
                  <a:srgbClr val="3D3D3D"/>
                </a:solidFill>
                <a:latin typeface="Gill Sans"/>
                <a:ea typeface="Gill Sans"/>
                <a:cs typeface="Gill Sans"/>
                <a:sym typeface="Gill Sans"/>
              </a:defRPr>
            </a:pPr>
            <a:r>
              <a:t>0 - Crazing</a:t>
            </a:r>
          </a:p>
          <a:p>
            <a:pPr>
              <a:spcBef>
                <a:spcPts val="600"/>
              </a:spcBef>
              <a:defRPr sz="1800">
                <a:solidFill>
                  <a:srgbClr val="3D3D3D"/>
                </a:solidFill>
                <a:latin typeface="Gill Sans"/>
                <a:ea typeface="Gill Sans"/>
                <a:cs typeface="Gill Sans"/>
                <a:sym typeface="Gill Sans"/>
              </a:defRPr>
            </a:pPr>
            <a:r>
              <a:t>1 - Inclusion</a:t>
            </a:r>
          </a:p>
          <a:p>
            <a:pPr>
              <a:spcBef>
                <a:spcPts val="600"/>
              </a:spcBef>
              <a:defRPr sz="1800">
                <a:solidFill>
                  <a:srgbClr val="3D3D3D"/>
                </a:solidFill>
                <a:latin typeface="Gill Sans"/>
                <a:ea typeface="Gill Sans"/>
                <a:cs typeface="Gill Sans"/>
                <a:sym typeface="Gill Sans"/>
              </a:defRPr>
            </a:pPr>
            <a:r>
              <a:t>2 - Patches</a:t>
            </a:r>
          </a:p>
          <a:p>
            <a:pPr>
              <a:spcBef>
                <a:spcPts val="600"/>
              </a:spcBef>
              <a:defRPr sz="1800">
                <a:solidFill>
                  <a:srgbClr val="3D3D3D"/>
                </a:solidFill>
                <a:latin typeface="Gill Sans"/>
                <a:ea typeface="Gill Sans"/>
                <a:cs typeface="Gill Sans"/>
                <a:sym typeface="Gill Sans"/>
              </a:defRPr>
            </a:pPr>
            <a:r>
              <a:t>3 - Pitted surface</a:t>
            </a:r>
          </a:p>
          <a:p>
            <a:pPr>
              <a:spcBef>
                <a:spcPts val="600"/>
              </a:spcBef>
              <a:defRPr sz="1800">
                <a:solidFill>
                  <a:srgbClr val="3D3D3D"/>
                </a:solidFill>
                <a:latin typeface="Gill Sans"/>
                <a:ea typeface="Gill Sans"/>
                <a:cs typeface="Gill Sans"/>
                <a:sym typeface="Gill Sans"/>
              </a:defRPr>
            </a:pPr>
            <a:r>
              <a:t>4 - Rolled-in-scale</a:t>
            </a:r>
          </a:p>
          <a:p>
            <a:pPr>
              <a:spcBef>
                <a:spcPts val="600"/>
              </a:spcBef>
              <a:defRPr sz="1800">
                <a:solidFill>
                  <a:srgbClr val="3D3D3D"/>
                </a:solidFill>
                <a:latin typeface="Gill Sans"/>
                <a:ea typeface="Gill Sans"/>
                <a:cs typeface="Gill Sans"/>
                <a:sym typeface="Gill Sans"/>
              </a:defRPr>
            </a:pPr>
            <a:r>
              <a:t>5 - Scratches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Google Shape;134;p18"/>
          <p:cNvSpPr txBox="1"/>
          <p:nvPr>
            <p:ph type="title"/>
          </p:nvPr>
        </p:nvSpPr>
        <p:spPr>
          <a:xfrm>
            <a:off x="581192" y="702155"/>
            <a:ext cx="11029616" cy="1013802"/>
          </a:xfrm>
          <a:prstGeom prst="rect">
            <a:avLst/>
          </a:prstGeom>
        </p:spPr>
        <p:txBody>
          <a:bodyPr/>
          <a:lstStyle/>
          <a:p>
            <a:pPr/>
            <a:r>
              <a:t>Data Analysis / Feature Engineering</a:t>
            </a:r>
          </a:p>
        </p:txBody>
      </p:sp>
      <p:sp>
        <p:nvSpPr>
          <p:cNvPr id="175" name="Google Shape;136;p18"/>
          <p:cNvSpPr txBox="1"/>
          <p:nvPr/>
        </p:nvSpPr>
        <p:spPr>
          <a:xfrm>
            <a:off x="487925" y="1941950"/>
            <a:ext cx="11216100" cy="48920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sz="1800">
                <a:latin typeface="Gill Sans"/>
                <a:ea typeface="Gill Sans"/>
                <a:cs typeface="Gill Sans"/>
                <a:sym typeface="Gill Sans"/>
              </a:defRPr>
            </a:pPr>
            <a:r>
              <a:t>Utilized 2 </a:t>
            </a:r>
            <a:r>
              <a:rPr u="sng">
                <a:solidFill>
                  <a:srgbClr val="0000FF"/>
                </a:solidFill>
                <a:uFill>
                  <a:solidFill>
                    <a:srgbClr val="0000FF"/>
                  </a:solidFill>
                </a:uFill>
                <a:hlinkClick r:id="rId2" invalidUrl="" action="" tgtFrame="" tooltip="" history="1" highlightClick="0" endSnd="0"/>
              </a:rPr>
              <a:t>scikit-image.org</a:t>
            </a:r>
            <a:r>
              <a:t> APIs:</a:t>
            </a:r>
          </a:p>
          <a:p>
            <a:pPr>
              <a:defRPr sz="1800">
                <a:latin typeface="Gill Sans"/>
                <a:ea typeface="Gill Sans"/>
                <a:cs typeface="Gill Sans"/>
                <a:sym typeface="Gill Sans"/>
              </a:defRPr>
            </a:pPr>
          </a:p>
          <a:p>
            <a:pPr marL="320841" indent="-320841">
              <a:buClr>
                <a:srgbClr val="000000"/>
              </a:buClr>
              <a:buSzPts val="1800"/>
              <a:buAutoNum type="arabicPeriod" startAt="1"/>
              <a:defRPr sz="1800">
                <a:latin typeface="Gill Sans"/>
                <a:ea typeface="Gill Sans"/>
                <a:cs typeface="Gill Sans"/>
                <a:sym typeface="Gill Sans"/>
              </a:defRPr>
            </a:pPr>
            <a:r>
              <a:t>greycomatrix - calculate the grey-level co-occurrence matrix (GLCM) for a given image</a:t>
            </a:r>
          </a:p>
          <a:p>
            <a:pPr lvl="2" indent="457200">
              <a:defRPr sz="1800">
                <a:latin typeface="Gill Sans"/>
                <a:ea typeface="Gill Sans"/>
                <a:cs typeface="Gill Sans"/>
                <a:sym typeface="Gill Sans"/>
              </a:defRPr>
            </a:pPr>
            <a:r>
              <a:t>A grey level co-occurrence matrix is a histogram of co-occurring grayscale values at a given offset over an image.</a:t>
            </a:r>
          </a:p>
          <a:p>
            <a:pPr marL="320840" indent="-320840">
              <a:buClr>
                <a:srgbClr val="000000"/>
              </a:buClr>
              <a:buSzPts val="1800"/>
              <a:buAutoNum type="arabicPeriod" startAt="1"/>
              <a:defRPr sz="1800">
                <a:latin typeface="Gill Sans"/>
                <a:ea typeface="Gill Sans"/>
                <a:cs typeface="Gill Sans"/>
                <a:sym typeface="Gill Sans"/>
              </a:defRPr>
            </a:pPr>
            <a:r>
              <a:t>greycoprops - calculate the texture properties of a GLCM </a:t>
            </a:r>
          </a:p>
          <a:p>
            <a:pPr>
              <a:defRPr sz="1800">
                <a:latin typeface="Gill Sans"/>
                <a:ea typeface="Gill Sans"/>
                <a:cs typeface="Gill Sans"/>
                <a:sym typeface="Gill Sans"/>
              </a:defRPr>
            </a:pPr>
          </a:p>
          <a:p>
            <a:pPr>
              <a:defRPr sz="1800">
                <a:latin typeface="Gill Sans"/>
                <a:ea typeface="Gill Sans"/>
                <a:cs typeface="Gill Sans"/>
                <a:sym typeface="Gill Sans"/>
              </a:defRPr>
            </a:pPr>
          </a:p>
          <a:p>
            <a:pPr>
              <a:defRPr sz="1800">
                <a:latin typeface="Gill Sans"/>
                <a:ea typeface="Gill Sans"/>
                <a:cs typeface="Gill Sans"/>
                <a:sym typeface="Gill Sans"/>
              </a:defRPr>
            </a:pPr>
          </a:p>
          <a:p>
            <a:pPr>
              <a:defRPr sz="1800">
                <a:latin typeface="Gill Sans"/>
                <a:ea typeface="Gill Sans"/>
                <a:cs typeface="Gill Sans"/>
                <a:sym typeface="Gill Sans"/>
              </a:defRPr>
            </a:pPr>
          </a:p>
          <a:p>
            <a:pPr>
              <a:defRPr sz="1800">
                <a:latin typeface="Gill Sans"/>
                <a:ea typeface="Gill Sans"/>
                <a:cs typeface="Gill Sans"/>
                <a:sym typeface="Gill Sans"/>
              </a:defRPr>
            </a:pPr>
          </a:p>
          <a:p>
            <a:pPr>
              <a:defRPr sz="1800">
                <a:latin typeface="Gill Sans"/>
                <a:ea typeface="Gill Sans"/>
                <a:cs typeface="Gill Sans"/>
                <a:sym typeface="Gill Sans"/>
              </a:defRPr>
            </a:pPr>
          </a:p>
          <a:p>
            <a:pPr>
              <a:defRPr sz="1800">
                <a:latin typeface="Gill Sans"/>
                <a:ea typeface="Gill Sans"/>
                <a:cs typeface="Gill Sans"/>
                <a:sym typeface="Gill Sans"/>
              </a:defRPr>
            </a:pPr>
          </a:p>
          <a:p>
            <a:pPr>
              <a:defRPr sz="1800">
                <a:latin typeface="Gill Sans"/>
                <a:ea typeface="Gill Sans"/>
                <a:cs typeface="Gill Sans"/>
                <a:sym typeface="Gill Sans"/>
              </a:defRPr>
            </a:pPr>
          </a:p>
          <a:p>
            <a:pPr>
              <a:defRPr sz="1800">
                <a:latin typeface="Gill Sans"/>
                <a:ea typeface="Gill Sans"/>
                <a:cs typeface="Gill Sans"/>
                <a:sym typeface="Gill Sans"/>
              </a:defRPr>
            </a:pPr>
          </a:p>
          <a:p>
            <a:pPr>
              <a:defRPr sz="1800">
                <a:latin typeface="Gill Sans"/>
                <a:ea typeface="Gill Sans"/>
                <a:cs typeface="Gill Sans"/>
                <a:sym typeface="Gill Sans"/>
              </a:defRPr>
            </a:pPr>
          </a:p>
          <a:p>
            <a:pPr>
              <a:defRPr sz="1800">
                <a:latin typeface="Gill Sans"/>
                <a:ea typeface="Gill Sans"/>
                <a:cs typeface="Gill Sans"/>
                <a:sym typeface="Gill Sans"/>
              </a:defRPr>
            </a:pPr>
            <a:r>
              <a:t>*ASM : Angular Second Moment</a:t>
            </a:r>
          </a:p>
          <a:p>
            <a:pPr>
              <a:defRPr sz="1800">
                <a:latin typeface="Gill Sans"/>
                <a:ea typeface="Gill Sans"/>
                <a:cs typeface="Gill Sans"/>
                <a:sym typeface="Gill Sans"/>
              </a:defRPr>
            </a:pPr>
            <a:r>
              <a:t>More info on </a:t>
            </a:r>
            <a:r>
              <a:rPr u="sng">
                <a:solidFill>
                  <a:srgbClr val="0000FF"/>
                </a:solidFill>
                <a:uFill>
                  <a:solidFill>
                    <a:srgbClr val="0000FF"/>
                  </a:solidFill>
                </a:uFill>
                <a:hlinkClick r:id="rId3" invalidUrl="" action="" tgtFrame="" tooltip="" history="1" highlightClick="0" endSnd="0"/>
              </a:rPr>
              <a:t>link GLCM</a:t>
            </a:r>
            <a:r>
              <a:t> Book : </a:t>
            </a:r>
            <a:r>
              <a:rPr u="sng">
                <a:solidFill>
                  <a:srgbClr val="0000FF"/>
                </a:solidFill>
                <a:uFill>
                  <a:solidFill>
                    <a:srgbClr val="0000FF"/>
                  </a:solidFill>
                </a:uFill>
                <a:hlinkClick r:id="rId4" invalidUrl="" action="" tgtFrame="" tooltip="" history="1" highlightClick="0" endSnd="0"/>
              </a:rPr>
              <a:t>Practical Computer Vision Applications Using Deep Learning with CNNs</a:t>
            </a:r>
          </a:p>
        </p:txBody>
      </p:sp>
      <p:pic>
        <p:nvPicPr>
          <p:cNvPr id="176" name="Google Shape;137;p18" descr="Google Shape;137;p18"/>
          <p:cNvPicPr>
            <a:picLocks noChangeAspect="1"/>
          </p:cNvPicPr>
          <p:nvPr/>
        </p:nvPicPr>
        <p:blipFill>
          <a:blip r:embed="rId5">
            <a:extLst/>
          </a:blip>
          <a:stretch>
            <a:fillRect/>
          </a:stretch>
        </p:blipFill>
        <p:spPr>
          <a:xfrm>
            <a:off x="1866182" y="3512165"/>
            <a:ext cx="3632202" cy="2438402"/>
          </a:xfrm>
          <a:prstGeom prst="rect">
            <a:avLst/>
          </a:prstGeom>
          <a:ln w="12700">
            <a:miter lim="400000"/>
          </a:ln>
        </p:spPr>
      </p:pic>
      <p:pic>
        <p:nvPicPr>
          <p:cNvPr id="177" name="Google Shape;138;p18" descr="Google Shape;138;p18"/>
          <p:cNvPicPr>
            <a:picLocks noChangeAspect="1"/>
          </p:cNvPicPr>
          <p:nvPr/>
        </p:nvPicPr>
        <p:blipFill>
          <a:blip r:embed="rId6">
            <a:extLst/>
          </a:blip>
          <a:stretch>
            <a:fillRect/>
          </a:stretch>
        </p:blipFill>
        <p:spPr>
          <a:xfrm>
            <a:off x="6205306" y="3562565"/>
            <a:ext cx="4858327" cy="233760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Google Shape;143;p19"/>
          <p:cNvSpPr txBox="1"/>
          <p:nvPr>
            <p:ph type="title"/>
          </p:nvPr>
        </p:nvSpPr>
        <p:spPr>
          <a:xfrm>
            <a:off x="581192" y="702155"/>
            <a:ext cx="11029616" cy="1013802"/>
          </a:xfrm>
          <a:prstGeom prst="rect">
            <a:avLst/>
          </a:prstGeom>
        </p:spPr>
        <p:txBody>
          <a:bodyPr/>
          <a:lstStyle/>
          <a:p>
            <a:pPr/>
            <a:r>
              <a:t>Data Analysis / Feature Engineering</a:t>
            </a:r>
          </a:p>
        </p:txBody>
      </p:sp>
      <p:sp>
        <p:nvSpPr>
          <p:cNvPr id="180" name="Google Shape;145;p19"/>
          <p:cNvSpPr txBox="1"/>
          <p:nvPr/>
        </p:nvSpPr>
        <p:spPr>
          <a:xfrm>
            <a:off x="487927" y="1910468"/>
            <a:ext cx="11216146" cy="5613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sz="1600">
                <a:latin typeface="Gill Sans"/>
                <a:ea typeface="Gill Sans"/>
                <a:cs typeface="Gill Sans"/>
                <a:sym typeface="Gill Sans"/>
              </a:defRPr>
            </a:pPr>
            <a:r>
              <a:t>Sources </a:t>
            </a:r>
            <a:r>
              <a:rPr u="sng">
                <a:solidFill>
                  <a:srgbClr val="0000FF"/>
                </a:solidFill>
                <a:uFill>
                  <a:solidFill>
                    <a:srgbClr val="0000FF"/>
                  </a:solidFill>
                </a:uFill>
                <a:latin typeface="+mn-lt"/>
                <a:ea typeface="+mn-ea"/>
                <a:cs typeface="+mn-cs"/>
                <a:sym typeface="Arial"/>
                <a:hlinkClick r:id="rId2" invalidUrl="" action="" tgtFrame="" tooltip="" history="1" highlightClick="0" endSnd="0"/>
              </a:rPr>
              <a:t>https://link.springer.com/chapter/10.1007/978-981-10-7242-0_7</a:t>
            </a:r>
          </a:p>
          <a:p>
            <a:pPr>
              <a:defRPr sz="1600"/>
            </a:pPr>
            <a:r>
              <a:rPr u="sng">
                <a:solidFill>
                  <a:srgbClr val="0000FF"/>
                </a:solidFill>
                <a:uFill>
                  <a:solidFill>
                    <a:srgbClr val="0000FF"/>
                  </a:solidFill>
                </a:uFill>
                <a:hlinkClick r:id="rId3" invalidUrl="" action="" tgtFrame="" tooltip="" history="1" highlightClick="0" endSnd="0"/>
              </a:rPr>
              <a:t>http://cpb.iphy.ac.cn/article/2017/1901/cpb_26_9_098104.html#</a:t>
            </a:r>
          </a:p>
        </p:txBody>
      </p:sp>
      <p:pic>
        <p:nvPicPr>
          <p:cNvPr id="181" name="Picture 2" descr="Picture 2"/>
          <p:cNvPicPr>
            <a:picLocks noChangeAspect="1"/>
          </p:cNvPicPr>
          <p:nvPr/>
        </p:nvPicPr>
        <p:blipFill>
          <a:blip r:embed="rId4">
            <a:extLst/>
          </a:blip>
          <a:stretch>
            <a:fillRect/>
          </a:stretch>
        </p:blipFill>
        <p:spPr>
          <a:xfrm>
            <a:off x="6655778" y="2466216"/>
            <a:ext cx="4889781" cy="4306484"/>
          </a:xfrm>
          <a:prstGeom prst="rect">
            <a:avLst/>
          </a:prstGeom>
          <a:ln w="12700">
            <a:miter lim="400000"/>
          </a:ln>
        </p:spPr>
      </p:pic>
      <p:pic>
        <p:nvPicPr>
          <p:cNvPr id="182" name="Picture 1" descr="Picture 1"/>
          <p:cNvPicPr>
            <a:picLocks noChangeAspect="1"/>
          </p:cNvPicPr>
          <p:nvPr/>
        </p:nvPicPr>
        <p:blipFill>
          <a:blip r:embed="rId5">
            <a:extLst/>
          </a:blip>
          <a:stretch>
            <a:fillRect/>
          </a:stretch>
        </p:blipFill>
        <p:spPr>
          <a:xfrm>
            <a:off x="487928" y="2793443"/>
            <a:ext cx="6128912" cy="361641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Google Shape;152;p20"/>
          <p:cNvSpPr txBox="1"/>
          <p:nvPr>
            <p:ph type="title"/>
          </p:nvPr>
        </p:nvSpPr>
        <p:spPr>
          <a:xfrm>
            <a:off x="581191" y="702154"/>
            <a:ext cx="11029500" cy="1013702"/>
          </a:xfrm>
          <a:prstGeom prst="rect">
            <a:avLst/>
          </a:prstGeom>
        </p:spPr>
        <p:txBody>
          <a:bodyPr/>
          <a:lstStyle/>
          <a:p>
            <a:pPr/>
            <a:r>
              <a:t>Data Analysis / Feature Engineering</a:t>
            </a:r>
          </a:p>
        </p:txBody>
      </p:sp>
      <p:sp>
        <p:nvSpPr>
          <p:cNvPr id="185" name="Google Shape;153;p20"/>
          <p:cNvSpPr txBox="1"/>
          <p:nvPr>
            <p:ph type="body" idx="1"/>
          </p:nvPr>
        </p:nvSpPr>
        <p:spPr>
          <a:xfrm>
            <a:off x="581200" y="1846174"/>
            <a:ext cx="11029500" cy="5011501"/>
          </a:xfrm>
          <a:prstGeom prst="rect">
            <a:avLst/>
          </a:prstGeom>
        </p:spPr>
        <p:txBody>
          <a:bodyPr/>
          <a:lstStyle/>
          <a:p>
            <a:pPr marL="0" indent="0">
              <a:spcBef>
                <a:spcPts val="0"/>
              </a:spcBef>
              <a:buSzTx/>
              <a:buNone/>
              <a:defRPr>
                <a:solidFill>
                  <a:srgbClr val="555555"/>
                </a:solidFill>
              </a:defRPr>
            </a:pPr>
            <a:r>
              <a:t>Data Augmentation : </a:t>
            </a:r>
          </a:p>
          <a:p>
            <a:pPr marL="0" indent="0">
              <a:spcBef>
                <a:spcPts val="0"/>
              </a:spcBef>
              <a:buSzTx/>
              <a:buNone/>
              <a:defRPr>
                <a:solidFill>
                  <a:srgbClr val="555555"/>
                </a:solidFill>
              </a:defRPr>
            </a:pPr>
            <a:r>
              <a:t>To train convolutional neural network, we have used data augmentation strategy.</a:t>
            </a:r>
          </a:p>
          <a:p>
            <a:pPr marL="0" indent="0">
              <a:spcBef>
                <a:spcPts val="1400"/>
              </a:spcBef>
              <a:buSzTx/>
              <a:buNone/>
              <a:defRPr>
                <a:solidFill>
                  <a:srgbClr val="555555"/>
                </a:solidFill>
              </a:defRPr>
            </a:pPr>
            <a:r>
              <a:t>Data augmentation is strategy that is used for increasing the size of a training dataset by creating modified images without collecting new data. Example of data augmentation techniques : Rotating, Cropping, padding and flipping(horizontally or vertically) the images</a:t>
            </a:r>
          </a:p>
          <a:p>
            <a:pPr marL="0" indent="0">
              <a:spcBef>
                <a:spcPts val="1400"/>
              </a:spcBef>
              <a:buSzTx/>
              <a:buNone/>
              <a:defRPr>
                <a:solidFill>
                  <a:srgbClr val="555555"/>
                </a:solidFill>
              </a:defRPr>
            </a:pPr>
          </a:p>
          <a:p>
            <a:pPr marL="0" indent="0">
              <a:spcBef>
                <a:spcPts val="1400"/>
              </a:spcBef>
              <a:buSzTx/>
              <a:buNone/>
              <a:defRPr>
                <a:solidFill>
                  <a:srgbClr val="555555"/>
                </a:solidFill>
              </a:defRPr>
            </a:pPr>
          </a:p>
          <a:p>
            <a:pPr marL="0" indent="0">
              <a:spcBef>
                <a:spcPts val="1400"/>
              </a:spcBef>
              <a:buSzTx/>
              <a:buNone/>
              <a:defRPr>
                <a:solidFill>
                  <a:srgbClr val="555555"/>
                </a:solidFill>
              </a:defRPr>
            </a:pPr>
          </a:p>
          <a:p>
            <a:pPr marL="0" indent="0">
              <a:spcBef>
                <a:spcPts val="1400"/>
              </a:spcBef>
              <a:buSzTx/>
              <a:buNone/>
              <a:defRPr>
                <a:solidFill>
                  <a:srgbClr val="555555"/>
                </a:solidFill>
              </a:defRPr>
            </a:pPr>
          </a:p>
          <a:p>
            <a:pPr marL="0" indent="0">
              <a:spcBef>
                <a:spcPts val="1400"/>
              </a:spcBef>
              <a:buSzTx/>
              <a:buNone/>
              <a:defRPr>
                <a:solidFill>
                  <a:srgbClr val="555555"/>
                </a:solidFill>
              </a:defRPr>
            </a:pPr>
          </a:p>
          <a:p>
            <a:pPr marL="0" indent="0">
              <a:spcBef>
                <a:spcPts val="1400"/>
              </a:spcBef>
              <a:buSzTx/>
              <a:buNone/>
              <a:defRPr sz="1200">
                <a:solidFill>
                  <a:srgbClr val="555555"/>
                </a:solidFill>
              </a:defRPr>
            </a:pPr>
            <a:r>
              <a:t>Sources : </a:t>
            </a:r>
            <a:r>
              <a:rPr u="sng">
                <a:solidFill>
                  <a:srgbClr val="0000FF"/>
                </a:solidFill>
                <a:uFill>
                  <a:solidFill>
                    <a:srgbClr val="0000FF"/>
                  </a:solidFill>
                </a:uFill>
                <a:hlinkClick r:id="rId2" invalidUrl="" action="" tgtFrame="" tooltip="" history="1" highlightClick="0" endSnd="0"/>
              </a:rPr>
              <a:t>https://machinelearningmastery.com/how-to-configure-image-data-augmentation-when-training-deep-learning-neural-networks/</a:t>
            </a:r>
          </a:p>
          <a:p>
            <a:pPr marL="0" indent="0">
              <a:spcBef>
                <a:spcPts val="0"/>
              </a:spcBef>
              <a:buSzTx/>
              <a:buNone/>
              <a:defRPr sz="1200" u="sng">
                <a:solidFill>
                  <a:srgbClr val="0000FF"/>
                </a:solidFill>
              </a:defRPr>
            </a:pPr>
            <a:r>
              <a:rPr>
                <a:uFill>
                  <a:solidFill>
                    <a:srgbClr val="0000FF"/>
                  </a:solidFill>
                </a:uFill>
                <a:hlinkClick r:id="rId3" invalidUrl="" action="" tgtFrame="" tooltip="" history="1" highlightClick="0" endSnd="0"/>
              </a:rPr>
              <a:t>https://bair.berkeley.edu/blog/2019/06/07/data_aug/</a:t>
            </a:r>
            <a:r>
              <a:rPr u="none">
                <a:solidFill>
                  <a:srgbClr val="555555"/>
                </a:solidFill>
              </a:rPr>
              <a:t> </a:t>
            </a:r>
            <a:endParaRPr>
              <a:solidFill>
                <a:srgbClr val="555555"/>
              </a:solidFill>
            </a:endParaRPr>
          </a:p>
          <a:p>
            <a:pPr marL="0" indent="0">
              <a:spcBef>
                <a:spcPts val="0"/>
              </a:spcBef>
              <a:buSzTx/>
              <a:buNone/>
              <a:defRPr sz="1200" u="sng">
                <a:solidFill>
                  <a:srgbClr val="0000FF"/>
                </a:solidFill>
              </a:defRPr>
            </a:pPr>
            <a:r>
              <a:rPr>
                <a:uFill>
                  <a:solidFill>
                    <a:srgbClr val="0000FF"/>
                  </a:solidFill>
                </a:uFill>
                <a:hlinkClick r:id="rId4" invalidUrl="" action="" tgtFrame="" tooltip="" history="1" highlightClick="0" endSnd="0"/>
              </a:rPr>
              <a:t>https://nanonets.com/blog/data-augmentation-how-to-use-deep-learning-when-you-have-limited-data-part-2/</a:t>
            </a:r>
          </a:p>
        </p:txBody>
      </p:sp>
      <p:pic>
        <p:nvPicPr>
          <p:cNvPr id="186" name="Google Shape;154;p20" descr="Google Shape;154;p20"/>
          <p:cNvPicPr>
            <a:picLocks noChangeAspect="1"/>
          </p:cNvPicPr>
          <p:nvPr/>
        </p:nvPicPr>
        <p:blipFill>
          <a:blip r:embed="rId5">
            <a:extLst/>
          </a:blip>
          <a:srcRect l="0" t="15700" r="0" b="0"/>
          <a:stretch>
            <a:fillRect/>
          </a:stretch>
        </p:blipFill>
        <p:spPr>
          <a:xfrm>
            <a:off x="2419162" y="3768132"/>
            <a:ext cx="7353576" cy="2160495"/>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Google Shape;159;p21"/>
          <p:cNvSpPr txBox="1"/>
          <p:nvPr>
            <p:ph type="title"/>
          </p:nvPr>
        </p:nvSpPr>
        <p:spPr>
          <a:xfrm>
            <a:off x="575894" y="729657"/>
            <a:ext cx="11029616" cy="988334"/>
          </a:xfrm>
          <a:prstGeom prst="rect">
            <a:avLst/>
          </a:prstGeom>
        </p:spPr>
        <p:txBody>
          <a:bodyPr/>
          <a:lstStyle/>
          <a:p>
            <a:pPr/>
            <a:r>
              <a:t>Models</a:t>
            </a:r>
          </a:p>
        </p:txBody>
      </p:sp>
      <p:graphicFrame>
        <p:nvGraphicFramePr>
          <p:cNvPr id="189" name="Google Shape;160;p21"/>
          <p:cNvGraphicFramePr/>
          <p:nvPr/>
        </p:nvGraphicFramePr>
        <p:xfrm>
          <a:off x="4283988" y="3108025"/>
          <a:ext cx="3613427" cy="224295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3613425"/>
              </a:tblGrid>
              <a:tr h="373825">
                <a:tc>
                  <a:txBody>
                    <a:bodyPr/>
                    <a:lstStyle/>
                    <a:p>
                      <a:pPr algn="l">
                        <a:defRPr sz="1800"/>
                      </a:pPr>
                      <a:r>
                        <a:rPr>
                          <a:latin typeface="Gill Sans"/>
                          <a:ea typeface="Gill Sans"/>
                          <a:cs typeface="Gill Sans"/>
                        </a:rPr>
                        <a:t>KNN</a:t>
                      </a:r>
                    </a:p>
                  </a:txBody>
                  <a:tcPr marL="45725" marR="45725" marT="45725" marB="45725" anchor="t" anchorCtr="0" horzOverflow="overflow">
                    <a:lnT w="38100">
                      <a:solidFill>
                        <a:srgbClr val="FFFFFF"/>
                      </a:solidFill>
                    </a:lnT>
                    <a:solidFill>
                      <a:srgbClr val="D9D9D9"/>
                    </a:solidFill>
                  </a:tcPr>
                </a:tc>
              </a:tr>
              <a:tr h="373825">
                <a:tc>
                  <a:txBody>
                    <a:bodyPr/>
                    <a:lstStyle/>
                    <a:p>
                      <a:pPr algn="l">
                        <a:defRPr sz="1800"/>
                      </a:pPr>
                      <a:r>
                        <a:rPr>
                          <a:latin typeface="Gill Sans"/>
                          <a:ea typeface="Gill Sans"/>
                          <a:cs typeface="Gill Sans"/>
                        </a:rPr>
                        <a:t>Random Forest</a:t>
                      </a:r>
                    </a:p>
                  </a:txBody>
                  <a:tcPr marL="45725" marR="45725" marT="45725" marB="45725" anchor="t" anchorCtr="0" horzOverflow="overflow">
                    <a:solidFill>
                      <a:srgbClr val="D9D9D9"/>
                    </a:solidFill>
                  </a:tcPr>
                </a:tc>
              </a:tr>
              <a:tr h="373825">
                <a:tc>
                  <a:txBody>
                    <a:bodyPr/>
                    <a:lstStyle/>
                    <a:p>
                      <a:pPr algn="l">
                        <a:defRPr sz="1800"/>
                      </a:pPr>
                      <a:r>
                        <a:rPr>
                          <a:latin typeface="Gill Sans"/>
                          <a:ea typeface="Gill Sans"/>
                          <a:cs typeface="Gill Sans"/>
                        </a:rPr>
                        <a:t>Decision Tree with Boosting</a:t>
                      </a:r>
                    </a:p>
                  </a:txBody>
                  <a:tcPr marL="45725" marR="45725" marT="45725" marB="45725" anchor="t" anchorCtr="0" horzOverflow="overflow">
                    <a:solidFill>
                      <a:srgbClr val="D9D9D9"/>
                    </a:solidFill>
                  </a:tcPr>
                </a:tc>
              </a:tr>
              <a:tr h="373825">
                <a:tc>
                  <a:txBody>
                    <a:bodyPr/>
                    <a:lstStyle/>
                    <a:p>
                      <a:pPr algn="l">
                        <a:defRPr sz="1800"/>
                      </a:pPr>
                      <a:r>
                        <a:rPr>
                          <a:latin typeface="Gill Sans"/>
                          <a:ea typeface="Gill Sans"/>
                          <a:cs typeface="Gill Sans"/>
                        </a:rPr>
                        <a:t>SVM with Grid Search</a:t>
                      </a:r>
                    </a:p>
                  </a:txBody>
                  <a:tcPr marL="45725" marR="45725" marT="45725" marB="45725" anchor="t" anchorCtr="0" horzOverflow="overflow">
                    <a:solidFill>
                      <a:srgbClr val="D9D9D9"/>
                    </a:solidFill>
                  </a:tcPr>
                </a:tc>
              </a:tr>
              <a:tr h="373825">
                <a:tc>
                  <a:txBody>
                    <a:bodyPr/>
                    <a:lstStyle/>
                    <a:p>
                      <a:pPr algn="l">
                        <a:defRPr sz="1800"/>
                      </a:pPr>
                      <a:r>
                        <a:rPr>
                          <a:latin typeface="Gill Sans"/>
                          <a:ea typeface="Gill Sans"/>
                          <a:cs typeface="Gill Sans"/>
                        </a:rPr>
                        <a:t>CNN with Data Augmentation</a:t>
                      </a:r>
                    </a:p>
                  </a:txBody>
                  <a:tcPr marL="45725" marR="45725" marT="45725" marB="45725" anchor="t" anchorCtr="0" horzOverflow="overflow">
                    <a:solidFill>
                      <a:srgbClr val="D9D9D9"/>
                    </a:solidFill>
                  </a:tcPr>
                </a:tc>
              </a:tr>
              <a:tr h="373825">
                <a:tc>
                  <a:txBody>
                    <a:bodyPr/>
                    <a:lstStyle/>
                    <a:p>
                      <a:pPr algn="l">
                        <a:defRPr sz="1800"/>
                      </a:pPr>
                      <a:r>
                        <a:rPr>
                          <a:latin typeface="Gill Sans"/>
                          <a:ea typeface="Gill Sans"/>
                          <a:cs typeface="Gill Sans"/>
                        </a:rPr>
                        <a:t>CNN without Data Augmentation</a:t>
                      </a:r>
                    </a:p>
                  </a:txBody>
                  <a:tcPr marL="45725" marR="45725" marT="45725" marB="45725" anchor="t" anchorCtr="0" horzOverflow="overflow">
                    <a:solidFill>
                      <a:srgbClr val="D9D9D9"/>
                    </a:solidFill>
                  </a:tcPr>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A7A7A7"/>
      </a:dk2>
      <a:lt2>
        <a:srgbClr val="535353"/>
      </a:lt2>
      <a:accent1>
        <a:srgbClr val="1A3260"/>
      </a:accent1>
      <a:accent2>
        <a:srgbClr val="4590B8"/>
      </a:accent2>
      <a:accent3>
        <a:srgbClr val="45CBE8"/>
      </a:accent3>
      <a:accent4>
        <a:srgbClr val="969FA7"/>
      </a:accent4>
      <a:accent5>
        <a:srgbClr val="A2C777"/>
      </a:accent5>
      <a:accent6>
        <a:srgbClr val="42955F"/>
      </a:accent6>
      <a:hlink>
        <a:srgbClr val="0000FF"/>
      </a:hlink>
      <a:folHlink>
        <a:srgbClr val="FF00FF"/>
      </a:folHlink>
    </a:clrScheme>
    <a:fontScheme name="Dividend">
      <a:majorFont>
        <a:latin typeface="Helvetica"/>
        <a:ea typeface="Helvetica"/>
        <a:cs typeface="Helvetica"/>
      </a:majorFont>
      <a:minorFont>
        <a:latin typeface="Arial"/>
        <a:ea typeface="Arial"/>
        <a:cs typeface="Arial"/>
      </a:minorFont>
    </a:fontScheme>
    <a:fmtScheme name="Dividen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A7A7A7"/>
      </a:dk2>
      <a:lt2>
        <a:srgbClr val="535353"/>
      </a:lt2>
      <a:accent1>
        <a:srgbClr val="1A3260"/>
      </a:accent1>
      <a:accent2>
        <a:srgbClr val="4590B8"/>
      </a:accent2>
      <a:accent3>
        <a:srgbClr val="45CBE8"/>
      </a:accent3>
      <a:accent4>
        <a:srgbClr val="969FA7"/>
      </a:accent4>
      <a:accent5>
        <a:srgbClr val="A2C777"/>
      </a:accent5>
      <a:accent6>
        <a:srgbClr val="42955F"/>
      </a:accent6>
      <a:hlink>
        <a:srgbClr val="0000FF"/>
      </a:hlink>
      <a:folHlink>
        <a:srgbClr val="FF00FF"/>
      </a:folHlink>
    </a:clrScheme>
    <a:fontScheme name="Dividend">
      <a:majorFont>
        <a:latin typeface="Helvetica"/>
        <a:ea typeface="Helvetica"/>
        <a:cs typeface="Helvetica"/>
      </a:majorFont>
      <a:minorFont>
        <a:latin typeface="Arial"/>
        <a:ea typeface="Arial"/>
        <a:cs typeface="Arial"/>
      </a:minorFont>
    </a:fontScheme>
    <a:fmtScheme name="Dividen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