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9" r:id="rId6"/>
    <p:sldId id="262" r:id="rId7"/>
    <p:sldId id="257" r:id="rId8"/>
    <p:sldId id="272" r:id="rId9"/>
    <p:sldId id="270" r:id="rId10"/>
    <p:sldId id="267" r:id="rId11"/>
    <p:sldId id="268" r:id="rId12"/>
    <p:sldId id="263" r:id="rId13"/>
    <p:sldId id="265" r:id="rId14"/>
    <p:sldId id="271" r:id="rId15"/>
    <p:sldId id="260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29334" initials="m" lastIdx="1" clrIdx="0">
    <p:extLst>
      <p:ext uri="{19B8F6BF-5375-455C-9EA6-DF929625EA0E}">
        <p15:presenceInfo xmlns:p15="http://schemas.microsoft.com/office/powerpoint/2012/main" userId="m2933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633"/>
    <a:srgbClr val="115B42"/>
    <a:srgbClr val="21B181"/>
    <a:srgbClr val="61E1B6"/>
    <a:srgbClr val="1C946C"/>
    <a:srgbClr val="0E4633"/>
    <a:srgbClr val="136348"/>
    <a:srgbClr val="7C9CD6"/>
    <a:srgbClr val="0D4331"/>
    <a:srgbClr val="27C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0" autoAdjust="0"/>
    <p:restoredTop sz="94660"/>
  </p:normalViewPr>
  <p:slideViewPr>
    <p:cSldViewPr snapToGrid="0">
      <p:cViewPr>
        <p:scale>
          <a:sx n="66" d="100"/>
          <a:sy n="66" d="100"/>
        </p:scale>
        <p:origin x="19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PB06GameN\Documents\&#52852;&#52852;&#50724;&#53665;%20&#48155;&#51008;%20&#54028;&#51068;\&#54617;&#44368;&#48516;&#49437;&#48372;&#44256;&#4943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지역별 학교수</a:t>
            </a:r>
          </a:p>
        </c:rich>
      </c:tx>
      <c:layout>
        <c:manualLayout>
          <c:xMode val="edge"/>
          <c:yMode val="edge"/>
          <c:x val="0.2789374453193351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0B-49B6-9817-D9186E52D3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0B-49B6-9817-D9186E52D3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10B-49B6-9817-D9186E52D3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10B-49B6-9817-D9186E52D3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10B-49B6-9817-D9186E52D3D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Sheet1!$U$9:$U$13</c:f>
              <c:strCache>
                <c:ptCount val="5"/>
                <c:pt idx="0">
                  <c:v>대덕구</c:v>
                </c:pt>
                <c:pt idx="1">
                  <c:v>동구</c:v>
                </c:pt>
                <c:pt idx="2">
                  <c:v>서구</c:v>
                </c:pt>
                <c:pt idx="3">
                  <c:v>유성구</c:v>
                </c:pt>
                <c:pt idx="4">
                  <c:v>중구</c:v>
                </c:pt>
              </c:strCache>
            </c:strRef>
          </c:cat>
          <c:val>
            <c:numRef>
              <c:f>Sheet1!$V$9:$V$13</c:f>
              <c:numCache>
                <c:formatCode>General</c:formatCode>
                <c:ptCount val="5"/>
                <c:pt idx="0">
                  <c:v>71</c:v>
                </c:pt>
                <c:pt idx="1">
                  <c:v>83</c:v>
                </c:pt>
                <c:pt idx="2">
                  <c:v>172</c:v>
                </c:pt>
                <c:pt idx="3">
                  <c:v>151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0B-49B6-9817-D9186E52D3D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FCA9E-2D2A-4DAC-B122-926CC1816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DF8D6-BEF7-45B5-A202-4D74ED708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6CC04-BE1A-432F-A57B-A7EF531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7C72D-1B89-4E87-9534-9C4E1B1F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B24B3-D4AD-4704-829A-24E2A42F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EDA38-993E-4CD9-BE1E-774F5393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6C995-358C-48D4-9DD3-075F7633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3FE17-3877-42B0-8F29-791D118B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6CC8-EF4A-4084-A398-2AF7C115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59421-FAE3-4323-8344-66A8314A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2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95774F-90F2-4440-B0F8-1EEDB61E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C2DA4-D395-4B75-AB4C-82ABECDA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C2E36-E7E0-4361-B16C-05FCB403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A90E2-3C82-4BD0-9F84-F5E28918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7EC77-329D-49F9-AA4D-7A5D8A7E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010A-36CB-4AC6-B0FC-BC1383F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ADAB0-569A-49DF-BFAF-3EF47135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2B9B5-B8CA-416D-8CB8-33091C9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0E93D-6717-4D03-AF2A-D94087DF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A0634-3D0B-4C2E-93B0-F17A1CEF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35C3B-5F39-4BB5-9839-99EA3DA1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CD4C4-B684-4E59-BDE3-D9B6E9E7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5055E-C726-4E81-830B-10E1F9E9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33F8A-5FCD-46D4-910F-17BB31EB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57B89-FD0C-4222-9812-C43240EC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901F-E4F4-4EF6-B414-F7F81A2A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9C326-0139-4B29-92C5-57454BA1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0FD35-8342-4643-BAD9-7A3FBB3F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E6A80-5ECF-41B2-A12E-EA594807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C58FB-9340-461D-B605-D5E1575F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E70C2-F070-43DB-86AB-DAAA7E7F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EA6DF-DDFD-4372-8812-0D4D153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9F8AE-5713-48FD-A459-2C0C7935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CEBFA-64DF-4321-B3B8-D6C34632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2EAECF-0FD1-4B2F-9C6D-BB0C21BBB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A4EA43-257C-4FEA-BBFE-623FEA9C2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B336D-CE4D-411F-9D4F-A0515EEF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A45AB-10B0-4AFB-9925-BF456874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111678-513B-4BF9-9763-E82E77E8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6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083B-EFF1-454A-B7EB-E9C95EBF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42D193-69D7-45CF-8ABD-ACD07807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797EFE-9976-438B-A1BE-CFE7975C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AFB44-A624-4DA1-AE2C-9AE2B18B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0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13A50-F7C5-4FA3-8A05-6F5DE9A2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5B2A7C-8830-4405-A3CA-33431FDC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5F723-FD07-4EE3-9DE7-28BD024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8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C4D0-5259-4432-8B93-B228E0E2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B78B4-E84F-4E24-933B-AFA6A381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D5435-A0B7-4078-9DD5-0DE962A4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96090-FC13-4CE4-A9EF-D623936C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8C046-9ADB-4AEB-BE9A-AA584B79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C12E9-C3DA-48E3-A383-FF4DD4DE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B3151-1F50-491C-BE55-2B15C53B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BAD11-73E3-4C5A-ADF4-0262BE317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228DB-62AC-45C7-9E20-93B47A3EB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3FC8D-6BB1-4BAB-94B2-0F36909F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4B4CC-BBB3-4D3E-B153-68625A23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F7833-3784-4B75-9EC9-F558A0CB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F4589-EA8E-4C8B-8AAD-78E0C105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6BDB1-EAEF-4315-BD26-B4A2F863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7E03-0CE4-469C-8592-E742C3AAC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79CF-8532-45FB-A574-36904A9DC63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92D79-DE29-403D-B021-E572938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10DF5-C103-421E-8D31-A9925C2C1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5B8A-BC43-4C75-869F-9A0A5379A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9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ëì ê´ì­ì ë¡ê³  pngì ëí ì´ë¯¸ì§ ê²ìê²°ê³¼">
            <a:extLst>
              <a:ext uri="{FF2B5EF4-FFF2-40B4-BE49-F238E27FC236}">
                <a16:creationId xmlns:a16="http://schemas.microsoft.com/office/drawing/2014/main" id="{56B76A24-537E-40E4-9BFD-F4C54AC9E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491" b="-5940"/>
          <a:stretch/>
        </p:blipFill>
        <p:spPr bwMode="auto">
          <a:xfrm>
            <a:off x="9162878" y="746996"/>
            <a:ext cx="3168821" cy="281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087C89-FE0C-4E72-ADC2-0A200FD92106}"/>
              </a:ext>
            </a:extLst>
          </p:cNvPr>
          <p:cNvSpPr/>
          <p:nvPr/>
        </p:nvSpPr>
        <p:spPr>
          <a:xfrm>
            <a:off x="9521371" y="0"/>
            <a:ext cx="2670629" cy="445588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7F42D-8D64-4648-A7B7-B8EDBD82E620}"/>
              </a:ext>
            </a:extLst>
          </p:cNvPr>
          <p:cNvSpPr txBox="1"/>
          <p:nvPr/>
        </p:nvSpPr>
        <p:spPr>
          <a:xfrm>
            <a:off x="11152740" y="5020521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F794E1-CFFE-487B-865C-4E0DE12EBCB0}"/>
              </a:ext>
            </a:extLst>
          </p:cNvPr>
          <p:cNvGrpSpPr/>
          <p:nvPr/>
        </p:nvGrpSpPr>
        <p:grpSpPr>
          <a:xfrm rot="13500000">
            <a:off x="11291870" y="421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3D43886-4273-4E23-BC4B-1E8E74119A3C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D1CB08-B82C-4954-852E-3A85167B8C1D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C53688-67AD-4A09-9D61-E9FCD7A82F26}"/>
              </a:ext>
            </a:extLst>
          </p:cNvPr>
          <p:cNvGrpSpPr/>
          <p:nvPr/>
        </p:nvGrpSpPr>
        <p:grpSpPr>
          <a:xfrm rot="13500000">
            <a:off x="11291870" y="713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703861-E82B-4D0F-BE29-DCA792835A55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0B2831-2975-43C5-BD78-F8580EFFFE90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F6F17-E2D4-408A-8BEB-F7288C1FC0CC}"/>
              </a:ext>
            </a:extLst>
          </p:cNvPr>
          <p:cNvSpPr/>
          <p:nvPr/>
        </p:nvSpPr>
        <p:spPr>
          <a:xfrm>
            <a:off x="0" y="0"/>
            <a:ext cx="9817100" cy="685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B6D9E-BFF8-48A0-AB88-FC64542973A8}"/>
              </a:ext>
            </a:extLst>
          </p:cNvPr>
          <p:cNvSpPr txBox="1"/>
          <p:nvPr/>
        </p:nvSpPr>
        <p:spPr>
          <a:xfrm>
            <a:off x="1650379" y="2165733"/>
            <a:ext cx="6773008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대전광역시 공공도서관 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ctr">
              <a:spcBef>
                <a:spcPts val="1500"/>
              </a:spcBef>
            </a:pPr>
            <a:r>
              <a:rPr lang="ko-KR" altLang="en-US" sz="4800" b="1" dirty="0">
                <a:solidFill>
                  <a:schemeClr val="bg1"/>
                </a:solidFill>
              </a:rPr>
              <a:t>최적의 입지 찾기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B543F1-BC40-4A63-94B6-27EACC38C637}"/>
              </a:ext>
            </a:extLst>
          </p:cNvPr>
          <p:cNvSpPr/>
          <p:nvPr/>
        </p:nvSpPr>
        <p:spPr>
          <a:xfrm>
            <a:off x="1650379" y="4251400"/>
            <a:ext cx="677300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8" name="Picture 4" descr="ëì ê´ì­ì ë¡ê³  pngì ëí ì´ë¯¸ì§ ê²ìê²°ê³¼">
            <a:extLst>
              <a:ext uri="{FF2B5EF4-FFF2-40B4-BE49-F238E27FC236}">
                <a16:creationId xmlns:a16="http://schemas.microsoft.com/office/drawing/2014/main" id="{98690D0B-A6FB-4B72-8885-23B696110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491" b="-5940"/>
          <a:stretch/>
        </p:blipFill>
        <p:spPr bwMode="auto">
          <a:xfrm>
            <a:off x="244702" y="3259076"/>
            <a:ext cx="1504177" cy="13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ëì ê´ì­ì ë¡ê³  pngì ëí ì´ë¯¸ì§ ê²ìê²°ê³¼">
            <a:extLst>
              <a:ext uri="{FF2B5EF4-FFF2-40B4-BE49-F238E27FC236}">
                <a16:creationId xmlns:a16="http://schemas.microsoft.com/office/drawing/2014/main" id="{38289226-A558-4155-B9D9-14971187B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491" b="-5940"/>
          <a:stretch/>
        </p:blipFill>
        <p:spPr bwMode="auto">
          <a:xfrm>
            <a:off x="2813253" y="456586"/>
            <a:ext cx="1106844" cy="98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ëì ê´ì­ì ë¡ê³  pngì ëí ì´ë¯¸ì§ ê²ìê²°ê³¼">
            <a:extLst>
              <a:ext uri="{FF2B5EF4-FFF2-40B4-BE49-F238E27FC236}">
                <a16:creationId xmlns:a16="http://schemas.microsoft.com/office/drawing/2014/main" id="{AA56190F-0D20-433B-ADF3-24D91800B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491" b="-5940"/>
          <a:stretch/>
        </p:blipFill>
        <p:spPr bwMode="auto">
          <a:xfrm>
            <a:off x="7015260" y="4670629"/>
            <a:ext cx="1616565" cy="14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56F30-9360-407D-A850-8D9E8CB574ED}"/>
              </a:ext>
            </a:extLst>
          </p:cNvPr>
          <p:cNvSpPr txBox="1"/>
          <p:nvPr/>
        </p:nvSpPr>
        <p:spPr>
          <a:xfrm>
            <a:off x="3056485" y="6377553"/>
            <a:ext cx="7896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실무 프로젝트 기반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빅데이터 전략 </a:t>
            </a:r>
            <a:r>
              <a:rPr lang="ko-KR" altLang="en-US" sz="1600" b="1" dirty="0" err="1">
                <a:solidFill>
                  <a:schemeClr val="bg1"/>
                </a:solidFill>
              </a:rPr>
              <a:t>마에스트로</a:t>
            </a:r>
            <a:r>
              <a:rPr lang="ko-KR" altLang="en-US" sz="1600" b="1" dirty="0">
                <a:solidFill>
                  <a:schemeClr val="bg1"/>
                </a:solidFill>
              </a:rPr>
              <a:t>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D4E4-6908-4507-8AE7-9671D395C59C}"/>
              </a:ext>
            </a:extLst>
          </p:cNvPr>
          <p:cNvSpPr txBox="1"/>
          <p:nvPr/>
        </p:nvSpPr>
        <p:spPr>
          <a:xfrm>
            <a:off x="9926443" y="5813048"/>
            <a:ext cx="2140330" cy="959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강희지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이광호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전태희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황준상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3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4C300874-E0CD-4B37-B92C-5A01117A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4" y="2070420"/>
            <a:ext cx="9526293" cy="41882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E731A2B-0557-42FB-AAB1-61EC7542CBBF}"/>
              </a:ext>
            </a:extLst>
          </p:cNvPr>
          <p:cNvSpPr txBox="1"/>
          <p:nvPr/>
        </p:nvSpPr>
        <p:spPr>
          <a:xfrm>
            <a:off x="774160" y="616335"/>
            <a:ext cx="8068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대전광역시 서구 </a:t>
            </a:r>
            <a:r>
              <a:rPr lang="ko-KR" alt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표준지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공시지가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56B719-48C7-41DC-A189-089118E5D404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6948443-C214-414A-92A3-12BAC59A8CA0}"/>
              </a:ext>
            </a:extLst>
          </p:cNvPr>
          <p:cNvSpPr/>
          <p:nvPr/>
        </p:nvSpPr>
        <p:spPr>
          <a:xfrm>
            <a:off x="4678129" y="5704492"/>
            <a:ext cx="643831" cy="643831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095F2F-3E14-4FEF-A669-93311CF23368}"/>
              </a:ext>
            </a:extLst>
          </p:cNvPr>
          <p:cNvSpPr txBox="1"/>
          <p:nvPr/>
        </p:nvSpPr>
        <p:spPr>
          <a:xfrm>
            <a:off x="6363427" y="3022697"/>
            <a:ext cx="404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 : 668,043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C251102-D323-4CE6-873C-A9BC369FD993}"/>
              </a:ext>
            </a:extLst>
          </p:cNvPr>
          <p:cNvSpPr txBox="1"/>
          <p:nvPr/>
        </p:nvSpPr>
        <p:spPr>
          <a:xfrm>
            <a:off x="774160" y="616335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 결과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68C329-F7B8-44B5-B56B-61DEBA671A6A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2ADE7A9-8C38-4DBB-B3B5-4F67D822C0C2}"/>
              </a:ext>
            </a:extLst>
          </p:cNvPr>
          <p:cNvGrpSpPr/>
          <p:nvPr/>
        </p:nvGrpSpPr>
        <p:grpSpPr>
          <a:xfrm>
            <a:off x="2982936" y="1487687"/>
            <a:ext cx="2498715" cy="2653226"/>
            <a:chOff x="-5697462" y="1136458"/>
            <a:chExt cx="4184650" cy="4443413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BF37D58F-D36D-42E6-8DAD-BCF5245B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97462" y="1136458"/>
              <a:ext cx="2306129" cy="3306383"/>
            </a:xfrm>
            <a:custGeom>
              <a:avLst/>
              <a:gdLst>
                <a:gd name="T0" fmla="*/ 2147483647 w 1565"/>
                <a:gd name="T1" fmla="*/ 2147483647 h 2242"/>
                <a:gd name="T2" fmla="*/ 2147483647 w 1565"/>
                <a:gd name="T3" fmla="*/ 2147483647 h 2242"/>
                <a:gd name="T4" fmla="*/ 2147483647 w 1565"/>
                <a:gd name="T5" fmla="*/ 2147483647 h 2242"/>
                <a:gd name="T6" fmla="*/ 2147483647 w 1565"/>
                <a:gd name="T7" fmla="*/ 2147483647 h 2242"/>
                <a:gd name="T8" fmla="*/ 2147483647 w 1565"/>
                <a:gd name="T9" fmla="*/ 2147483647 h 2242"/>
                <a:gd name="T10" fmla="*/ 2147483647 w 1565"/>
                <a:gd name="T11" fmla="*/ 2147483647 h 2242"/>
                <a:gd name="T12" fmla="*/ 2147483647 w 1565"/>
                <a:gd name="T13" fmla="*/ 2147483647 h 2242"/>
                <a:gd name="T14" fmla="*/ 0 w 1565"/>
                <a:gd name="T15" fmla="*/ 2147483647 h 2242"/>
                <a:gd name="T16" fmla="*/ 2147483647 w 1565"/>
                <a:gd name="T17" fmla="*/ 2147483647 h 2242"/>
                <a:gd name="T18" fmla="*/ 2147483647 w 1565"/>
                <a:gd name="T19" fmla="*/ 2147483647 h 2242"/>
                <a:gd name="T20" fmla="*/ 2147483647 w 1565"/>
                <a:gd name="T21" fmla="*/ 2147483647 h 2242"/>
                <a:gd name="T22" fmla="*/ 2147483647 w 1565"/>
                <a:gd name="T23" fmla="*/ 2147483647 h 2242"/>
                <a:gd name="T24" fmla="*/ 2147483647 w 1565"/>
                <a:gd name="T25" fmla="*/ 2147483647 h 2242"/>
                <a:gd name="T26" fmla="*/ 2147483647 w 1565"/>
                <a:gd name="T27" fmla="*/ 2147483647 h 2242"/>
                <a:gd name="T28" fmla="*/ 2147483647 w 1565"/>
                <a:gd name="T29" fmla="*/ 2147483647 h 2242"/>
                <a:gd name="T30" fmla="*/ 2147483647 w 1565"/>
                <a:gd name="T31" fmla="*/ 2147483647 h 2242"/>
                <a:gd name="T32" fmla="*/ 2147483647 w 1565"/>
                <a:gd name="T33" fmla="*/ 2147483647 h 2242"/>
                <a:gd name="T34" fmla="*/ 2147483647 w 1565"/>
                <a:gd name="T35" fmla="*/ 2147483647 h 2242"/>
                <a:gd name="T36" fmla="*/ 2147483647 w 1565"/>
                <a:gd name="T37" fmla="*/ 2147483647 h 2242"/>
                <a:gd name="T38" fmla="*/ 2147483647 w 1565"/>
                <a:gd name="T39" fmla="*/ 2147483647 h 2242"/>
                <a:gd name="T40" fmla="*/ 2147483647 w 1565"/>
                <a:gd name="T41" fmla="*/ 2147483647 h 2242"/>
                <a:gd name="T42" fmla="*/ 2147483647 w 1565"/>
                <a:gd name="T43" fmla="*/ 2147483647 h 2242"/>
                <a:gd name="T44" fmla="*/ 2147483647 w 1565"/>
                <a:gd name="T45" fmla="*/ 2147483647 h 2242"/>
                <a:gd name="T46" fmla="*/ 2147483647 w 1565"/>
                <a:gd name="T47" fmla="*/ 2147483647 h 2242"/>
                <a:gd name="T48" fmla="*/ 2147483647 w 1565"/>
                <a:gd name="T49" fmla="*/ 2147483647 h 2242"/>
                <a:gd name="T50" fmla="*/ 2147483647 w 1565"/>
                <a:gd name="T51" fmla="*/ 2147483647 h 2242"/>
                <a:gd name="T52" fmla="*/ 2147483647 w 1565"/>
                <a:gd name="T53" fmla="*/ 2147483647 h 2242"/>
                <a:gd name="T54" fmla="*/ 2147483647 w 1565"/>
                <a:gd name="T55" fmla="*/ 2147483647 h 2242"/>
                <a:gd name="T56" fmla="*/ 2147483647 w 1565"/>
                <a:gd name="T57" fmla="*/ 2147483647 h 2242"/>
                <a:gd name="T58" fmla="*/ 2147483647 w 1565"/>
                <a:gd name="T59" fmla="*/ 2147483647 h 2242"/>
                <a:gd name="T60" fmla="*/ 2147483647 w 1565"/>
                <a:gd name="T61" fmla="*/ 2147483647 h 2242"/>
                <a:gd name="T62" fmla="*/ 2147483647 w 1565"/>
                <a:gd name="T63" fmla="*/ 2147483647 h 2242"/>
                <a:gd name="T64" fmla="*/ 2147483647 w 1565"/>
                <a:gd name="T65" fmla="*/ 2147483647 h 2242"/>
                <a:gd name="T66" fmla="*/ 2147483647 w 1565"/>
                <a:gd name="T67" fmla="*/ 2147483647 h 2242"/>
                <a:gd name="T68" fmla="*/ 2147483647 w 1565"/>
                <a:gd name="T69" fmla="*/ 2147483647 h 2242"/>
                <a:gd name="T70" fmla="*/ 2147483647 w 1565"/>
                <a:gd name="T71" fmla="*/ 2147483647 h 2242"/>
                <a:gd name="T72" fmla="*/ 2147483647 w 1565"/>
                <a:gd name="T73" fmla="*/ 2147483647 h 2242"/>
                <a:gd name="T74" fmla="*/ 2147483647 w 1565"/>
                <a:gd name="T75" fmla="*/ 2147483647 h 2242"/>
                <a:gd name="T76" fmla="*/ 2147483647 w 1565"/>
                <a:gd name="T77" fmla="*/ 2147483647 h 2242"/>
                <a:gd name="T78" fmla="*/ 2147483647 w 1565"/>
                <a:gd name="T79" fmla="*/ 2147483647 h 2242"/>
                <a:gd name="T80" fmla="*/ 2147483647 w 1565"/>
                <a:gd name="T81" fmla="*/ 2147483647 h 2242"/>
                <a:gd name="T82" fmla="*/ 2147483647 w 1565"/>
                <a:gd name="T83" fmla="*/ 2147483647 h 2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565" h="2242">
                  <a:moveTo>
                    <a:pt x="225" y="1296"/>
                  </a:moveTo>
                  <a:cubicBezTo>
                    <a:pt x="216" y="1311"/>
                    <a:pt x="206" y="1325"/>
                    <a:pt x="197" y="1339"/>
                  </a:cubicBezTo>
                  <a:cubicBezTo>
                    <a:pt x="192" y="1360"/>
                    <a:pt x="192" y="1352"/>
                    <a:pt x="192" y="1363"/>
                  </a:cubicBezTo>
                  <a:lnTo>
                    <a:pt x="254" y="1397"/>
                  </a:lnTo>
                  <a:lnTo>
                    <a:pt x="283" y="1459"/>
                  </a:lnTo>
                  <a:lnTo>
                    <a:pt x="221" y="1527"/>
                  </a:lnTo>
                  <a:lnTo>
                    <a:pt x="177" y="1570"/>
                  </a:lnTo>
                  <a:lnTo>
                    <a:pt x="177" y="1608"/>
                  </a:lnTo>
                  <a:lnTo>
                    <a:pt x="96" y="1671"/>
                  </a:lnTo>
                  <a:lnTo>
                    <a:pt x="110" y="1723"/>
                  </a:lnTo>
                  <a:lnTo>
                    <a:pt x="86" y="1771"/>
                  </a:lnTo>
                  <a:lnTo>
                    <a:pt x="81" y="1843"/>
                  </a:lnTo>
                  <a:lnTo>
                    <a:pt x="134" y="1911"/>
                  </a:lnTo>
                  <a:lnTo>
                    <a:pt x="110" y="1930"/>
                  </a:lnTo>
                  <a:lnTo>
                    <a:pt x="0" y="1935"/>
                  </a:lnTo>
                  <a:lnTo>
                    <a:pt x="0" y="1997"/>
                  </a:lnTo>
                  <a:lnTo>
                    <a:pt x="62" y="2083"/>
                  </a:lnTo>
                  <a:lnTo>
                    <a:pt x="101" y="2131"/>
                  </a:lnTo>
                  <a:lnTo>
                    <a:pt x="153" y="2131"/>
                  </a:lnTo>
                  <a:lnTo>
                    <a:pt x="240" y="2223"/>
                  </a:lnTo>
                  <a:lnTo>
                    <a:pt x="336" y="2242"/>
                  </a:lnTo>
                  <a:lnTo>
                    <a:pt x="403" y="2203"/>
                  </a:lnTo>
                  <a:lnTo>
                    <a:pt x="441" y="2227"/>
                  </a:lnTo>
                  <a:lnTo>
                    <a:pt x="542" y="2175"/>
                  </a:lnTo>
                  <a:lnTo>
                    <a:pt x="576" y="2103"/>
                  </a:lnTo>
                  <a:lnTo>
                    <a:pt x="605" y="2040"/>
                  </a:lnTo>
                  <a:lnTo>
                    <a:pt x="672" y="1987"/>
                  </a:lnTo>
                  <a:lnTo>
                    <a:pt x="686" y="1925"/>
                  </a:lnTo>
                  <a:lnTo>
                    <a:pt x="787" y="1891"/>
                  </a:lnTo>
                  <a:lnTo>
                    <a:pt x="797" y="1805"/>
                  </a:lnTo>
                  <a:lnTo>
                    <a:pt x="849" y="1762"/>
                  </a:lnTo>
                  <a:lnTo>
                    <a:pt x="811" y="1666"/>
                  </a:lnTo>
                  <a:lnTo>
                    <a:pt x="864" y="1579"/>
                  </a:lnTo>
                  <a:lnTo>
                    <a:pt x="969" y="1589"/>
                  </a:lnTo>
                  <a:lnTo>
                    <a:pt x="993" y="1555"/>
                  </a:lnTo>
                  <a:lnTo>
                    <a:pt x="921" y="1469"/>
                  </a:lnTo>
                  <a:lnTo>
                    <a:pt x="945" y="1402"/>
                  </a:lnTo>
                  <a:lnTo>
                    <a:pt x="1061" y="1330"/>
                  </a:lnTo>
                  <a:lnTo>
                    <a:pt x="1157" y="1258"/>
                  </a:lnTo>
                  <a:lnTo>
                    <a:pt x="1253" y="1200"/>
                  </a:lnTo>
                  <a:lnTo>
                    <a:pt x="1315" y="1200"/>
                  </a:lnTo>
                  <a:lnTo>
                    <a:pt x="1435" y="1195"/>
                  </a:lnTo>
                  <a:lnTo>
                    <a:pt x="1512" y="1085"/>
                  </a:lnTo>
                  <a:lnTo>
                    <a:pt x="1512" y="1042"/>
                  </a:lnTo>
                  <a:lnTo>
                    <a:pt x="1517" y="970"/>
                  </a:lnTo>
                  <a:lnTo>
                    <a:pt x="1517" y="927"/>
                  </a:lnTo>
                  <a:lnTo>
                    <a:pt x="1565" y="778"/>
                  </a:lnTo>
                  <a:lnTo>
                    <a:pt x="1541" y="735"/>
                  </a:lnTo>
                  <a:lnTo>
                    <a:pt x="1320" y="543"/>
                  </a:lnTo>
                  <a:lnTo>
                    <a:pt x="1344" y="485"/>
                  </a:lnTo>
                  <a:lnTo>
                    <a:pt x="1425" y="447"/>
                  </a:lnTo>
                  <a:lnTo>
                    <a:pt x="1425" y="403"/>
                  </a:lnTo>
                  <a:lnTo>
                    <a:pt x="1401" y="365"/>
                  </a:lnTo>
                  <a:lnTo>
                    <a:pt x="1411" y="298"/>
                  </a:lnTo>
                  <a:lnTo>
                    <a:pt x="1469" y="221"/>
                  </a:lnTo>
                  <a:lnTo>
                    <a:pt x="1421" y="149"/>
                  </a:lnTo>
                  <a:lnTo>
                    <a:pt x="1353" y="91"/>
                  </a:lnTo>
                  <a:lnTo>
                    <a:pt x="1325" y="77"/>
                  </a:lnTo>
                  <a:lnTo>
                    <a:pt x="1248" y="0"/>
                  </a:lnTo>
                  <a:lnTo>
                    <a:pt x="1200" y="34"/>
                  </a:lnTo>
                  <a:lnTo>
                    <a:pt x="1123" y="96"/>
                  </a:lnTo>
                  <a:lnTo>
                    <a:pt x="1051" y="96"/>
                  </a:lnTo>
                  <a:lnTo>
                    <a:pt x="1022" y="144"/>
                  </a:lnTo>
                  <a:lnTo>
                    <a:pt x="1022" y="207"/>
                  </a:lnTo>
                  <a:lnTo>
                    <a:pt x="1070" y="279"/>
                  </a:lnTo>
                  <a:lnTo>
                    <a:pt x="1003" y="307"/>
                  </a:lnTo>
                  <a:lnTo>
                    <a:pt x="974" y="375"/>
                  </a:lnTo>
                  <a:lnTo>
                    <a:pt x="969" y="475"/>
                  </a:lnTo>
                  <a:lnTo>
                    <a:pt x="912" y="519"/>
                  </a:lnTo>
                  <a:lnTo>
                    <a:pt x="859" y="557"/>
                  </a:lnTo>
                  <a:lnTo>
                    <a:pt x="825" y="643"/>
                  </a:lnTo>
                  <a:lnTo>
                    <a:pt x="801" y="715"/>
                  </a:lnTo>
                  <a:lnTo>
                    <a:pt x="739" y="744"/>
                  </a:lnTo>
                  <a:lnTo>
                    <a:pt x="648" y="749"/>
                  </a:lnTo>
                  <a:lnTo>
                    <a:pt x="571" y="715"/>
                  </a:lnTo>
                  <a:lnTo>
                    <a:pt x="494" y="711"/>
                  </a:lnTo>
                  <a:lnTo>
                    <a:pt x="456" y="759"/>
                  </a:lnTo>
                  <a:lnTo>
                    <a:pt x="345" y="821"/>
                  </a:lnTo>
                  <a:lnTo>
                    <a:pt x="326" y="874"/>
                  </a:lnTo>
                  <a:lnTo>
                    <a:pt x="302" y="931"/>
                  </a:lnTo>
                  <a:lnTo>
                    <a:pt x="273" y="1027"/>
                  </a:lnTo>
                  <a:lnTo>
                    <a:pt x="312" y="1133"/>
                  </a:lnTo>
                  <a:lnTo>
                    <a:pt x="283" y="1234"/>
                  </a:lnTo>
                  <a:lnTo>
                    <a:pt x="225" y="1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A45E6CFD-4B88-49D3-9CD2-149F6B15D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37843" y="1447629"/>
              <a:ext cx="1517267" cy="1861131"/>
            </a:xfrm>
            <a:custGeom>
              <a:avLst/>
              <a:gdLst>
                <a:gd name="T0" fmla="*/ 2147483647 w 1030"/>
                <a:gd name="T1" fmla="*/ 2147483647 h 1262"/>
                <a:gd name="T2" fmla="*/ 0 w 1030"/>
                <a:gd name="T3" fmla="*/ 2147483647 h 1262"/>
                <a:gd name="T4" fmla="*/ 2147483647 w 1030"/>
                <a:gd name="T5" fmla="*/ 2147483647 h 1262"/>
                <a:gd name="T6" fmla="*/ 2147483647 w 1030"/>
                <a:gd name="T7" fmla="*/ 2147483647 h 1262"/>
                <a:gd name="T8" fmla="*/ 2147483647 w 1030"/>
                <a:gd name="T9" fmla="*/ 2147483647 h 1262"/>
                <a:gd name="T10" fmla="*/ 2147483647 w 1030"/>
                <a:gd name="T11" fmla="*/ 2147483647 h 1262"/>
                <a:gd name="T12" fmla="*/ 2147483647 w 1030"/>
                <a:gd name="T13" fmla="*/ 2147483647 h 1262"/>
                <a:gd name="T14" fmla="*/ 2147483647 w 1030"/>
                <a:gd name="T15" fmla="*/ 2147483647 h 1262"/>
                <a:gd name="T16" fmla="*/ 2147483647 w 1030"/>
                <a:gd name="T17" fmla="*/ 2147483647 h 1262"/>
                <a:gd name="T18" fmla="*/ 2147483647 w 1030"/>
                <a:gd name="T19" fmla="*/ 2147483647 h 1262"/>
                <a:gd name="T20" fmla="*/ 2147483647 w 1030"/>
                <a:gd name="T21" fmla="*/ 2147483647 h 1262"/>
                <a:gd name="T22" fmla="*/ 2147483647 w 1030"/>
                <a:gd name="T23" fmla="*/ 2147483647 h 1262"/>
                <a:gd name="T24" fmla="*/ 2147483647 w 1030"/>
                <a:gd name="T25" fmla="*/ 2147483647 h 1262"/>
                <a:gd name="T26" fmla="*/ 2147483647 w 1030"/>
                <a:gd name="T27" fmla="*/ 2147483647 h 1262"/>
                <a:gd name="T28" fmla="*/ 2147483647 w 1030"/>
                <a:gd name="T29" fmla="*/ 2147483647 h 1262"/>
                <a:gd name="T30" fmla="*/ 2147483647 w 1030"/>
                <a:gd name="T31" fmla="*/ 2147483647 h 1262"/>
                <a:gd name="T32" fmla="*/ 2147483647 w 1030"/>
                <a:gd name="T33" fmla="*/ 2147483647 h 1262"/>
                <a:gd name="T34" fmla="*/ 2147483647 w 1030"/>
                <a:gd name="T35" fmla="*/ 2147483647 h 1262"/>
                <a:gd name="T36" fmla="*/ 2147483647 w 1030"/>
                <a:gd name="T37" fmla="*/ 2147483647 h 1262"/>
                <a:gd name="T38" fmla="*/ 2147483647 w 1030"/>
                <a:gd name="T39" fmla="*/ 2147483647 h 1262"/>
                <a:gd name="T40" fmla="*/ 2147483647 w 1030"/>
                <a:gd name="T41" fmla="*/ 2147483647 h 1262"/>
                <a:gd name="T42" fmla="*/ 2147483647 w 1030"/>
                <a:gd name="T43" fmla="*/ 2147483647 h 1262"/>
                <a:gd name="T44" fmla="*/ 2147483647 w 1030"/>
                <a:gd name="T45" fmla="*/ 2147483647 h 1262"/>
                <a:gd name="T46" fmla="*/ 2147483647 w 1030"/>
                <a:gd name="T47" fmla="*/ 2147483647 h 1262"/>
                <a:gd name="T48" fmla="*/ 2147483647 w 1030"/>
                <a:gd name="T49" fmla="*/ 2147483647 h 1262"/>
                <a:gd name="T50" fmla="*/ 2147483647 w 1030"/>
                <a:gd name="T51" fmla="*/ 2147483647 h 1262"/>
                <a:gd name="T52" fmla="*/ 2147483647 w 1030"/>
                <a:gd name="T53" fmla="*/ 2147483647 h 1262"/>
                <a:gd name="T54" fmla="*/ 2147483647 w 1030"/>
                <a:gd name="T55" fmla="*/ 2147483647 h 1262"/>
                <a:gd name="T56" fmla="*/ 2147483647 w 1030"/>
                <a:gd name="T57" fmla="*/ 0 h 1262"/>
                <a:gd name="T58" fmla="*/ 2147483647 w 1030"/>
                <a:gd name="T59" fmla="*/ 2147483647 h 1262"/>
                <a:gd name="T60" fmla="*/ 2147483647 w 1030"/>
                <a:gd name="T61" fmla="*/ 2147483647 h 1262"/>
                <a:gd name="T62" fmla="*/ 2147483647 w 1030"/>
                <a:gd name="T63" fmla="*/ 2147483647 h 1262"/>
                <a:gd name="T64" fmla="*/ 2147483647 w 1030"/>
                <a:gd name="T65" fmla="*/ 2147483647 h 1262"/>
                <a:gd name="T66" fmla="*/ 2147483647 w 1030"/>
                <a:gd name="T67" fmla="*/ 2147483647 h 1262"/>
                <a:gd name="T68" fmla="*/ 2147483647 w 1030"/>
                <a:gd name="T69" fmla="*/ 2147483647 h 1262"/>
                <a:gd name="T70" fmla="*/ 2147483647 w 1030"/>
                <a:gd name="T71" fmla="*/ 2147483647 h 1262"/>
                <a:gd name="T72" fmla="*/ 2147483647 w 1030"/>
                <a:gd name="T73" fmla="*/ 2147483647 h 12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30" h="1262">
                  <a:moveTo>
                    <a:pt x="106" y="192"/>
                  </a:moveTo>
                  <a:cubicBezTo>
                    <a:pt x="104" y="235"/>
                    <a:pt x="104" y="220"/>
                    <a:pt x="104" y="238"/>
                  </a:cubicBezTo>
                  <a:lnTo>
                    <a:pt x="22" y="280"/>
                  </a:lnTo>
                  <a:lnTo>
                    <a:pt x="0" y="332"/>
                  </a:lnTo>
                  <a:lnTo>
                    <a:pt x="220" y="522"/>
                  </a:lnTo>
                  <a:lnTo>
                    <a:pt x="244" y="572"/>
                  </a:lnTo>
                  <a:lnTo>
                    <a:pt x="196" y="718"/>
                  </a:lnTo>
                  <a:lnTo>
                    <a:pt x="188" y="882"/>
                  </a:lnTo>
                  <a:lnTo>
                    <a:pt x="110" y="992"/>
                  </a:lnTo>
                  <a:lnTo>
                    <a:pt x="6" y="996"/>
                  </a:lnTo>
                  <a:lnTo>
                    <a:pt x="20" y="1030"/>
                  </a:lnTo>
                  <a:lnTo>
                    <a:pt x="12" y="1072"/>
                  </a:lnTo>
                  <a:lnTo>
                    <a:pt x="80" y="1118"/>
                  </a:lnTo>
                  <a:lnTo>
                    <a:pt x="102" y="1168"/>
                  </a:lnTo>
                  <a:lnTo>
                    <a:pt x="96" y="1202"/>
                  </a:lnTo>
                  <a:cubicBezTo>
                    <a:pt x="97" y="1210"/>
                    <a:pt x="95" y="1219"/>
                    <a:pt x="98" y="1226"/>
                  </a:cubicBezTo>
                  <a:cubicBezTo>
                    <a:pt x="100" y="1230"/>
                    <a:pt x="137" y="1238"/>
                    <a:pt x="144" y="1238"/>
                  </a:cubicBezTo>
                  <a:lnTo>
                    <a:pt x="168" y="1238"/>
                  </a:lnTo>
                  <a:lnTo>
                    <a:pt x="206" y="1246"/>
                  </a:lnTo>
                  <a:lnTo>
                    <a:pt x="214" y="1262"/>
                  </a:lnTo>
                  <a:lnTo>
                    <a:pt x="292" y="1208"/>
                  </a:lnTo>
                  <a:lnTo>
                    <a:pt x="366" y="1150"/>
                  </a:lnTo>
                  <a:lnTo>
                    <a:pt x="418" y="1116"/>
                  </a:lnTo>
                  <a:lnTo>
                    <a:pt x="444" y="1148"/>
                  </a:lnTo>
                  <a:lnTo>
                    <a:pt x="448" y="1178"/>
                  </a:lnTo>
                  <a:lnTo>
                    <a:pt x="460" y="1202"/>
                  </a:lnTo>
                  <a:lnTo>
                    <a:pt x="506" y="1206"/>
                  </a:lnTo>
                  <a:lnTo>
                    <a:pt x="554" y="1186"/>
                  </a:lnTo>
                  <a:lnTo>
                    <a:pt x="576" y="1176"/>
                  </a:lnTo>
                  <a:lnTo>
                    <a:pt x="602" y="1206"/>
                  </a:lnTo>
                  <a:lnTo>
                    <a:pt x="648" y="1206"/>
                  </a:lnTo>
                  <a:lnTo>
                    <a:pt x="680" y="1150"/>
                  </a:lnTo>
                  <a:lnTo>
                    <a:pt x="678" y="1078"/>
                  </a:lnTo>
                  <a:lnTo>
                    <a:pt x="612" y="1036"/>
                  </a:lnTo>
                  <a:lnTo>
                    <a:pt x="562" y="996"/>
                  </a:lnTo>
                  <a:lnTo>
                    <a:pt x="534" y="942"/>
                  </a:lnTo>
                  <a:lnTo>
                    <a:pt x="536" y="898"/>
                  </a:lnTo>
                  <a:lnTo>
                    <a:pt x="566" y="854"/>
                  </a:lnTo>
                  <a:lnTo>
                    <a:pt x="582" y="796"/>
                  </a:lnTo>
                  <a:lnTo>
                    <a:pt x="568" y="734"/>
                  </a:lnTo>
                  <a:lnTo>
                    <a:pt x="592" y="690"/>
                  </a:lnTo>
                  <a:lnTo>
                    <a:pt x="678" y="674"/>
                  </a:lnTo>
                  <a:lnTo>
                    <a:pt x="726" y="618"/>
                  </a:lnTo>
                  <a:lnTo>
                    <a:pt x="756" y="510"/>
                  </a:lnTo>
                  <a:lnTo>
                    <a:pt x="792" y="444"/>
                  </a:lnTo>
                  <a:lnTo>
                    <a:pt x="862" y="426"/>
                  </a:lnTo>
                  <a:lnTo>
                    <a:pt x="896" y="394"/>
                  </a:lnTo>
                  <a:lnTo>
                    <a:pt x="916" y="356"/>
                  </a:lnTo>
                  <a:lnTo>
                    <a:pt x="992" y="296"/>
                  </a:lnTo>
                  <a:lnTo>
                    <a:pt x="1030" y="250"/>
                  </a:lnTo>
                  <a:lnTo>
                    <a:pt x="980" y="202"/>
                  </a:lnTo>
                  <a:lnTo>
                    <a:pt x="914" y="202"/>
                  </a:lnTo>
                  <a:lnTo>
                    <a:pt x="838" y="210"/>
                  </a:lnTo>
                  <a:lnTo>
                    <a:pt x="816" y="194"/>
                  </a:lnTo>
                  <a:lnTo>
                    <a:pt x="796" y="150"/>
                  </a:lnTo>
                  <a:lnTo>
                    <a:pt x="856" y="84"/>
                  </a:lnTo>
                  <a:lnTo>
                    <a:pt x="824" y="22"/>
                  </a:lnTo>
                  <a:lnTo>
                    <a:pt x="762" y="0"/>
                  </a:lnTo>
                  <a:lnTo>
                    <a:pt x="688" y="38"/>
                  </a:lnTo>
                  <a:lnTo>
                    <a:pt x="666" y="86"/>
                  </a:lnTo>
                  <a:lnTo>
                    <a:pt x="646" y="140"/>
                  </a:lnTo>
                  <a:lnTo>
                    <a:pt x="646" y="200"/>
                  </a:lnTo>
                  <a:lnTo>
                    <a:pt x="634" y="234"/>
                  </a:lnTo>
                  <a:lnTo>
                    <a:pt x="578" y="250"/>
                  </a:lnTo>
                  <a:lnTo>
                    <a:pt x="514" y="258"/>
                  </a:lnTo>
                  <a:lnTo>
                    <a:pt x="468" y="276"/>
                  </a:lnTo>
                  <a:lnTo>
                    <a:pt x="442" y="258"/>
                  </a:lnTo>
                  <a:lnTo>
                    <a:pt x="412" y="224"/>
                  </a:lnTo>
                  <a:lnTo>
                    <a:pt x="362" y="202"/>
                  </a:lnTo>
                  <a:lnTo>
                    <a:pt x="302" y="204"/>
                  </a:lnTo>
                  <a:lnTo>
                    <a:pt x="226" y="218"/>
                  </a:lnTo>
                  <a:lnTo>
                    <a:pt x="200" y="220"/>
                  </a:lnTo>
                  <a:lnTo>
                    <a:pt x="144" y="220"/>
                  </a:lnTo>
                  <a:lnTo>
                    <a:pt x="106" y="19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B3E1CA9-4AA1-41A2-8BC5-F399D9931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68007" y="2073304"/>
              <a:ext cx="1955195" cy="3393394"/>
            </a:xfrm>
            <a:custGeom>
              <a:avLst/>
              <a:gdLst>
                <a:gd name="T0" fmla="*/ 2147483647 w 1326"/>
                <a:gd name="T1" fmla="*/ 2147483647 h 2301"/>
                <a:gd name="T2" fmla="*/ 2147483647 w 1326"/>
                <a:gd name="T3" fmla="*/ 2147483647 h 2301"/>
                <a:gd name="T4" fmla="*/ 2147483647 w 1326"/>
                <a:gd name="T5" fmla="*/ 2147483647 h 2301"/>
                <a:gd name="T6" fmla="*/ 2147483647 w 1326"/>
                <a:gd name="T7" fmla="*/ 2147483647 h 2301"/>
                <a:gd name="T8" fmla="*/ 2147483647 w 1326"/>
                <a:gd name="T9" fmla="*/ 2147483647 h 2301"/>
                <a:gd name="T10" fmla="*/ 2147483647 w 1326"/>
                <a:gd name="T11" fmla="*/ 2147483647 h 2301"/>
                <a:gd name="T12" fmla="*/ 2147483647 w 1326"/>
                <a:gd name="T13" fmla="*/ 2147483647 h 2301"/>
                <a:gd name="T14" fmla="*/ 2147483647 w 1326"/>
                <a:gd name="T15" fmla="*/ 2147483647 h 2301"/>
                <a:gd name="T16" fmla="*/ 2147483647 w 1326"/>
                <a:gd name="T17" fmla="*/ 2147483647 h 2301"/>
                <a:gd name="T18" fmla="*/ 2147483647 w 1326"/>
                <a:gd name="T19" fmla="*/ 2147483647 h 2301"/>
                <a:gd name="T20" fmla="*/ 2147483647 w 1326"/>
                <a:gd name="T21" fmla="*/ 2147483647 h 2301"/>
                <a:gd name="T22" fmla="*/ 2147483647 w 1326"/>
                <a:gd name="T23" fmla="*/ 2147483647 h 2301"/>
                <a:gd name="T24" fmla="*/ 2147483647 w 1326"/>
                <a:gd name="T25" fmla="*/ 2147483647 h 2301"/>
                <a:gd name="T26" fmla="*/ 2147483647 w 1326"/>
                <a:gd name="T27" fmla="*/ 2147483647 h 2301"/>
                <a:gd name="T28" fmla="*/ 2147483647 w 1326"/>
                <a:gd name="T29" fmla="*/ 2147483647 h 2301"/>
                <a:gd name="T30" fmla="*/ 2147483647 w 1326"/>
                <a:gd name="T31" fmla="*/ 2147483647 h 2301"/>
                <a:gd name="T32" fmla="*/ 2147483647 w 1326"/>
                <a:gd name="T33" fmla="*/ 2147483647 h 2301"/>
                <a:gd name="T34" fmla="*/ 2147483647 w 1326"/>
                <a:gd name="T35" fmla="*/ 2147483647 h 2301"/>
                <a:gd name="T36" fmla="*/ 2147483647 w 1326"/>
                <a:gd name="T37" fmla="*/ 2147483647 h 2301"/>
                <a:gd name="T38" fmla="*/ 2147483647 w 1326"/>
                <a:gd name="T39" fmla="*/ 2147483647 h 2301"/>
                <a:gd name="T40" fmla="*/ 2147483647 w 1326"/>
                <a:gd name="T41" fmla="*/ 2147483647 h 2301"/>
                <a:gd name="T42" fmla="*/ 2147483647 w 1326"/>
                <a:gd name="T43" fmla="*/ 2147483647 h 2301"/>
                <a:gd name="T44" fmla="*/ 2147483647 w 1326"/>
                <a:gd name="T45" fmla="*/ 2147483647 h 2301"/>
                <a:gd name="T46" fmla="*/ 2147483647 w 1326"/>
                <a:gd name="T47" fmla="*/ 2147483647 h 2301"/>
                <a:gd name="T48" fmla="*/ 2147483647 w 1326"/>
                <a:gd name="T49" fmla="*/ 2147483647 h 2301"/>
                <a:gd name="T50" fmla="*/ 2147483647 w 1326"/>
                <a:gd name="T51" fmla="*/ 2147483647 h 2301"/>
                <a:gd name="T52" fmla="*/ 2147483647 w 1326"/>
                <a:gd name="T53" fmla="*/ 2147483647 h 2301"/>
                <a:gd name="T54" fmla="*/ 2147483647 w 1326"/>
                <a:gd name="T55" fmla="*/ 2147483647 h 2301"/>
                <a:gd name="T56" fmla="*/ 2147483647 w 1326"/>
                <a:gd name="T57" fmla="*/ 2147483647 h 2301"/>
                <a:gd name="T58" fmla="*/ 2147483647 w 1326"/>
                <a:gd name="T59" fmla="*/ 2147483647 h 2301"/>
                <a:gd name="T60" fmla="*/ 2147483647 w 1326"/>
                <a:gd name="T61" fmla="*/ 2147483647 h 2301"/>
                <a:gd name="T62" fmla="*/ 2147483647 w 1326"/>
                <a:gd name="T63" fmla="*/ 2147483647 h 2301"/>
                <a:gd name="T64" fmla="*/ 2147483647 w 1326"/>
                <a:gd name="T65" fmla="*/ 2147483647 h 2301"/>
                <a:gd name="T66" fmla="*/ 2147483647 w 1326"/>
                <a:gd name="T67" fmla="*/ 2147483647 h 2301"/>
                <a:gd name="T68" fmla="*/ 2147483647 w 1326"/>
                <a:gd name="T69" fmla="*/ 2147483647 h 2301"/>
                <a:gd name="T70" fmla="*/ 2147483647 w 1326"/>
                <a:gd name="T71" fmla="*/ 2147483647 h 2301"/>
                <a:gd name="T72" fmla="*/ 2147483647 w 1326"/>
                <a:gd name="T73" fmla="*/ 2147483647 h 2301"/>
                <a:gd name="T74" fmla="*/ 2147483647 w 1326"/>
                <a:gd name="T75" fmla="*/ 2147483647 h 2301"/>
                <a:gd name="T76" fmla="*/ 2147483647 w 1326"/>
                <a:gd name="T77" fmla="*/ 2147483647 h 2301"/>
                <a:gd name="T78" fmla="*/ 2147483647 w 1326"/>
                <a:gd name="T79" fmla="*/ 2147483647 h 2301"/>
                <a:gd name="T80" fmla="*/ 2147483647 w 1326"/>
                <a:gd name="T81" fmla="*/ 2147483647 h 2301"/>
                <a:gd name="T82" fmla="*/ 2147483647 w 1326"/>
                <a:gd name="T83" fmla="*/ 2147483647 h 2301"/>
                <a:gd name="T84" fmla="*/ 2147483647 w 1326"/>
                <a:gd name="T85" fmla="*/ 2147483647 h 2301"/>
                <a:gd name="T86" fmla="*/ 2147483647 w 1326"/>
                <a:gd name="T87" fmla="*/ 2147483647 h 2301"/>
                <a:gd name="T88" fmla="*/ 2147483647 w 1326"/>
                <a:gd name="T89" fmla="*/ 2147483647 h 2301"/>
                <a:gd name="T90" fmla="*/ 2147483647 w 1326"/>
                <a:gd name="T91" fmla="*/ 2147483647 h 2301"/>
                <a:gd name="T92" fmla="*/ 2147483647 w 1326"/>
                <a:gd name="T93" fmla="*/ 2147483647 h 2301"/>
                <a:gd name="T94" fmla="*/ 2147483647 w 1326"/>
                <a:gd name="T95" fmla="*/ 2147483647 h 2301"/>
                <a:gd name="T96" fmla="*/ 2147483647 w 1326"/>
                <a:gd name="T97" fmla="*/ 2147483647 h 2301"/>
                <a:gd name="T98" fmla="*/ 2147483647 w 1326"/>
                <a:gd name="T99" fmla="*/ 2147483647 h 2301"/>
                <a:gd name="T100" fmla="*/ 2147483647 w 1326"/>
                <a:gd name="T101" fmla="*/ 2147483647 h 2301"/>
                <a:gd name="T102" fmla="*/ 2147483647 w 1326"/>
                <a:gd name="T103" fmla="*/ 2147483647 h 2301"/>
                <a:gd name="T104" fmla="*/ 2147483647 w 1326"/>
                <a:gd name="T105" fmla="*/ 2147483647 h 2301"/>
                <a:gd name="T106" fmla="*/ 2147483647 w 1326"/>
                <a:gd name="T107" fmla="*/ 2147483647 h 2301"/>
                <a:gd name="T108" fmla="*/ 2147483647 w 1326"/>
                <a:gd name="T109" fmla="*/ 2147483647 h 2301"/>
                <a:gd name="T110" fmla="*/ 2147483647 w 1326"/>
                <a:gd name="T111" fmla="*/ 2147483647 h 2301"/>
                <a:gd name="T112" fmla="*/ 2147483647 w 1326"/>
                <a:gd name="T113" fmla="*/ 2147483647 h 2301"/>
                <a:gd name="T114" fmla="*/ 2147483647 w 1326"/>
                <a:gd name="T115" fmla="*/ 2147483647 h 2301"/>
                <a:gd name="T116" fmla="*/ 2147483647 w 1326"/>
                <a:gd name="T117" fmla="*/ 2147483647 h 23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26" h="2301">
                  <a:moveTo>
                    <a:pt x="693" y="0"/>
                  </a:moveTo>
                  <a:lnTo>
                    <a:pt x="615" y="15"/>
                  </a:lnTo>
                  <a:lnTo>
                    <a:pt x="582" y="84"/>
                  </a:lnTo>
                  <a:lnTo>
                    <a:pt x="546" y="198"/>
                  </a:lnTo>
                  <a:lnTo>
                    <a:pt x="498" y="252"/>
                  </a:lnTo>
                  <a:lnTo>
                    <a:pt x="414" y="267"/>
                  </a:lnTo>
                  <a:lnTo>
                    <a:pt x="390" y="306"/>
                  </a:lnTo>
                  <a:lnTo>
                    <a:pt x="405" y="363"/>
                  </a:lnTo>
                  <a:lnTo>
                    <a:pt x="378" y="447"/>
                  </a:lnTo>
                  <a:lnTo>
                    <a:pt x="363" y="471"/>
                  </a:lnTo>
                  <a:lnTo>
                    <a:pt x="360" y="507"/>
                  </a:lnTo>
                  <a:lnTo>
                    <a:pt x="384" y="561"/>
                  </a:lnTo>
                  <a:lnTo>
                    <a:pt x="501" y="645"/>
                  </a:lnTo>
                  <a:lnTo>
                    <a:pt x="501" y="711"/>
                  </a:lnTo>
                  <a:lnTo>
                    <a:pt x="471" y="789"/>
                  </a:lnTo>
                  <a:lnTo>
                    <a:pt x="405" y="783"/>
                  </a:lnTo>
                  <a:lnTo>
                    <a:pt x="390" y="756"/>
                  </a:lnTo>
                  <a:lnTo>
                    <a:pt x="324" y="783"/>
                  </a:lnTo>
                  <a:lnTo>
                    <a:pt x="270" y="777"/>
                  </a:lnTo>
                  <a:lnTo>
                    <a:pt x="252" y="726"/>
                  </a:lnTo>
                  <a:lnTo>
                    <a:pt x="234" y="702"/>
                  </a:lnTo>
                  <a:lnTo>
                    <a:pt x="42" y="834"/>
                  </a:lnTo>
                  <a:lnTo>
                    <a:pt x="0" y="819"/>
                  </a:lnTo>
                  <a:lnTo>
                    <a:pt x="6" y="858"/>
                  </a:lnTo>
                  <a:lnTo>
                    <a:pt x="63" y="894"/>
                  </a:lnTo>
                  <a:lnTo>
                    <a:pt x="117" y="915"/>
                  </a:lnTo>
                  <a:lnTo>
                    <a:pt x="138" y="1002"/>
                  </a:lnTo>
                  <a:lnTo>
                    <a:pt x="207" y="1065"/>
                  </a:lnTo>
                  <a:lnTo>
                    <a:pt x="225" y="1116"/>
                  </a:lnTo>
                  <a:lnTo>
                    <a:pt x="282" y="1161"/>
                  </a:lnTo>
                  <a:lnTo>
                    <a:pt x="342" y="1188"/>
                  </a:lnTo>
                  <a:lnTo>
                    <a:pt x="393" y="1302"/>
                  </a:lnTo>
                  <a:lnTo>
                    <a:pt x="342" y="1311"/>
                  </a:lnTo>
                  <a:lnTo>
                    <a:pt x="267" y="1296"/>
                  </a:lnTo>
                  <a:lnTo>
                    <a:pt x="222" y="1323"/>
                  </a:lnTo>
                  <a:lnTo>
                    <a:pt x="174" y="1353"/>
                  </a:lnTo>
                  <a:lnTo>
                    <a:pt x="171" y="1407"/>
                  </a:lnTo>
                  <a:lnTo>
                    <a:pt x="183" y="1467"/>
                  </a:lnTo>
                  <a:lnTo>
                    <a:pt x="198" y="1500"/>
                  </a:lnTo>
                  <a:lnTo>
                    <a:pt x="234" y="1539"/>
                  </a:lnTo>
                  <a:lnTo>
                    <a:pt x="186" y="1593"/>
                  </a:lnTo>
                  <a:lnTo>
                    <a:pt x="150" y="1644"/>
                  </a:lnTo>
                  <a:lnTo>
                    <a:pt x="171" y="1689"/>
                  </a:lnTo>
                  <a:lnTo>
                    <a:pt x="204" y="1725"/>
                  </a:lnTo>
                  <a:lnTo>
                    <a:pt x="234" y="1773"/>
                  </a:lnTo>
                  <a:lnTo>
                    <a:pt x="270" y="1812"/>
                  </a:lnTo>
                  <a:lnTo>
                    <a:pt x="237" y="1860"/>
                  </a:lnTo>
                  <a:lnTo>
                    <a:pt x="237" y="1914"/>
                  </a:lnTo>
                  <a:lnTo>
                    <a:pt x="201" y="1926"/>
                  </a:lnTo>
                  <a:lnTo>
                    <a:pt x="120" y="1926"/>
                  </a:lnTo>
                  <a:lnTo>
                    <a:pt x="108" y="1953"/>
                  </a:lnTo>
                  <a:lnTo>
                    <a:pt x="99" y="2004"/>
                  </a:lnTo>
                  <a:lnTo>
                    <a:pt x="156" y="2073"/>
                  </a:lnTo>
                  <a:lnTo>
                    <a:pt x="114" y="2091"/>
                  </a:lnTo>
                  <a:lnTo>
                    <a:pt x="90" y="2133"/>
                  </a:lnTo>
                  <a:lnTo>
                    <a:pt x="150" y="2157"/>
                  </a:lnTo>
                  <a:lnTo>
                    <a:pt x="195" y="2181"/>
                  </a:lnTo>
                  <a:lnTo>
                    <a:pt x="288" y="2301"/>
                  </a:lnTo>
                  <a:lnTo>
                    <a:pt x="402" y="2178"/>
                  </a:lnTo>
                  <a:lnTo>
                    <a:pt x="393" y="2112"/>
                  </a:lnTo>
                  <a:lnTo>
                    <a:pt x="441" y="2085"/>
                  </a:lnTo>
                  <a:lnTo>
                    <a:pt x="507" y="2097"/>
                  </a:lnTo>
                  <a:lnTo>
                    <a:pt x="507" y="2025"/>
                  </a:lnTo>
                  <a:lnTo>
                    <a:pt x="510" y="1977"/>
                  </a:lnTo>
                  <a:lnTo>
                    <a:pt x="564" y="1977"/>
                  </a:lnTo>
                  <a:lnTo>
                    <a:pt x="600" y="1935"/>
                  </a:lnTo>
                  <a:lnTo>
                    <a:pt x="621" y="1905"/>
                  </a:lnTo>
                  <a:lnTo>
                    <a:pt x="687" y="1890"/>
                  </a:lnTo>
                  <a:lnTo>
                    <a:pt x="723" y="1824"/>
                  </a:lnTo>
                  <a:lnTo>
                    <a:pt x="732" y="1773"/>
                  </a:lnTo>
                  <a:lnTo>
                    <a:pt x="696" y="1716"/>
                  </a:lnTo>
                  <a:lnTo>
                    <a:pt x="690" y="1644"/>
                  </a:lnTo>
                  <a:lnTo>
                    <a:pt x="672" y="1602"/>
                  </a:lnTo>
                  <a:lnTo>
                    <a:pt x="672" y="1578"/>
                  </a:lnTo>
                  <a:lnTo>
                    <a:pt x="717" y="1542"/>
                  </a:lnTo>
                  <a:lnTo>
                    <a:pt x="714" y="1482"/>
                  </a:lnTo>
                  <a:lnTo>
                    <a:pt x="771" y="1449"/>
                  </a:lnTo>
                  <a:lnTo>
                    <a:pt x="792" y="1374"/>
                  </a:lnTo>
                  <a:lnTo>
                    <a:pt x="735" y="1311"/>
                  </a:lnTo>
                  <a:lnTo>
                    <a:pt x="738" y="1272"/>
                  </a:lnTo>
                  <a:lnTo>
                    <a:pt x="801" y="1251"/>
                  </a:lnTo>
                  <a:lnTo>
                    <a:pt x="777" y="1149"/>
                  </a:lnTo>
                  <a:lnTo>
                    <a:pt x="780" y="1086"/>
                  </a:lnTo>
                  <a:lnTo>
                    <a:pt x="813" y="1026"/>
                  </a:lnTo>
                  <a:lnTo>
                    <a:pt x="849" y="984"/>
                  </a:lnTo>
                  <a:lnTo>
                    <a:pt x="846" y="906"/>
                  </a:lnTo>
                  <a:lnTo>
                    <a:pt x="816" y="858"/>
                  </a:lnTo>
                  <a:lnTo>
                    <a:pt x="873" y="831"/>
                  </a:lnTo>
                  <a:lnTo>
                    <a:pt x="879" y="765"/>
                  </a:lnTo>
                  <a:lnTo>
                    <a:pt x="969" y="753"/>
                  </a:lnTo>
                  <a:lnTo>
                    <a:pt x="1011" y="714"/>
                  </a:lnTo>
                  <a:lnTo>
                    <a:pt x="1050" y="633"/>
                  </a:lnTo>
                  <a:lnTo>
                    <a:pt x="1056" y="555"/>
                  </a:lnTo>
                  <a:lnTo>
                    <a:pt x="1038" y="477"/>
                  </a:lnTo>
                  <a:lnTo>
                    <a:pt x="1038" y="423"/>
                  </a:lnTo>
                  <a:lnTo>
                    <a:pt x="1152" y="360"/>
                  </a:lnTo>
                  <a:lnTo>
                    <a:pt x="1230" y="339"/>
                  </a:lnTo>
                  <a:lnTo>
                    <a:pt x="1326" y="339"/>
                  </a:lnTo>
                  <a:lnTo>
                    <a:pt x="1323" y="279"/>
                  </a:lnTo>
                  <a:lnTo>
                    <a:pt x="1260" y="216"/>
                  </a:lnTo>
                  <a:lnTo>
                    <a:pt x="1206" y="183"/>
                  </a:lnTo>
                  <a:lnTo>
                    <a:pt x="1188" y="84"/>
                  </a:lnTo>
                  <a:lnTo>
                    <a:pt x="1122" y="96"/>
                  </a:lnTo>
                  <a:lnTo>
                    <a:pt x="1065" y="114"/>
                  </a:lnTo>
                  <a:lnTo>
                    <a:pt x="1026" y="81"/>
                  </a:lnTo>
                  <a:lnTo>
                    <a:pt x="984" y="66"/>
                  </a:lnTo>
                  <a:lnTo>
                    <a:pt x="903" y="93"/>
                  </a:lnTo>
                  <a:lnTo>
                    <a:pt x="882" y="138"/>
                  </a:lnTo>
                  <a:lnTo>
                    <a:pt x="885" y="183"/>
                  </a:lnTo>
                  <a:lnTo>
                    <a:pt x="915" y="231"/>
                  </a:lnTo>
                  <a:lnTo>
                    <a:pt x="903" y="258"/>
                  </a:lnTo>
                  <a:lnTo>
                    <a:pt x="858" y="261"/>
                  </a:lnTo>
                  <a:lnTo>
                    <a:pt x="807" y="240"/>
                  </a:lnTo>
                  <a:lnTo>
                    <a:pt x="786" y="216"/>
                  </a:lnTo>
                  <a:lnTo>
                    <a:pt x="783" y="159"/>
                  </a:lnTo>
                  <a:lnTo>
                    <a:pt x="783" y="117"/>
                  </a:lnTo>
                  <a:lnTo>
                    <a:pt x="768" y="75"/>
                  </a:lnTo>
                  <a:lnTo>
                    <a:pt x="738" y="42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97E9E0F-971D-4CB3-85E0-F618C0271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97622" y="3264518"/>
              <a:ext cx="1192876" cy="1961414"/>
            </a:xfrm>
            <a:custGeom>
              <a:avLst/>
              <a:gdLst>
                <a:gd name="T0" fmla="*/ 2147483647 w 810"/>
                <a:gd name="T1" fmla="*/ 0 h 1330"/>
                <a:gd name="T2" fmla="*/ 2147483647 w 810"/>
                <a:gd name="T3" fmla="*/ 2147483647 h 1330"/>
                <a:gd name="T4" fmla="*/ 2147483647 w 810"/>
                <a:gd name="T5" fmla="*/ 2147483647 h 1330"/>
                <a:gd name="T6" fmla="*/ 2147483647 w 810"/>
                <a:gd name="T7" fmla="*/ 2147483647 h 1330"/>
                <a:gd name="T8" fmla="*/ 2147483647 w 810"/>
                <a:gd name="T9" fmla="*/ 2147483647 h 1330"/>
                <a:gd name="T10" fmla="*/ 2147483647 w 810"/>
                <a:gd name="T11" fmla="*/ 2147483647 h 1330"/>
                <a:gd name="T12" fmla="*/ 2147483647 w 810"/>
                <a:gd name="T13" fmla="*/ 2147483647 h 1330"/>
                <a:gd name="T14" fmla="*/ 2147483647 w 810"/>
                <a:gd name="T15" fmla="*/ 2147483647 h 1330"/>
                <a:gd name="T16" fmla="*/ 2147483647 w 810"/>
                <a:gd name="T17" fmla="*/ 2147483647 h 1330"/>
                <a:gd name="T18" fmla="*/ 2147483647 w 810"/>
                <a:gd name="T19" fmla="*/ 2147483647 h 1330"/>
                <a:gd name="T20" fmla="*/ 2147483647 w 810"/>
                <a:gd name="T21" fmla="*/ 2147483647 h 1330"/>
                <a:gd name="T22" fmla="*/ 2147483647 w 810"/>
                <a:gd name="T23" fmla="*/ 2147483647 h 1330"/>
                <a:gd name="T24" fmla="*/ 2147483647 w 810"/>
                <a:gd name="T25" fmla="*/ 2147483647 h 1330"/>
                <a:gd name="T26" fmla="*/ 2147483647 w 810"/>
                <a:gd name="T27" fmla="*/ 2147483647 h 1330"/>
                <a:gd name="T28" fmla="*/ 0 w 810"/>
                <a:gd name="T29" fmla="*/ 2147483647 h 1330"/>
                <a:gd name="T30" fmla="*/ 2147483647 w 810"/>
                <a:gd name="T31" fmla="*/ 2147483647 h 1330"/>
                <a:gd name="T32" fmla="*/ 2147483647 w 810"/>
                <a:gd name="T33" fmla="*/ 2147483647 h 1330"/>
                <a:gd name="T34" fmla="*/ 2147483647 w 810"/>
                <a:gd name="T35" fmla="*/ 2147483647 h 1330"/>
                <a:gd name="T36" fmla="*/ 2147483647 w 810"/>
                <a:gd name="T37" fmla="*/ 2147483647 h 1330"/>
                <a:gd name="T38" fmla="*/ 2147483647 w 810"/>
                <a:gd name="T39" fmla="*/ 2147483647 h 1330"/>
                <a:gd name="T40" fmla="*/ 2147483647 w 810"/>
                <a:gd name="T41" fmla="*/ 2147483647 h 1330"/>
                <a:gd name="T42" fmla="*/ 2147483647 w 810"/>
                <a:gd name="T43" fmla="*/ 2147483647 h 1330"/>
                <a:gd name="T44" fmla="*/ 2147483647 w 810"/>
                <a:gd name="T45" fmla="*/ 2147483647 h 1330"/>
                <a:gd name="T46" fmla="*/ 2147483647 w 810"/>
                <a:gd name="T47" fmla="*/ 2147483647 h 1330"/>
                <a:gd name="T48" fmla="*/ 2147483647 w 810"/>
                <a:gd name="T49" fmla="*/ 2147483647 h 1330"/>
                <a:gd name="T50" fmla="*/ 2147483647 w 810"/>
                <a:gd name="T51" fmla="*/ 2147483647 h 1330"/>
                <a:gd name="T52" fmla="*/ 2147483647 w 810"/>
                <a:gd name="T53" fmla="*/ 2147483647 h 1330"/>
                <a:gd name="T54" fmla="*/ 2147483647 w 810"/>
                <a:gd name="T55" fmla="*/ 2147483647 h 1330"/>
                <a:gd name="T56" fmla="*/ 2147483647 w 810"/>
                <a:gd name="T57" fmla="*/ 2147483647 h 1330"/>
                <a:gd name="T58" fmla="*/ 2147483647 w 810"/>
                <a:gd name="T59" fmla="*/ 2147483647 h 1330"/>
                <a:gd name="T60" fmla="*/ 2147483647 w 810"/>
                <a:gd name="T61" fmla="*/ 2147483647 h 1330"/>
                <a:gd name="T62" fmla="*/ 2147483647 w 810"/>
                <a:gd name="T63" fmla="*/ 2147483647 h 1330"/>
                <a:gd name="T64" fmla="*/ 2147483647 w 810"/>
                <a:gd name="T65" fmla="*/ 2147483647 h 1330"/>
                <a:gd name="T66" fmla="*/ 2147483647 w 810"/>
                <a:gd name="T67" fmla="*/ 2147483647 h 1330"/>
                <a:gd name="T68" fmla="*/ 2147483647 w 810"/>
                <a:gd name="T69" fmla="*/ 2147483647 h 1330"/>
                <a:gd name="T70" fmla="*/ 2147483647 w 810"/>
                <a:gd name="T71" fmla="*/ 2147483647 h 1330"/>
                <a:gd name="T72" fmla="*/ 2147483647 w 810"/>
                <a:gd name="T73" fmla="*/ 2147483647 h 1330"/>
                <a:gd name="T74" fmla="*/ 2147483647 w 810"/>
                <a:gd name="T75" fmla="*/ 2147483647 h 1330"/>
                <a:gd name="T76" fmla="*/ 2147483647 w 810"/>
                <a:gd name="T77" fmla="*/ 2147483647 h 1330"/>
                <a:gd name="T78" fmla="*/ 2147483647 w 810"/>
                <a:gd name="T79" fmla="*/ 2147483647 h 1330"/>
                <a:gd name="T80" fmla="*/ 2147483647 w 810"/>
                <a:gd name="T81" fmla="*/ 2147483647 h 1330"/>
                <a:gd name="T82" fmla="*/ 2147483647 w 810"/>
                <a:gd name="T83" fmla="*/ 2147483647 h 1330"/>
                <a:gd name="T84" fmla="*/ 2147483647 w 810"/>
                <a:gd name="T85" fmla="*/ 2147483647 h 1330"/>
                <a:gd name="T86" fmla="*/ 2147483647 w 810"/>
                <a:gd name="T87" fmla="*/ 2147483647 h 1330"/>
                <a:gd name="T88" fmla="*/ 2147483647 w 810"/>
                <a:gd name="T89" fmla="*/ 2147483647 h 1330"/>
                <a:gd name="T90" fmla="*/ 2147483647 w 810"/>
                <a:gd name="T91" fmla="*/ 2147483647 h 1330"/>
                <a:gd name="T92" fmla="*/ 2147483647 w 810"/>
                <a:gd name="T93" fmla="*/ 2147483647 h 1330"/>
                <a:gd name="T94" fmla="*/ 2147483647 w 810"/>
                <a:gd name="T95" fmla="*/ 2147483647 h 1330"/>
                <a:gd name="T96" fmla="*/ 2147483647 w 810"/>
                <a:gd name="T97" fmla="*/ 2147483647 h 1330"/>
                <a:gd name="T98" fmla="*/ 2147483647 w 810"/>
                <a:gd name="T99" fmla="*/ 2147483647 h 1330"/>
                <a:gd name="T100" fmla="*/ 2147483647 w 810"/>
                <a:gd name="T101" fmla="*/ 2147483647 h 1330"/>
                <a:gd name="T102" fmla="*/ 2147483647 w 810"/>
                <a:gd name="T103" fmla="*/ 2147483647 h 1330"/>
                <a:gd name="T104" fmla="*/ 2147483647 w 810"/>
                <a:gd name="T105" fmla="*/ 2147483647 h 1330"/>
                <a:gd name="T106" fmla="*/ 2147483647 w 810"/>
                <a:gd name="T107" fmla="*/ 2147483647 h 1330"/>
                <a:gd name="T108" fmla="*/ 2147483647 w 810"/>
                <a:gd name="T109" fmla="*/ 2147483647 h 1330"/>
                <a:gd name="T110" fmla="*/ 2147483647 w 810"/>
                <a:gd name="T111" fmla="*/ 2147483647 h 1330"/>
                <a:gd name="T112" fmla="*/ 2147483647 w 810"/>
                <a:gd name="T113" fmla="*/ 2147483647 h 1330"/>
                <a:gd name="T114" fmla="*/ 2147483647 w 810"/>
                <a:gd name="T115" fmla="*/ 2147483647 h 1330"/>
                <a:gd name="T116" fmla="*/ 2147483647 w 810"/>
                <a:gd name="T117" fmla="*/ 2147483647 h 1330"/>
                <a:gd name="T118" fmla="*/ 2147483647 w 810"/>
                <a:gd name="T119" fmla="*/ 2147483647 h 1330"/>
                <a:gd name="T120" fmla="*/ 2147483647 w 810"/>
                <a:gd name="T121" fmla="*/ 2147483647 h 1330"/>
                <a:gd name="T122" fmla="*/ 2147483647 w 810"/>
                <a:gd name="T123" fmla="*/ 2147483647 h 1330"/>
                <a:gd name="T124" fmla="*/ 2147483647 w 810"/>
                <a:gd name="T125" fmla="*/ 0 h 133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10" h="1330">
                  <a:moveTo>
                    <a:pt x="334" y="0"/>
                  </a:moveTo>
                  <a:cubicBezTo>
                    <a:pt x="315" y="6"/>
                    <a:pt x="324" y="26"/>
                    <a:pt x="322" y="44"/>
                  </a:cubicBezTo>
                  <a:cubicBezTo>
                    <a:pt x="321" y="55"/>
                    <a:pt x="316" y="65"/>
                    <a:pt x="310" y="74"/>
                  </a:cubicBezTo>
                  <a:cubicBezTo>
                    <a:pt x="309" y="82"/>
                    <a:pt x="304" y="98"/>
                    <a:pt x="304" y="98"/>
                  </a:cubicBezTo>
                  <a:cubicBezTo>
                    <a:pt x="307" y="112"/>
                    <a:pt x="313" y="133"/>
                    <a:pt x="302" y="144"/>
                  </a:cubicBezTo>
                  <a:lnTo>
                    <a:pt x="214" y="212"/>
                  </a:lnTo>
                  <a:lnTo>
                    <a:pt x="192" y="248"/>
                  </a:lnTo>
                  <a:lnTo>
                    <a:pt x="196" y="344"/>
                  </a:lnTo>
                  <a:lnTo>
                    <a:pt x="154" y="406"/>
                  </a:lnTo>
                  <a:lnTo>
                    <a:pt x="126" y="470"/>
                  </a:lnTo>
                  <a:lnTo>
                    <a:pt x="110" y="520"/>
                  </a:lnTo>
                  <a:lnTo>
                    <a:pt x="54" y="550"/>
                  </a:lnTo>
                  <a:lnTo>
                    <a:pt x="28" y="548"/>
                  </a:lnTo>
                  <a:lnTo>
                    <a:pt x="18" y="590"/>
                  </a:lnTo>
                  <a:lnTo>
                    <a:pt x="0" y="624"/>
                  </a:lnTo>
                  <a:lnTo>
                    <a:pt x="58" y="670"/>
                  </a:lnTo>
                  <a:lnTo>
                    <a:pt x="72" y="718"/>
                  </a:lnTo>
                  <a:lnTo>
                    <a:pt x="92" y="728"/>
                  </a:lnTo>
                  <a:lnTo>
                    <a:pt x="176" y="744"/>
                  </a:lnTo>
                  <a:lnTo>
                    <a:pt x="218" y="794"/>
                  </a:lnTo>
                  <a:lnTo>
                    <a:pt x="238" y="836"/>
                  </a:lnTo>
                  <a:lnTo>
                    <a:pt x="194" y="870"/>
                  </a:lnTo>
                  <a:lnTo>
                    <a:pt x="178" y="884"/>
                  </a:lnTo>
                  <a:lnTo>
                    <a:pt x="180" y="928"/>
                  </a:lnTo>
                  <a:lnTo>
                    <a:pt x="206" y="974"/>
                  </a:lnTo>
                  <a:lnTo>
                    <a:pt x="226" y="1012"/>
                  </a:lnTo>
                  <a:lnTo>
                    <a:pt x="224" y="1056"/>
                  </a:lnTo>
                  <a:lnTo>
                    <a:pt x="232" y="1082"/>
                  </a:lnTo>
                  <a:lnTo>
                    <a:pt x="290" y="1106"/>
                  </a:lnTo>
                  <a:lnTo>
                    <a:pt x="322" y="1138"/>
                  </a:lnTo>
                  <a:lnTo>
                    <a:pt x="338" y="1180"/>
                  </a:lnTo>
                  <a:lnTo>
                    <a:pt x="378" y="1222"/>
                  </a:lnTo>
                  <a:lnTo>
                    <a:pt x="396" y="1278"/>
                  </a:lnTo>
                  <a:lnTo>
                    <a:pt x="430" y="1300"/>
                  </a:lnTo>
                  <a:lnTo>
                    <a:pt x="464" y="1306"/>
                  </a:lnTo>
                  <a:lnTo>
                    <a:pt x="496" y="1326"/>
                  </a:lnTo>
                  <a:lnTo>
                    <a:pt x="514" y="1330"/>
                  </a:lnTo>
                  <a:lnTo>
                    <a:pt x="534" y="1284"/>
                  </a:lnTo>
                  <a:lnTo>
                    <a:pt x="578" y="1268"/>
                  </a:lnTo>
                  <a:lnTo>
                    <a:pt x="522" y="1204"/>
                  </a:lnTo>
                  <a:lnTo>
                    <a:pt x="540" y="1108"/>
                  </a:lnTo>
                  <a:lnTo>
                    <a:pt x="612" y="1114"/>
                  </a:lnTo>
                  <a:lnTo>
                    <a:pt x="658" y="1102"/>
                  </a:lnTo>
                  <a:lnTo>
                    <a:pt x="654" y="1048"/>
                  </a:lnTo>
                  <a:lnTo>
                    <a:pt x="692" y="1008"/>
                  </a:lnTo>
                  <a:lnTo>
                    <a:pt x="580" y="870"/>
                  </a:lnTo>
                  <a:lnTo>
                    <a:pt x="566" y="834"/>
                  </a:lnTo>
                  <a:lnTo>
                    <a:pt x="650" y="738"/>
                  </a:lnTo>
                  <a:lnTo>
                    <a:pt x="610" y="688"/>
                  </a:lnTo>
                  <a:lnTo>
                    <a:pt x="592" y="622"/>
                  </a:lnTo>
                  <a:lnTo>
                    <a:pt x="592" y="548"/>
                  </a:lnTo>
                  <a:lnTo>
                    <a:pt x="688" y="484"/>
                  </a:lnTo>
                  <a:lnTo>
                    <a:pt x="772" y="500"/>
                  </a:lnTo>
                  <a:lnTo>
                    <a:pt x="810" y="494"/>
                  </a:lnTo>
                  <a:lnTo>
                    <a:pt x="760" y="384"/>
                  </a:lnTo>
                  <a:lnTo>
                    <a:pt x="692" y="362"/>
                  </a:lnTo>
                  <a:lnTo>
                    <a:pt x="650" y="322"/>
                  </a:lnTo>
                  <a:lnTo>
                    <a:pt x="624" y="264"/>
                  </a:lnTo>
                  <a:lnTo>
                    <a:pt x="554" y="194"/>
                  </a:lnTo>
                  <a:lnTo>
                    <a:pt x="536" y="114"/>
                  </a:lnTo>
                  <a:lnTo>
                    <a:pt x="422" y="58"/>
                  </a:lnTo>
                  <a:lnTo>
                    <a:pt x="422" y="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F04219-8614-43F9-9410-0FC0EF819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9534" y="2917953"/>
              <a:ext cx="1663244" cy="2661918"/>
            </a:xfrm>
            <a:custGeom>
              <a:avLst/>
              <a:gdLst>
                <a:gd name="T0" fmla="*/ 2147483647 w 1129"/>
                <a:gd name="T1" fmla="*/ 2147483647 h 1805"/>
                <a:gd name="T2" fmla="*/ 2147483647 w 1129"/>
                <a:gd name="T3" fmla="*/ 2147483647 h 1805"/>
                <a:gd name="T4" fmla="*/ 2147483647 w 1129"/>
                <a:gd name="T5" fmla="*/ 2147483647 h 1805"/>
                <a:gd name="T6" fmla="*/ 2147483647 w 1129"/>
                <a:gd name="T7" fmla="*/ 2147483647 h 1805"/>
                <a:gd name="T8" fmla="*/ 2147483647 w 1129"/>
                <a:gd name="T9" fmla="*/ 2147483647 h 1805"/>
                <a:gd name="T10" fmla="*/ 2147483647 w 1129"/>
                <a:gd name="T11" fmla="*/ 2147483647 h 1805"/>
                <a:gd name="T12" fmla="*/ 2147483647 w 1129"/>
                <a:gd name="T13" fmla="*/ 2147483647 h 1805"/>
                <a:gd name="T14" fmla="*/ 2147483647 w 1129"/>
                <a:gd name="T15" fmla="*/ 2147483647 h 1805"/>
                <a:gd name="T16" fmla="*/ 2147483647 w 1129"/>
                <a:gd name="T17" fmla="*/ 2147483647 h 1805"/>
                <a:gd name="T18" fmla="*/ 2147483647 w 1129"/>
                <a:gd name="T19" fmla="*/ 2147483647 h 1805"/>
                <a:gd name="T20" fmla="*/ 2147483647 w 1129"/>
                <a:gd name="T21" fmla="*/ 2147483647 h 1805"/>
                <a:gd name="T22" fmla="*/ 2147483647 w 1129"/>
                <a:gd name="T23" fmla="*/ 2147483647 h 1805"/>
                <a:gd name="T24" fmla="*/ 2147483647 w 1129"/>
                <a:gd name="T25" fmla="*/ 2147483647 h 1805"/>
                <a:gd name="T26" fmla="*/ 2147483647 w 1129"/>
                <a:gd name="T27" fmla="*/ 2147483647 h 1805"/>
                <a:gd name="T28" fmla="*/ 2147483647 w 1129"/>
                <a:gd name="T29" fmla="*/ 2147483647 h 1805"/>
                <a:gd name="T30" fmla="*/ 2147483647 w 1129"/>
                <a:gd name="T31" fmla="*/ 2147483647 h 1805"/>
                <a:gd name="T32" fmla="*/ 2147483647 w 1129"/>
                <a:gd name="T33" fmla="*/ 2147483647 h 1805"/>
                <a:gd name="T34" fmla="*/ 2147483647 w 1129"/>
                <a:gd name="T35" fmla="*/ 2147483647 h 1805"/>
                <a:gd name="T36" fmla="*/ 2147483647 w 1129"/>
                <a:gd name="T37" fmla="*/ 2147483647 h 1805"/>
                <a:gd name="T38" fmla="*/ 2147483647 w 1129"/>
                <a:gd name="T39" fmla="*/ 2147483647 h 1805"/>
                <a:gd name="T40" fmla="*/ 2147483647 w 1129"/>
                <a:gd name="T41" fmla="*/ 2147483647 h 1805"/>
                <a:gd name="T42" fmla="*/ 2147483647 w 1129"/>
                <a:gd name="T43" fmla="*/ 2147483647 h 1805"/>
                <a:gd name="T44" fmla="*/ 2147483647 w 1129"/>
                <a:gd name="T45" fmla="*/ 2147483647 h 1805"/>
                <a:gd name="T46" fmla="*/ 2147483647 w 1129"/>
                <a:gd name="T47" fmla="*/ 2147483647 h 1805"/>
                <a:gd name="T48" fmla="*/ 2147483647 w 1129"/>
                <a:gd name="T49" fmla="*/ 2147483647 h 1805"/>
                <a:gd name="T50" fmla="*/ 2147483647 w 1129"/>
                <a:gd name="T51" fmla="*/ 2147483647 h 1805"/>
                <a:gd name="T52" fmla="*/ 2147483647 w 1129"/>
                <a:gd name="T53" fmla="*/ 2147483647 h 1805"/>
                <a:gd name="T54" fmla="*/ 2147483647 w 1129"/>
                <a:gd name="T55" fmla="*/ 2147483647 h 1805"/>
                <a:gd name="T56" fmla="*/ 2147483647 w 1129"/>
                <a:gd name="T57" fmla="*/ 2147483647 h 1805"/>
                <a:gd name="T58" fmla="*/ 2147483647 w 1129"/>
                <a:gd name="T59" fmla="*/ 2147483647 h 1805"/>
                <a:gd name="T60" fmla="*/ 2147483647 w 1129"/>
                <a:gd name="T61" fmla="*/ 2147483647 h 1805"/>
                <a:gd name="T62" fmla="*/ 0 w 1129"/>
                <a:gd name="T63" fmla="*/ 2147483647 h 1805"/>
                <a:gd name="T64" fmla="*/ 2147483647 w 1129"/>
                <a:gd name="T65" fmla="*/ 2147483647 h 1805"/>
                <a:gd name="T66" fmla="*/ 2147483647 w 1129"/>
                <a:gd name="T67" fmla="*/ 2147483647 h 1805"/>
                <a:gd name="T68" fmla="*/ 2147483647 w 1129"/>
                <a:gd name="T69" fmla="*/ 2147483647 h 1805"/>
                <a:gd name="T70" fmla="*/ 2147483647 w 1129"/>
                <a:gd name="T71" fmla="*/ 2147483647 h 1805"/>
                <a:gd name="T72" fmla="*/ 2147483647 w 1129"/>
                <a:gd name="T73" fmla="*/ 2147483647 h 1805"/>
                <a:gd name="T74" fmla="*/ 2147483647 w 1129"/>
                <a:gd name="T75" fmla="*/ 2147483647 h 1805"/>
                <a:gd name="T76" fmla="*/ 2147483647 w 1129"/>
                <a:gd name="T77" fmla="*/ 2147483647 h 1805"/>
                <a:gd name="T78" fmla="*/ 2147483647 w 1129"/>
                <a:gd name="T79" fmla="*/ 2147483647 h 1805"/>
                <a:gd name="T80" fmla="*/ 2147483647 w 1129"/>
                <a:gd name="T81" fmla="*/ 0 h 18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29" h="1805">
                  <a:moveTo>
                    <a:pt x="1027" y="0"/>
                  </a:moveTo>
                  <a:lnTo>
                    <a:pt x="1042" y="36"/>
                  </a:lnTo>
                  <a:lnTo>
                    <a:pt x="1033" y="80"/>
                  </a:lnTo>
                  <a:lnTo>
                    <a:pt x="1101" y="123"/>
                  </a:lnTo>
                  <a:lnTo>
                    <a:pt x="1129" y="177"/>
                  </a:lnTo>
                  <a:lnTo>
                    <a:pt x="1119" y="216"/>
                  </a:lnTo>
                  <a:lnTo>
                    <a:pt x="1120" y="227"/>
                  </a:lnTo>
                  <a:lnTo>
                    <a:pt x="1105" y="231"/>
                  </a:lnTo>
                  <a:lnTo>
                    <a:pt x="1099" y="252"/>
                  </a:lnTo>
                  <a:lnTo>
                    <a:pt x="1093" y="282"/>
                  </a:lnTo>
                  <a:lnTo>
                    <a:pt x="1096" y="297"/>
                  </a:lnTo>
                  <a:lnTo>
                    <a:pt x="1083" y="335"/>
                  </a:lnTo>
                  <a:lnTo>
                    <a:pt x="1087" y="360"/>
                  </a:lnTo>
                  <a:lnTo>
                    <a:pt x="1078" y="375"/>
                  </a:lnTo>
                  <a:lnTo>
                    <a:pt x="1017" y="422"/>
                  </a:lnTo>
                  <a:lnTo>
                    <a:pt x="994" y="441"/>
                  </a:lnTo>
                  <a:lnTo>
                    <a:pt x="969" y="480"/>
                  </a:lnTo>
                  <a:lnTo>
                    <a:pt x="976" y="572"/>
                  </a:lnTo>
                  <a:lnTo>
                    <a:pt x="906" y="687"/>
                  </a:lnTo>
                  <a:lnTo>
                    <a:pt x="892" y="752"/>
                  </a:lnTo>
                  <a:lnTo>
                    <a:pt x="840" y="776"/>
                  </a:lnTo>
                  <a:lnTo>
                    <a:pt x="802" y="780"/>
                  </a:lnTo>
                  <a:lnTo>
                    <a:pt x="802" y="804"/>
                  </a:lnTo>
                  <a:lnTo>
                    <a:pt x="778" y="855"/>
                  </a:lnTo>
                  <a:lnTo>
                    <a:pt x="838" y="911"/>
                  </a:lnTo>
                  <a:lnTo>
                    <a:pt x="847" y="941"/>
                  </a:lnTo>
                  <a:lnTo>
                    <a:pt x="789" y="971"/>
                  </a:lnTo>
                  <a:lnTo>
                    <a:pt x="768" y="1008"/>
                  </a:lnTo>
                  <a:lnTo>
                    <a:pt x="751" y="1046"/>
                  </a:lnTo>
                  <a:lnTo>
                    <a:pt x="754" y="1076"/>
                  </a:lnTo>
                  <a:lnTo>
                    <a:pt x="756" y="1100"/>
                  </a:lnTo>
                  <a:lnTo>
                    <a:pt x="780" y="1142"/>
                  </a:lnTo>
                  <a:lnTo>
                    <a:pt x="780" y="1185"/>
                  </a:lnTo>
                  <a:lnTo>
                    <a:pt x="786" y="1227"/>
                  </a:lnTo>
                  <a:lnTo>
                    <a:pt x="789" y="1269"/>
                  </a:lnTo>
                  <a:lnTo>
                    <a:pt x="769" y="1299"/>
                  </a:lnTo>
                  <a:lnTo>
                    <a:pt x="754" y="1343"/>
                  </a:lnTo>
                  <a:lnTo>
                    <a:pt x="771" y="1395"/>
                  </a:lnTo>
                  <a:lnTo>
                    <a:pt x="777" y="1470"/>
                  </a:lnTo>
                  <a:lnTo>
                    <a:pt x="714" y="1482"/>
                  </a:lnTo>
                  <a:lnTo>
                    <a:pt x="640" y="1572"/>
                  </a:lnTo>
                  <a:lnTo>
                    <a:pt x="637" y="1655"/>
                  </a:lnTo>
                  <a:lnTo>
                    <a:pt x="558" y="1706"/>
                  </a:lnTo>
                  <a:lnTo>
                    <a:pt x="522" y="1758"/>
                  </a:lnTo>
                  <a:lnTo>
                    <a:pt x="531" y="1800"/>
                  </a:lnTo>
                  <a:lnTo>
                    <a:pt x="471" y="1805"/>
                  </a:lnTo>
                  <a:lnTo>
                    <a:pt x="448" y="1761"/>
                  </a:lnTo>
                  <a:lnTo>
                    <a:pt x="444" y="1706"/>
                  </a:lnTo>
                  <a:lnTo>
                    <a:pt x="483" y="1632"/>
                  </a:lnTo>
                  <a:lnTo>
                    <a:pt x="424" y="1599"/>
                  </a:lnTo>
                  <a:lnTo>
                    <a:pt x="382" y="1578"/>
                  </a:lnTo>
                  <a:lnTo>
                    <a:pt x="378" y="1535"/>
                  </a:lnTo>
                  <a:lnTo>
                    <a:pt x="384" y="1485"/>
                  </a:lnTo>
                  <a:lnTo>
                    <a:pt x="295" y="1404"/>
                  </a:lnTo>
                  <a:lnTo>
                    <a:pt x="265" y="1370"/>
                  </a:lnTo>
                  <a:lnTo>
                    <a:pt x="213" y="1367"/>
                  </a:lnTo>
                  <a:lnTo>
                    <a:pt x="226" y="1401"/>
                  </a:lnTo>
                  <a:lnTo>
                    <a:pt x="205" y="1421"/>
                  </a:lnTo>
                  <a:lnTo>
                    <a:pt x="153" y="1412"/>
                  </a:lnTo>
                  <a:lnTo>
                    <a:pt x="133" y="1374"/>
                  </a:lnTo>
                  <a:lnTo>
                    <a:pt x="87" y="1332"/>
                  </a:lnTo>
                  <a:lnTo>
                    <a:pt x="27" y="1286"/>
                  </a:lnTo>
                  <a:lnTo>
                    <a:pt x="7" y="1227"/>
                  </a:lnTo>
                  <a:lnTo>
                    <a:pt x="0" y="1130"/>
                  </a:lnTo>
                  <a:lnTo>
                    <a:pt x="43" y="1040"/>
                  </a:lnTo>
                  <a:lnTo>
                    <a:pt x="100" y="1002"/>
                  </a:lnTo>
                  <a:lnTo>
                    <a:pt x="147" y="1028"/>
                  </a:lnTo>
                  <a:lnTo>
                    <a:pt x="250" y="969"/>
                  </a:lnTo>
                  <a:lnTo>
                    <a:pt x="303" y="857"/>
                  </a:lnTo>
                  <a:lnTo>
                    <a:pt x="319" y="833"/>
                  </a:lnTo>
                  <a:lnTo>
                    <a:pt x="382" y="780"/>
                  </a:lnTo>
                  <a:lnTo>
                    <a:pt x="393" y="725"/>
                  </a:lnTo>
                  <a:lnTo>
                    <a:pt x="501" y="687"/>
                  </a:lnTo>
                  <a:lnTo>
                    <a:pt x="511" y="603"/>
                  </a:lnTo>
                  <a:lnTo>
                    <a:pt x="562" y="552"/>
                  </a:lnTo>
                  <a:lnTo>
                    <a:pt x="523" y="458"/>
                  </a:lnTo>
                  <a:lnTo>
                    <a:pt x="571" y="378"/>
                  </a:lnTo>
                  <a:lnTo>
                    <a:pt x="676" y="389"/>
                  </a:lnTo>
                  <a:lnTo>
                    <a:pt x="708" y="339"/>
                  </a:lnTo>
                  <a:lnTo>
                    <a:pt x="633" y="261"/>
                  </a:lnTo>
                  <a:lnTo>
                    <a:pt x="654" y="197"/>
                  </a:lnTo>
                  <a:lnTo>
                    <a:pt x="955" y="0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115B4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 Box 8">
              <a:extLst>
                <a:ext uri="{FF2B5EF4-FFF2-40B4-BE49-F238E27FC236}">
                  <a16:creationId xmlns:a16="http://schemas.microsoft.com/office/drawing/2014/main" id="{F49D0D05-99E5-44B7-BDDE-64BCA2B99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09697" y="2689129"/>
              <a:ext cx="480901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유성구</a:t>
              </a:r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8E82DDB7-D44D-46DE-8277-09160DC2D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766746" y="4293654"/>
              <a:ext cx="320600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서구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9AD012B7-F836-447A-94D2-ED516E628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351" y="4094561"/>
              <a:ext cx="320600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중구</a:t>
              </a:r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4F58BB1C-3356-4A4E-8ACE-DFFD6F64E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973775" y="3473504"/>
              <a:ext cx="320600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동구</a:t>
              </a:r>
            </a:p>
          </p:txBody>
        </p:sp>
        <p:sp>
          <p:nvSpPr>
            <p:cNvPr id="50" name="Text Box 12">
              <a:extLst>
                <a:ext uri="{FF2B5EF4-FFF2-40B4-BE49-F238E27FC236}">
                  <a16:creationId xmlns:a16="http://schemas.microsoft.com/office/drawing/2014/main" id="{FAD07B03-5907-4507-9589-162A16B9A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35469" y="2162750"/>
              <a:ext cx="480901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대덕구</a:t>
              </a: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C97C674F-E10B-4EB0-8347-DBDD79135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51" t="23067" r="25303" b="12673"/>
          <a:stretch/>
        </p:blipFill>
        <p:spPr>
          <a:xfrm>
            <a:off x="7126945" y="1382221"/>
            <a:ext cx="2674314" cy="2674314"/>
          </a:xfrm>
          <a:prstGeom prst="rect">
            <a:avLst/>
          </a:prstGeom>
          <a:ln w="28575">
            <a:solidFill>
              <a:srgbClr val="115B42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021582-6284-423D-B168-99651A57F42C}"/>
              </a:ext>
            </a:extLst>
          </p:cNvPr>
          <p:cNvGrpSpPr/>
          <p:nvPr/>
        </p:nvGrpSpPr>
        <p:grpSpPr>
          <a:xfrm>
            <a:off x="1094284" y="4489738"/>
            <a:ext cx="10155832" cy="1936497"/>
            <a:chOff x="1094284" y="2588368"/>
            <a:chExt cx="10155832" cy="193649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2C07BA1-3659-4A39-B5A4-3B7DA66961FD}"/>
                </a:ext>
              </a:extLst>
            </p:cNvPr>
            <p:cNvSpPr/>
            <p:nvPr/>
          </p:nvSpPr>
          <p:spPr>
            <a:xfrm>
              <a:off x="1246684" y="2740768"/>
              <a:ext cx="10003432" cy="1784097"/>
            </a:xfrm>
            <a:prstGeom prst="rect">
              <a:avLst/>
            </a:prstGeom>
            <a:solidFill>
              <a:srgbClr val="0D4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B6CD62-03B1-42E2-996F-0269EE535B99}"/>
                </a:ext>
              </a:extLst>
            </p:cNvPr>
            <p:cNvSpPr/>
            <p:nvPr/>
          </p:nvSpPr>
          <p:spPr>
            <a:xfrm>
              <a:off x="1094284" y="2588368"/>
              <a:ext cx="10003432" cy="1784097"/>
            </a:xfrm>
            <a:prstGeom prst="rect">
              <a:avLst/>
            </a:prstGeom>
            <a:solidFill>
              <a:srgbClr val="136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A2519A-169E-4CA3-B055-13D824DAC3BF}"/>
                </a:ext>
              </a:extLst>
            </p:cNvPr>
            <p:cNvSpPr txBox="1"/>
            <p:nvPr/>
          </p:nvSpPr>
          <p:spPr>
            <a:xfrm>
              <a:off x="2961168" y="2726364"/>
              <a:ext cx="626966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대전시 서구 도서관당 인원 수가 제일 큼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학교 수 대비 공시지가를 확인한 결과 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ko-KR" altLang="en-US" sz="2400" b="1" dirty="0">
                  <a:solidFill>
                    <a:schemeClr val="bg1"/>
                  </a:solidFill>
                </a:rPr>
                <a:t>서구 관저동이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제일 최적화된 입지로 추정됨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55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CA10BF-5D4C-4398-B7F6-79006B8F7078}"/>
              </a:ext>
            </a:extLst>
          </p:cNvPr>
          <p:cNvGrpSpPr/>
          <p:nvPr/>
        </p:nvGrpSpPr>
        <p:grpSpPr>
          <a:xfrm>
            <a:off x="1030644" y="2068418"/>
            <a:ext cx="10130712" cy="798057"/>
            <a:chOff x="1203390" y="2333302"/>
            <a:chExt cx="10130712" cy="7980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F1DED6-F7FF-4E55-8295-B8637D73C533}"/>
                </a:ext>
              </a:extLst>
            </p:cNvPr>
            <p:cNvSpPr/>
            <p:nvPr/>
          </p:nvSpPr>
          <p:spPr>
            <a:xfrm>
              <a:off x="1330670" y="2457364"/>
              <a:ext cx="10003432" cy="673995"/>
            </a:xfrm>
            <a:prstGeom prst="rect">
              <a:avLst/>
            </a:prstGeom>
            <a:solidFill>
              <a:srgbClr val="115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482FAED-1FD1-4E47-9FD0-96D75834B33D}"/>
                </a:ext>
              </a:extLst>
            </p:cNvPr>
            <p:cNvSpPr/>
            <p:nvPr/>
          </p:nvSpPr>
          <p:spPr>
            <a:xfrm>
              <a:off x="1203390" y="2333302"/>
              <a:ext cx="10003432" cy="673995"/>
            </a:xfrm>
            <a:prstGeom prst="rect">
              <a:avLst/>
            </a:prstGeom>
            <a:solidFill>
              <a:srgbClr val="136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394D8D-237D-49E8-9E29-DBE3DB767142}"/>
                </a:ext>
              </a:extLst>
            </p:cNvPr>
            <p:cNvSpPr txBox="1"/>
            <p:nvPr/>
          </p:nvSpPr>
          <p:spPr>
            <a:xfrm>
              <a:off x="1553030" y="2377912"/>
              <a:ext cx="92369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1.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입지조건의 다른 변수는 찾지 못 했음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B986D0-1F71-45B6-9F03-33412696A87A}"/>
              </a:ext>
            </a:extLst>
          </p:cNvPr>
          <p:cNvGrpSpPr/>
          <p:nvPr/>
        </p:nvGrpSpPr>
        <p:grpSpPr>
          <a:xfrm>
            <a:off x="1030644" y="3620131"/>
            <a:ext cx="10130712" cy="798057"/>
            <a:chOff x="1203390" y="2333302"/>
            <a:chExt cx="10130712" cy="79805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BEF244F-C6DD-4612-9C6C-A9ABA27326AD}"/>
                </a:ext>
              </a:extLst>
            </p:cNvPr>
            <p:cNvSpPr/>
            <p:nvPr/>
          </p:nvSpPr>
          <p:spPr>
            <a:xfrm>
              <a:off x="1330670" y="2457364"/>
              <a:ext cx="10003432" cy="673995"/>
            </a:xfrm>
            <a:prstGeom prst="rect">
              <a:avLst/>
            </a:prstGeom>
            <a:solidFill>
              <a:srgbClr val="115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B1F311-8697-4C4D-8F42-EB55020C9F75}"/>
                </a:ext>
              </a:extLst>
            </p:cNvPr>
            <p:cNvSpPr/>
            <p:nvPr/>
          </p:nvSpPr>
          <p:spPr>
            <a:xfrm>
              <a:off x="1203390" y="2333302"/>
              <a:ext cx="10003432" cy="673995"/>
            </a:xfrm>
            <a:prstGeom prst="rect">
              <a:avLst/>
            </a:prstGeom>
            <a:solidFill>
              <a:srgbClr val="136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A03B4D-B15E-4925-AE84-B047B5B167DB}"/>
                </a:ext>
              </a:extLst>
            </p:cNvPr>
            <p:cNvSpPr txBox="1"/>
            <p:nvPr/>
          </p:nvSpPr>
          <p:spPr>
            <a:xfrm>
              <a:off x="1553030" y="2377912"/>
              <a:ext cx="9516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2.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부동산 데이터는 실제 매매가와 오차가 있음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12757E-AB21-41D2-B375-0E4CC0F564D7}"/>
              </a:ext>
            </a:extLst>
          </p:cNvPr>
          <p:cNvGrpSpPr/>
          <p:nvPr/>
        </p:nvGrpSpPr>
        <p:grpSpPr>
          <a:xfrm>
            <a:off x="1030644" y="5171844"/>
            <a:ext cx="10130712" cy="798057"/>
            <a:chOff x="1203390" y="2333302"/>
            <a:chExt cx="10130712" cy="79805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B370241-0CF5-4883-96F5-2D22CB70591E}"/>
                </a:ext>
              </a:extLst>
            </p:cNvPr>
            <p:cNvSpPr/>
            <p:nvPr/>
          </p:nvSpPr>
          <p:spPr>
            <a:xfrm>
              <a:off x="1330670" y="2457364"/>
              <a:ext cx="10003432" cy="673995"/>
            </a:xfrm>
            <a:prstGeom prst="rect">
              <a:avLst/>
            </a:prstGeom>
            <a:solidFill>
              <a:srgbClr val="115B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52EE14-2A77-47B5-9C92-1D55518AB8AE}"/>
                </a:ext>
              </a:extLst>
            </p:cNvPr>
            <p:cNvSpPr/>
            <p:nvPr/>
          </p:nvSpPr>
          <p:spPr>
            <a:xfrm>
              <a:off x="1203390" y="2333302"/>
              <a:ext cx="10003432" cy="673995"/>
            </a:xfrm>
            <a:prstGeom prst="rect">
              <a:avLst/>
            </a:prstGeom>
            <a:solidFill>
              <a:srgbClr val="136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F051B3-BC7E-4163-985B-28BBE7EAE5A4}"/>
                </a:ext>
              </a:extLst>
            </p:cNvPr>
            <p:cNvSpPr txBox="1"/>
            <p:nvPr/>
          </p:nvSpPr>
          <p:spPr>
            <a:xfrm>
              <a:off x="1553030" y="2377912"/>
              <a:ext cx="9781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3. </a:t>
              </a:r>
              <a:r>
                <a:rPr lang="ko-KR" altLang="en-US" sz="3200" b="1" dirty="0">
                  <a:solidFill>
                    <a:schemeClr val="bg1"/>
                  </a:solidFill>
                </a:rPr>
                <a:t>지도 데이터를 이용하면 더 양질의 결과를 도출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DADC29F-E8FD-443B-A700-D87FA17966FD}"/>
              </a:ext>
            </a:extLst>
          </p:cNvPr>
          <p:cNvSpPr txBox="1"/>
          <p:nvPr/>
        </p:nvSpPr>
        <p:spPr>
          <a:xfrm>
            <a:off x="774160" y="61633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한계점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BF2BDF-F1DA-40AC-806A-39B79CBCE585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5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F64B7C-B14A-4769-B303-C98CD3427CCC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2976A5-DF3D-422A-817E-6CF6AA5D4A4E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4AB819-053E-4483-98C1-CC3FBE0AB774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5E592E-4221-4A66-8122-0010DB5849E4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7247D5-343C-4A38-ACB1-A45F8EE4B3BF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7DB842-6385-49D6-B235-3508557ECDA6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589021-E4C7-49F8-9AE1-EF71195DAEB4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7AB079-D26B-4DD3-ABF4-2FDF7C3D454B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A45C5E-69D5-4E37-97DD-F30ADBA90842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9A645-923E-4486-B38B-8C3ECF55413E}"/>
              </a:ext>
            </a:extLst>
          </p:cNvPr>
          <p:cNvSpPr/>
          <p:nvPr/>
        </p:nvSpPr>
        <p:spPr>
          <a:xfrm rot="5400000">
            <a:off x="6069000" y="917618"/>
            <a:ext cx="54000" cy="63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B7AA15-A693-47DE-9988-82D4B4F12748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chemeClr val="bg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A82D96-D853-4F44-A979-9281CC771F0D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478450-FFB5-4CBC-AED6-78370F22BA9B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AEBA60-9D88-4570-9041-47D6A0D4601E}"/>
              </a:ext>
            </a:extLst>
          </p:cNvPr>
          <p:cNvSpPr txBox="1"/>
          <p:nvPr/>
        </p:nvSpPr>
        <p:spPr>
          <a:xfrm>
            <a:off x="3438863" y="2622140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고맙습니다</a:t>
            </a:r>
            <a:endParaRPr kumimoji="0" lang="en-US" altLang="ko-KR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B7A55-EBD4-4828-AD14-E1B83D49879B}"/>
              </a:ext>
            </a:extLst>
          </p:cNvPr>
          <p:cNvSpPr txBox="1"/>
          <p:nvPr/>
        </p:nvSpPr>
        <p:spPr>
          <a:xfrm>
            <a:off x="3993502" y="422565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강희지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이광호 전태희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황준상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Picture 4" descr="ëì ê´ì­ì ë¡ê³  pngì ëí ì´ë¯¸ì§ ê²ìê²°ê³¼">
            <a:extLst>
              <a:ext uri="{FF2B5EF4-FFF2-40B4-BE49-F238E27FC236}">
                <a16:creationId xmlns:a16="http://schemas.microsoft.com/office/drawing/2014/main" id="{E310DABB-1DCB-4347-AFE5-03A23E5F0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491" b="-5940"/>
          <a:stretch/>
        </p:blipFill>
        <p:spPr bwMode="auto">
          <a:xfrm>
            <a:off x="8576104" y="2216609"/>
            <a:ext cx="553382" cy="4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0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B715F9DE-C92B-47D9-B8E4-933FA0A9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23" y="1488530"/>
            <a:ext cx="10743754" cy="38809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B8B4E2-9068-45F9-B34C-883B7C7718AE}"/>
              </a:ext>
            </a:extLst>
          </p:cNvPr>
          <p:cNvSpPr txBox="1"/>
          <p:nvPr/>
        </p:nvSpPr>
        <p:spPr>
          <a:xfrm>
            <a:off x="3813965" y="5523776"/>
            <a:ext cx="456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유성구 학교 수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유치원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 포함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183997-C005-462A-A6F8-ED81C30A2F65}"/>
              </a:ext>
            </a:extLst>
          </p:cNvPr>
          <p:cNvSpPr txBox="1"/>
          <p:nvPr/>
        </p:nvSpPr>
        <p:spPr>
          <a:xfrm>
            <a:off x="774160" y="616335"/>
            <a:ext cx="6444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과정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학교 수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8B3AAA-FD64-43EA-B7B5-244373731A69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3FD34B8-BF5A-4A27-B911-16B46F762771}"/>
              </a:ext>
            </a:extLst>
          </p:cNvPr>
          <p:cNvSpPr/>
          <p:nvPr/>
        </p:nvSpPr>
        <p:spPr>
          <a:xfrm>
            <a:off x="5634656" y="4802792"/>
            <a:ext cx="643831" cy="643831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4C8135-DCE4-45D1-BBD2-2229B2349DE7}"/>
              </a:ext>
            </a:extLst>
          </p:cNvPr>
          <p:cNvSpPr/>
          <p:nvPr/>
        </p:nvSpPr>
        <p:spPr>
          <a:xfrm>
            <a:off x="9740591" y="4852868"/>
            <a:ext cx="643831" cy="643831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0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F64B7C-B14A-4769-B303-C98CD3427CCC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2976A5-DF3D-422A-817E-6CF6AA5D4A4E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4AB819-053E-4483-98C1-CC3FBE0AB774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B95205-BD73-41B7-9D81-2A21FD722FC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5E592E-4221-4A66-8122-0010DB5849E4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7247D5-343C-4A38-ACB1-A45F8EE4B3BF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7DB842-6385-49D6-B235-3508557ECDA6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589021-E4C7-49F8-9AE1-EF71195DAEB4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7AB079-D26B-4DD3-ABF4-2FDF7C3D454B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A45C5E-69D5-4E37-97DD-F30ADBA90842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B7AA15-A693-47DE-9988-82D4B4F12748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A82D96-D853-4F44-A979-9281CC771F0D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478450-FFB5-4CBC-AED6-78370F22BA9B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AEBA60-9D88-4570-9041-47D6A0D4601E}"/>
              </a:ext>
            </a:extLst>
          </p:cNvPr>
          <p:cNvSpPr txBox="1"/>
          <p:nvPr/>
        </p:nvSpPr>
        <p:spPr>
          <a:xfrm>
            <a:off x="774160" y="933835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참고자료 및 분석 도구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r logo pngì ëí ì´ë¯¸ì§ ê²ìê²°ê³¼">
            <a:extLst>
              <a:ext uri="{FF2B5EF4-FFF2-40B4-BE49-F238E27FC236}">
                <a16:creationId xmlns:a16="http://schemas.microsoft.com/office/drawing/2014/main" id="{4AD02C4A-444D-47EA-9C5E-03FB032A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5" y="4919013"/>
            <a:ext cx="3681509" cy="12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3BCFDD-AA51-459E-BB26-5701D3D58B13}"/>
              </a:ext>
            </a:extLst>
          </p:cNvPr>
          <p:cNvSpPr txBox="1"/>
          <p:nvPr/>
        </p:nvSpPr>
        <p:spPr>
          <a:xfrm>
            <a:off x="851910" y="2510526"/>
            <a:ext cx="8926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참고 사이트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국가 통계 포털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(KOSIS), https://kosis.kr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8B6D01-C83A-4264-A46B-26877EA949C3}"/>
              </a:ext>
            </a:extLst>
          </p:cNvPr>
          <p:cNvSpPr/>
          <p:nvPr/>
        </p:nvSpPr>
        <p:spPr>
          <a:xfrm rot="5400000">
            <a:off x="419572" y="1225891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2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F15F116-87E2-4B3B-8C89-E4041B386D24}"/>
              </a:ext>
            </a:extLst>
          </p:cNvPr>
          <p:cNvGrpSpPr/>
          <p:nvPr/>
        </p:nvGrpSpPr>
        <p:grpSpPr>
          <a:xfrm>
            <a:off x="2143728" y="1694610"/>
            <a:ext cx="3567657" cy="3788267"/>
            <a:chOff x="-5697462" y="1136458"/>
            <a:chExt cx="4184650" cy="4443413"/>
          </a:xfrm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F378BF49-7927-4940-940D-C978D5DF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97462" y="1136458"/>
              <a:ext cx="2306129" cy="3306383"/>
            </a:xfrm>
            <a:custGeom>
              <a:avLst/>
              <a:gdLst>
                <a:gd name="T0" fmla="*/ 2147483647 w 1565"/>
                <a:gd name="T1" fmla="*/ 2147483647 h 2242"/>
                <a:gd name="T2" fmla="*/ 2147483647 w 1565"/>
                <a:gd name="T3" fmla="*/ 2147483647 h 2242"/>
                <a:gd name="T4" fmla="*/ 2147483647 w 1565"/>
                <a:gd name="T5" fmla="*/ 2147483647 h 2242"/>
                <a:gd name="T6" fmla="*/ 2147483647 w 1565"/>
                <a:gd name="T7" fmla="*/ 2147483647 h 2242"/>
                <a:gd name="T8" fmla="*/ 2147483647 w 1565"/>
                <a:gd name="T9" fmla="*/ 2147483647 h 2242"/>
                <a:gd name="T10" fmla="*/ 2147483647 w 1565"/>
                <a:gd name="T11" fmla="*/ 2147483647 h 2242"/>
                <a:gd name="T12" fmla="*/ 2147483647 w 1565"/>
                <a:gd name="T13" fmla="*/ 2147483647 h 2242"/>
                <a:gd name="T14" fmla="*/ 0 w 1565"/>
                <a:gd name="T15" fmla="*/ 2147483647 h 2242"/>
                <a:gd name="T16" fmla="*/ 2147483647 w 1565"/>
                <a:gd name="T17" fmla="*/ 2147483647 h 2242"/>
                <a:gd name="T18" fmla="*/ 2147483647 w 1565"/>
                <a:gd name="T19" fmla="*/ 2147483647 h 2242"/>
                <a:gd name="T20" fmla="*/ 2147483647 w 1565"/>
                <a:gd name="T21" fmla="*/ 2147483647 h 2242"/>
                <a:gd name="T22" fmla="*/ 2147483647 w 1565"/>
                <a:gd name="T23" fmla="*/ 2147483647 h 2242"/>
                <a:gd name="T24" fmla="*/ 2147483647 w 1565"/>
                <a:gd name="T25" fmla="*/ 2147483647 h 2242"/>
                <a:gd name="T26" fmla="*/ 2147483647 w 1565"/>
                <a:gd name="T27" fmla="*/ 2147483647 h 2242"/>
                <a:gd name="T28" fmla="*/ 2147483647 w 1565"/>
                <a:gd name="T29" fmla="*/ 2147483647 h 2242"/>
                <a:gd name="T30" fmla="*/ 2147483647 w 1565"/>
                <a:gd name="T31" fmla="*/ 2147483647 h 2242"/>
                <a:gd name="T32" fmla="*/ 2147483647 w 1565"/>
                <a:gd name="T33" fmla="*/ 2147483647 h 2242"/>
                <a:gd name="T34" fmla="*/ 2147483647 w 1565"/>
                <a:gd name="T35" fmla="*/ 2147483647 h 2242"/>
                <a:gd name="T36" fmla="*/ 2147483647 w 1565"/>
                <a:gd name="T37" fmla="*/ 2147483647 h 2242"/>
                <a:gd name="T38" fmla="*/ 2147483647 w 1565"/>
                <a:gd name="T39" fmla="*/ 2147483647 h 2242"/>
                <a:gd name="T40" fmla="*/ 2147483647 w 1565"/>
                <a:gd name="T41" fmla="*/ 2147483647 h 2242"/>
                <a:gd name="T42" fmla="*/ 2147483647 w 1565"/>
                <a:gd name="T43" fmla="*/ 2147483647 h 2242"/>
                <a:gd name="T44" fmla="*/ 2147483647 w 1565"/>
                <a:gd name="T45" fmla="*/ 2147483647 h 2242"/>
                <a:gd name="T46" fmla="*/ 2147483647 w 1565"/>
                <a:gd name="T47" fmla="*/ 2147483647 h 2242"/>
                <a:gd name="T48" fmla="*/ 2147483647 w 1565"/>
                <a:gd name="T49" fmla="*/ 2147483647 h 2242"/>
                <a:gd name="T50" fmla="*/ 2147483647 w 1565"/>
                <a:gd name="T51" fmla="*/ 2147483647 h 2242"/>
                <a:gd name="T52" fmla="*/ 2147483647 w 1565"/>
                <a:gd name="T53" fmla="*/ 2147483647 h 2242"/>
                <a:gd name="T54" fmla="*/ 2147483647 w 1565"/>
                <a:gd name="T55" fmla="*/ 2147483647 h 2242"/>
                <a:gd name="T56" fmla="*/ 2147483647 w 1565"/>
                <a:gd name="T57" fmla="*/ 2147483647 h 2242"/>
                <a:gd name="T58" fmla="*/ 2147483647 w 1565"/>
                <a:gd name="T59" fmla="*/ 2147483647 h 2242"/>
                <a:gd name="T60" fmla="*/ 2147483647 w 1565"/>
                <a:gd name="T61" fmla="*/ 2147483647 h 2242"/>
                <a:gd name="T62" fmla="*/ 2147483647 w 1565"/>
                <a:gd name="T63" fmla="*/ 2147483647 h 2242"/>
                <a:gd name="T64" fmla="*/ 2147483647 w 1565"/>
                <a:gd name="T65" fmla="*/ 2147483647 h 2242"/>
                <a:gd name="T66" fmla="*/ 2147483647 w 1565"/>
                <a:gd name="T67" fmla="*/ 2147483647 h 2242"/>
                <a:gd name="T68" fmla="*/ 2147483647 w 1565"/>
                <a:gd name="T69" fmla="*/ 2147483647 h 2242"/>
                <a:gd name="T70" fmla="*/ 2147483647 w 1565"/>
                <a:gd name="T71" fmla="*/ 2147483647 h 2242"/>
                <a:gd name="T72" fmla="*/ 2147483647 w 1565"/>
                <a:gd name="T73" fmla="*/ 2147483647 h 2242"/>
                <a:gd name="T74" fmla="*/ 2147483647 w 1565"/>
                <a:gd name="T75" fmla="*/ 2147483647 h 2242"/>
                <a:gd name="T76" fmla="*/ 2147483647 w 1565"/>
                <a:gd name="T77" fmla="*/ 2147483647 h 2242"/>
                <a:gd name="T78" fmla="*/ 2147483647 w 1565"/>
                <a:gd name="T79" fmla="*/ 2147483647 h 2242"/>
                <a:gd name="T80" fmla="*/ 2147483647 w 1565"/>
                <a:gd name="T81" fmla="*/ 2147483647 h 2242"/>
                <a:gd name="T82" fmla="*/ 2147483647 w 1565"/>
                <a:gd name="T83" fmla="*/ 2147483647 h 2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565" h="2242">
                  <a:moveTo>
                    <a:pt x="225" y="1296"/>
                  </a:moveTo>
                  <a:cubicBezTo>
                    <a:pt x="216" y="1311"/>
                    <a:pt x="206" y="1325"/>
                    <a:pt x="197" y="1339"/>
                  </a:cubicBezTo>
                  <a:cubicBezTo>
                    <a:pt x="192" y="1360"/>
                    <a:pt x="192" y="1352"/>
                    <a:pt x="192" y="1363"/>
                  </a:cubicBezTo>
                  <a:lnTo>
                    <a:pt x="254" y="1397"/>
                  </a:lnTo>
                  <a:lnTo>
                    <a:pt x="283" y="1459"/>
                  </a:lnTo>
                  <a:lnTo>
                    <a:pt x="221" y="1527"/>
                  </a:lnTo>
                  <a:lnTo>
                    <a:pt x="177" y="1570"/>
                  </a:lnTo>
                  <a:lnTo>
                    <a:pt x="177" y="1608"/>
                  </a:lnTo>
                  <a:lnTo>
                    <a:pt x="96" y="1671"/>
                  </a:lnTo>
                  <a:lnTo>
                    <a:pt x="110" y="1723"/>
                  </a:lnTo>
                  <a:lnTo>
                    <a:pt x="86" y="1771"/>
                  </a:lnTo>
                  <a:lnTo>
                    <a:pt x="81" y="1843"/>
                  </a:lnTo>
                  <a:lnTo>
                    <a:pt x="134" y="1911"/>
                  </a:lnTo>
                  <a:lnTo>
                    <a:pt x="110" y="1930"/>
                  </a:lnTo>
                  <a:lnTo>
                    <a:pt x="0" y="1935"/>
                  </a:lnTo>
                  <a:lnTo>
                    <a:pt x="0" y="1997"/>
                  </a:lnTo>
                  <a:lnTo>
                    <a:pt x="62" y="2083"/>
                  </a:lnTo>
                  <a:lnTo>
                    <a:pt x="101" y="2131"/>
                  </a:lnTo>
                  <a:lnTo>
                    <a:pt x="153" y="2131"/>
                  </a:lnTo>
                  <a:lnTo>
                    <a:pt x="240" y="2223"/>
                  </a:lnTo>
                  <a:lnTo>
                    <a:pt x="336" y="2242"/>
                  </a:lnTo>
                  <a:lnTo>
                    <a:pt x="403" y="2203"/>
                  </a:lnTo>
                  <a:lnTo>
                    <a:pt x="441" y="2227"/>
                  </a:lnTo>
                  <a:lnTo>
                    <a:pt x="542" y="2175"/>
                  </a:lnTo>
                  <a:lnTo>
                    <a:pt x="576" y="2103"/>
                  </a:lnTo>
                  <a:lnTo>
                    <a:pt x="605" y="2040"/>
                  </a:lnTo>
                  <a:lnTo>
                    <a:pt x="672" y="1987"/>
                  </a:lnTo>
                  <a:lnTo>
                    <a:pt x="686" y="1925"/>
                  </a:lnTo>
                  <a:lnTo>
                    <a:pt x="787" y="1891"/>
                  </a:lnTo>
                  <a:lnTo>
                    <a:pt x="797" y="1805"/>
                  </a:lnTo>
                  <a:lnTo>
                    <a:pt x="849" y="1762"/>
                  </a:lnTo>
                  <a:lnTo>
                    <a:pt x="811" y="1666"/>
                  </a:lnTo>
                  <a:lnTo>
                    <a:pt x="864" y="1579"/>
                  </a:lnTo>
                  <a:lnTo>
                    <a:pt x="969" y="1589"/>
                  </a:lnTo>
                  <a:lnTo>
                    <a:pt x="993" y="1555"/>
                  </a:lnTo>
                  <a:lnTo>
                    <a:pt x="921" y="1469"/>
                  </a:lnTo>
                  <a:lnTo>
                    <a:pt x="945" y="1402"/>
                  </a:lnTo>
                  <a:lnTo>
                    <a:pt x="1061" y="1330"/>
                  </a:lnTo>
                  <a:lnTo>
                    <a:pt x="1157" y="1258"/>
                  </a:lnTo>
                  <a:lnTo>
                    <a:pt x="1253" y="1200"/>
                  </a:lnTo>
                  <a:lnTo>
                    <a:pt x="1315" y="1200"/>
                  </a:lnTo>
                  <a:lnTo>
                    <a:pt x="1435" y="1195"/>
                  </a:lnTo>
                  <a:lnTo>
                    <a:pt x="1512" y="1085"/>
                  </a:lnTo>
                  <a:lnTo>
                    <a:pt x="1512" y="1042"/>
                  </a:lnTo>
                  <a:lnTo>
                    <a:pt x="1517" y="970"/>
                  </a:lnTo>
                  <a:lnTo>
                    <a:pt x="1517" y="927"/>
                  </a:lnTo>
                  <a:lnTo>
                    <a:pt x="1565" y="778"/>
                  </a:lnTo>
                  <a:lnTo>
                    <a:pt x="1541" y="735"/>
                  </a:lnTo>
                  <a:lnTo>
                    <a:pt x="1320" y="543"/>
                  </a:lnTo>
                  <a:lnTo>
                    <a:pt x="1344" y="485"/>
                  </a:lnTo>
                  <a:lnTo>
                    <a:pt x="1425" y="447"/>
                  </a:lnTo>
                  <a:lnTo>
                    <a:pt x="1425" y="403"/>
                  </a:lnTo>
                  <a:lnTo>
                    <a:pt x="1401" y="365"/>
                  </a:lnTo>
                  <a:lnTo>
                    <a:pt x="1411" y="298"/>
                  </a:lnTo>
                  <a:lnTo>
                    <a:pt x="1469" y="221"/>
                  </a:lnTo>
                  <a:lnTo>
                    <a:pt x="1421" y="149"/>
                  </a:lnTo>
                  <a:lnTo>
                    <a:pt x="1353" y="91"/>
                  </a:lnTo>
                  <a:lnTo>
                    <a:pt x="1325" y="77"/>
                  </a:lnTo>
                  <a:lnTo>
                    <a:pt x="1248" y="0"/>
                  </a:lnTo>
                  <a:lnTo>
                    <a:pt x="1200" y="34"/>
                  </a:lnTo>
                  <a:lnTo>
                    <a:pt x="1123" y="96"/>
                  </a:lnTo>
                  <a:lnTo>
                    <a:pt x="1051" y="96"/>
                  </a:lnTo>
                  <a:lnTo>
                    <a:pt x="1022" y="144"/>
                  </a:lnTo>
                  <a:lnTo>
                    <a:pt x="1022" y="207"/>
                  </a:lnTo>
                  <a:lnTo>
                    <a:pt x="1070" y="279"/>
                  </a:lnTo>
                  <a:lnTo>
                    <a:pt x="1003" y="307"/>
                  </a:lnTo>
                  <a:lnTo>
                    <a:pt x="974" y="375"/>
                  </a:lnTo>
                  <a:lnTo>
                    <a:pt x="969" y="475"/>
                  </a:lnTo>
                  <a:lnTo>
                    <a:pt x="912" y="519"/>
                  </a:lnTo>
                  <a:lnTo>
                    <a:pt x="859" y="557"/>
                  </a:lnTo>
                  <a:lnTo>
                    <a:pt x="825" y="643"/>
                  </a:lnTo>
                  <a:lnTo>
                    <a:pt x="801" y="715"/>
                  </a:lnTo>
                  <a:lnTo>
                    <a:pt x="739" y="744"/>
                  </a:lnTo>
                  <a:lnTo>
                    <a:pt x="648" y="749"/>
                  </a:lnTo>
                  <a:lnTo>
                    <a:pt x="571" y="715"/>
                  </a:lnTo>
                  <a:lnTo>
                    <a:pt x="494" y="711"/>
                  </a:lnTo>
                  <a:lnTo>
                    <a:pt x="456" y="759"/>
                  </a:lnTo>
                  <a:lnTo>
                    <a:pt x="345" y="821"/>
                  </a:lnTo>
                  <a:lnTo>
                    <a:pt x="326" y="874"/>
                  </a:lnTo>
                  <a:lnTo>
                    <a:pt x="302" y="931"/>
                  </a:lnTo>
                  <a:lnTo>
                    <a:pt x="273" y="1027"/>
                  </a:lnTo>
                  <a:lnTo>
                    <a:pt x="312" y="1133"/>
                  </a:lnTo>
                  <a:lnTo>
                    <a:pt x="283" y="1234"/>
                  </a:lnTo>
                  <a:lnTo>
                    <a:pt x="225" y="1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92C6DB14-2A43-4551-8A59-E7367726B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37843" y="1447629"/>
              <a:ext cx="1517267" cy="1861131"/>
            </a:xfrm>
            <a:custGeom>
              <a:avLst/>
              <a:gdLst>
                <a:gd name="T0" fmla="*/ 2147483647 w 1030"/>
                <a:gd name="T1" fmla="*/ 2147483647 h 1262"/>
                <a:gd name="T2" fmla="*/ 0 w 1030"/>
                <a:gd name="T3" fmla="*/ 2147483647 h 1262"/>
                <a:gd name="T4" fmla="*/ 2147483647 w 1030"/>
                <a:gd name="T5" fmla="*/ 2147483647 h 1262"/>
                <a:gd name="T6" fmla="*/ 2147483647 w 1030"/>
                <a:gd name="T7" fmla="*/ 2147483647 h 1262"/>
                <a:gd name="T8" fmla="*/ 2147483647 w 1030"/>
                <a:gd name="T9" fmla="*/ 2147483647 h 1262"/>
                <a:gd name="T10" fmla="*/ 2147483647 w 1030"/>
                <a:gd name="T11" fmla="*/ 2147483647 h 1262"/>
                <a:gd name="T12" fmla="*/ 2147483647 w 1030"/>
                <a:gd name="T13" fmla="*/ 2147483647 h 1262"/>
                <a:gd name="T14" fmla="*/ 2147483647 w 1030"/>
                <a:gd name="T15" fmla="*/ 2147483647 h 1262"/>
                <a:gd name="T16" fmla="*/ 2147483647 w 1030"/>
                <a:gd name="T17" fmla="*/ 2147483647 h 1262"/>
                <a:gd name="T18" fmla="*/ 2147483647 w 1030"/>
                <a:gd name="T19" fmla="*/ 2147483647 h 1262"/>
                <a:gd name="T20" fmla="*/ 2147483647 w 1030"/>
                <a:gd name="T21" fmla="*/ 2147483647 h 1262"/>
                <a:gd name="T22" fmla="*/ 2147483647 w 1030"/>
                <a:gd name="T23" fmla="*/ 2147483647 h 1262"/>
                <a:gd name="T24" fmla="*/ 2147483647 w 1030"/>
                <a:gd name="T25" fmla="*/ 2147483647 h 1262"/>
                <a:gd name="T26" fmla="*/ 2147483647 w 1030"/>
                <a:gd name="T27" fmla="*/ 2147483647 h 1262"/>
                <a:gd name="T28" fmla="*/ 2147483647 w 1030"/>
                <a:gd name="T29" fmla="*/ 2147483647 h 1262"/>
                <a:gd name="T30" fmla="*/ 2147483647 w 1030"/>
                <a:gd name="T31" fmla="*/ 2147483647 h 1262"/>
                <a:gd name="T32" fmla="*/ 2147483647 w 1030"/>
                <a:gd name="T33" fmla="*/ 2147483647 h 1262"/>
                <a:gd name="T34" fmla="*/ 2147483647 w 1030"/>
                <a:gd name="T35" fmla="*/ 2147483647 h 1262"/>
                <a:gd name="T36" fmla="*/ 2147483647 w 1030"/>
                <a:gd name="T37" fmla="*/ 2147483647 h 1262"/>
                <a:gd name="T38" fmla="*/ 2147483647 w 1030"/>
                <a:gd name="T39" fmla="*/ 2147483647 h 1262"/>
                <a:gd name="T40" fmla="*/ 2147483647 w 1030"/>
                <a:gd name="T41" fmla="*/ 2147483647 h 1262"/>
                <a:gd name="T42" fmla="*/ 2147483647 w 1030"/>
                <a:gd name="T43" fmla="*/ 2147483647 h 1262"/>
                <a:gd name="T44" fmla="*/ 2147483647 w 1030"/>
                <a:gd name="T45" fmla="*/ 2147483647 h 1262"/>
                <a:gd name="T46" fmla="*/ 2147483647 w 1030"/>
                <a:gd name="T47" fmla="*/ 2147483647 h 1262"/>
                <a:gd name="T48" fmla="*/ 2147483647 w 1030"/>
                <a:gd name="T49" fmla="*/ 2147483647 h 1262"/>
                <a:gd name="T50" fmla="*/ 2147483647 w 1030"/>
                <a:gd name="T51" fmla="*/ 2147483647 h 1262"/>
                <a:gd name="T52" fmla="*/ 2147483647 w 1030"/>
                <a:gd name="T53" fmla="*/ 2147483647 h 1262"/>
                <a:gd name="T54" fmla="*/ 2147483647 w 1030"/>
                <a:gd name="T55" fmla="*/ 2147483647 h 1262"/>
                <a:gd name="T56" fmla="*/ 2147483647 w 1030"/>
                <a:gd name="T57" fmla="*/ 0 h 1262"/>
                <a:gd name="T58" fmla="*/ 2147483647 w 1030"/>
                <a:gd name="T59" fmla="*/ 2147483647 h 1262"/>
                <a:gd name="T60" fmla="*/ 2147483647 w 1030"/>
                <a:gd name="T61" fmla="*/ 2147483647 h 1262"/>
                <a:gd name="T62" fmla="*/ 2147483647 w 1030"/>
                <a:gd name="T63" fmla="*/ 2147483647 h 1262"/>
                <a:gd name="T64" fmla="*/ 2147483647 w 1030"/>
                <a:gd name="T65" fmla="*/ 2147483647 h 1262"/>
                <a:gd name="T66" fmla="*/ 2147483647 w 1030"/>
                <a:gd name="T67" fmla="*/ 2147483647 h 1262"/>
                <a:gd name="T68" fmla="*/ 2147483647 w 1030"/>
                <a:gd name="T69" fmla="*/ 2147483647 h 1262"/>
                <a:gd name="T70" fmla="*/ 2147483647 w 1030"/>
                <a:gd name="T71" fmla="*/ 2147483647 h 1262"/>
                <a:gd name="T72" fmla="*/ 2147483647 w 1030"/>
                <a:gd name="T73" fmla="*/ 2147483647 h 12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30" h="1262">
                  <a:moveTo>
                    <a:pt x="106" y="192"/>
                  </a:moveTo>
                  <a:cubicBezTo>
                    <a:pt x="104" y="235"/>
                    <a:pt x="104" y="220"/>
                    <a:pt x="104" y="238"/>
                  </a:cubicBezTo>
                  <a:lnTo>
                    <a:pt x="22" y="280"/>
                  </a:lnTo>
                  <a:lnTo>
                    <a:pt x="0" y="332"/>
                  </a:lnTo>
                  <a:lnTo>
                    <a:pt x="220" y="522"/>
                  </a:lnTo>
                  <a:lnTo>
                    <a:pt x="244" y="572"/>
                  </a:lnTo>
                  <a:lnTo>
                    <a:pt x="196" y="718"/>
                  </a:lnTo>
                  <a:lnTo>
                    <a:pt x="188" y="882"/>
                  </a:lnTo>
                  <a:lnTo>
                    <a:pt x="110" y="992"/>
                  </a:lnTo>
                  <a:lnTo>
                    <a:pt x="6" y="996"/>
                  </a:lnTo>
                  <a:lnTo>
                    <a:pt x="20" y="1030"/>
                  </a:lnTo>
                  <a:lnTo>
                    <a:pt x="12" y="1072"/>
                  </a:lnTo>
                  <a:lnTo>
                    <a:pt x="80" y="1118"/>
                  </a:lnTo>
                  <a:lnTo>
                    <a:pt x="102" y="1168"/>
                  </a:lnTo>
                  <a:lnTo>
                    <a:pt x="96" y="1202"/>
                  </a:lnTo>
                  <a:cubicBezTo>
                    <a:pt x="97" y="1210"/>
                    <a:pt x="95" y="1219"/>
                    <a:pt x="98" y="1226"/>
                  </a:cubicBezTo>
                  <a:cubicBezTo>
                    <a:pt x="100" y="1230"/>
                    <a:pt x="137" y="1238"/>
                    <a:pt x="144" y="1238"/>
                  </a:cubicBezTo>
                  <a:lnTo>
                    <a:pt x="168" y="1238"/>
                  </a:lnTo>
                  <a:lnTo>
                    <a:pt x="206" y="1246"/>
                  </a:lnTo>
                  <a:lnTo>
                    <a:pt x="214" y="1262"/>
                  </a:lnTo>
                  <a:lnTo>
                    <a:pt x="292" y="1208"/>
                  </a:lnTo>
                  <a:lnTo>
                    <a:pt x="366" y="1150"/>
                  </a:lnTo>
                  <a:lnTo>
                    <a:pt x="418" y="1116"/>
                  </a:lnTo>
                  <a:lnTo>
                    <a:pt x="444" y="1148"/>
                  </a:lnTo>
                  <a:lnTo>
                    <a:pt x="448" y="1178"/>
                  </a:lnTo>
                  <a:lnTo>
                    <a:pt x="460" y="1202"/>
                  </a:lnTo>
                  <a:lnTo>
                    <a:pt x="506" y="1206"/>
                  </a:lnTo>
                  <a:lnTo>
                    <a:pt x="554" y="1186"/>
                  </a:lnTo>
                  <a:lnTo>
                    <a:pt x="576" y="1176"/>
                  </a:lnTo>
                  <a:lnTo>
                    <a:pt x="602" y="1206"/>
                  </a:lnTo>
                  <a:lnTo>
                    <a:pt x="648" y="1206"/>
                  </a:lnTo>
                  <a:lnTo>
                    <a:pt x="680" y="1150"/>
                  </a:lnTo>
                  <a:lnTo>
                    <a:pt x="678" y="1078"/>
                  </a:lnTo>
                  <a:lnTo>
                    <a:pt x="612" y="1036"/>
                  </a:lnTo>
                  <a:lnTo>
                    <a:pt x="562" y="996"/>
                  </a:lnTo>
                  <a:lnTo>
                    <a:pt x="534" y="942"/>
                  </a:lnTo>
                  <a:lnTo>
                    <a:pt x="536" y="898"/>
                  </a:lnTo>
                  <a:lnTo>
                    <a:pt x="566" y="854"/>
                  </a:lnTo>
                  <a:lnTo>
                    <a:pt x="582" y="796"/>
                  </a:lnTo>
                  <a:lnTo>
                    <a:pt x="568" y="734"/>
                  </a:lnTo>
                  <a:lnTo>
                    <a:pt x="592" y="690"/>
                  </a:lnTo>
                  <a:lnTo>
                    <a:pt x="678" y="674"/>
                  </a:lnTo>
                  <a:lnTo>
                    <a:pt x="726" y="618"/>
                  </a:lnTo>
                  <a:lnTo>
                    <a:pt x="756" y="510"/>
                  </a:lnTo>
                  <a:lnTo>
                    <a:pt x="792" y="444"/>
                  </a:lnTo>
                  <a:lnTo>
                    <a:pt x="862" y="426"/>
                  </a:lnTo>
                  <a:lnTo>
                    <a:pt x="896" y="394"/>
                  </a:lnTo>
                  <a:lnTo>
                    <a:pt x="916" y="356"/>
                  </a:lnTo>
                  <a:lnTo>
                    <a:pt x="992" y="296"/>
                  </a:lnTo>
                  <a:lnTo>
                    <a:pt x="1030" y="250"/>
                  </a:lnTo>
                  <a:lnTo>
                    <a:pt x="980" y="202"/>
                  </a:lnTo>
                  <a:lnTo>
                    <a:pt x="914" y="202"/>
                  </a:lnTo>
                  <a:lnTo>
                    <a:pt x="838" y="210"/>
                  </a:lnTo>
                  <a:lnTo>
                    <a:pt x="816" y="194"/>
                  </a:lnTo>
                  <a:lnTo>
                    <a:pt x="796" y="150"/>
                  </a:lnTo>
                  <a:lnTo>
                    <a:pt x="856" y="84"/>
                  </a:lnTo>
                  <a:lnTo>
                    <a:pt x="824" y="22"/>
                  </a:lnTo>
                  <a:lnTo>
                    <a:pt x="762" y="0"/>
                  </a:lnTo>
                  <a:lnTo>
                    <a:pt x="688" y="38"/>
                  </a:lnTo>
                  <a:lnTo>
                    <a:pt x="666" y="86"/>
                  </a:lnTo>
                  <a:lnTo>
                    <a:pt x="646" y="140"/>
                  </a:lnTo>
                  <a:lnTo>
                    <a:pt x="646" y="200"/>
                  </a:lnTo>
                  <a:lnTo>
                    <a:pt x="634" y="234"/>
                  </a:lnTo>
                  <a:lnTo>
                    <a:pt x="578" y="250"/>
                  </a:lnTo>
                  <a:lnTo>
                    <a:pt x="514" y="258"/>
                  </a:lnTo>
                  <a:lnTo>
                    <a:pt x="468" y="276"/>
                  </a:lnTo>
                  <a:lnTo>
                    <a:pt x="442" y="258"/>
                  </a:lnTo>
                  <a:lnTo>
                    <a:pt x="412" y="224"/>
                  </a:lnTo>
                  <a:lnTo>
                    <a:pt x="362" y="202"/>
                  </a:lnTo>
                  <a:lnTo>
                    <a:pt x="302" y="204"/>
                  </a:lnTo>
                  <a:lnTo>
                    <a:pt x="226" y="218"/>
                  </a:lnTo>
                  <a:lnTo>
                    <a:pt x="200" y="220"/>
                  </a:lnTo>
                  <a:lnTo>
                    <a:pt x="144" y="220"/>
                  </a:lnTo>
                  <a:lnTo>
                    <a:pt x="106" y="19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C2DBBDA-AEF8-4E0D-B123-6D998466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68007" y="2073304"/>
              <a:ext cx="1955195" cy="3393394"/>
            </a:xfrm>
            <a:custGeom>
              <a:avLst/>
              <a:gdLst>
                <a:gd name="T0" fmla="*/ 2147483647 w 1326"/>
                <a:gd name="T1" fmla="*/ 2147483647 h 2301"/>
                <a:gd name="T2" fmla="*/ 2147483647 w 1326"/>
                <a:gd name="T3" fmla="*/ 2147483647 h 2301"/>
                <a:gd name="T4" fmla="*/ 2147483647 w 1326"/>
                <a:gd name="T5" fmla="*/ 2147483647 h 2301"/>
                <a:gd name="T6" fmla="*/ 2147483647 w 1326"/>
                <a:gd name="T7" fmla="*/ 2147483647 h 2301"/>
                <a:gd name="T8" fmla="*/ 2147483647 w 1326"/>
                <a:gd name="T9" fmla="*/ 2147483647 h 2301"/>
                <a:gd name="T10" fmla="*/ 2147483647 w 1326"/>
                <a:gd name="T11" fmla="*/ 2147483647 h 2301"/>
                <a:gd name="T12" fmla="*/ 2147483647 w 1326"/>
                <a:gd name="T13" fmla="*/ 2147483647 h 2301"/>
                <a:gd name="T14" fmla="*/ 2147483647 w 1326"/>
                <a:gd name="T15" fmla="*/ 2147483647 h 2301"/>
                <a:gd name="T16" fmla="*/ 2147483647 w 1326"/>
                <a:gd name="T17" fmla="*/ 2147483647 h 2301"/>
                <a:gd name="T18" fmla="*/ 2147483647 w 1326"/>
                <a:gd name="T19" fmla="*/ 2147483647 h 2301"/>
                <a:gd name="T20" fmla="*/ 2147483647 w 1326"/>
                <a:gd name="T21" fmla="*/ 2147483647 h 2301"/>
                <a:gd name="T22" fmla="*/ 2147483647 w 1326"/>
                <a:gd name="T23" fmla="*/ 2147483647 h 2301"/>
                <a:gd name="T24" fmla="*/ 2147483647 w 1326"/>
                <a:gd name="T25" fmla="*/ 2147483647 h 2301"/>
                <a:gd name="T26" fmla="*/ 2147483647 w 1326"/>
                <a:gd name="T27" fmla="*/ 2147483647 h 2301"/>
                <a:gd name="T28" fmla="*/ 2147483647 w 1326"/>
                <a:gd name="T29" fmla="*/ 2147483647 h 2301"/>
                <a:gd name="T30" fmla="*/ 2147483647 w 1326"/>
                <a:gd name="T31" fmla="*/ 2147483647 h 2301"/>
                <a:gd name="T32" fmla="*/ 2147483647 w 1326"/>
                <a:gd name="T33" fmla="*/ 2147483647 h 2301"/>
                <a:gd name="T34" fmla="*/ 2147483647 w 1326"/>
                <a:gd name="T35" fmla="*/ 2147483647 h 2301"/>
                <a:gd name="T36" fmla="*/ 2147483647 w 1326"/>
                <a:gd name="T37" fmla="*/ 2147483647 h 2301"/>
                <a:gd name="T38" fmla="*/ 2147483647 w 1326"/>
                <a:gd name="T39" fmla="*/ 2147483647 h 2301"/>
                <a:gd name="T40" fmla="*/ 2147483647 w 1326"/>
                <a:gd name="T41" fmla="*/ 2147483647 h 2301"/>
                <a:gd name="T42" fmla="*/ 2147483647 w 1326"/>
                <a:gd name="T43" fmla="*/ 2147483647 h 2301"/>
                <a:gd name="T44" fmla="*/ 2147483647 w 1326"/>
                <a:gd name="T45" fmla="*/ 2147483647 h 2301"/>
                <a:gd name="T46" fmla="*/ 2147483647 w 1326"/>
                <a:gd name="T47" fmla="*/ 2147483647 h 2301"/>
                <a:gd name="T48" fmla="*/ 2147483647 w 1326"/>
                <a:gd name="T49" fmla="*/ 2147483647 h 2301"/>
                <a:gd name="T50" fmla="*/ 2147483647 w 1326"/>
                <a:gd name="T51" fmla="*/ 2147483647 h 2301"/>
                <a:gd name="T52" fmla="*/ 2147483647 w 1326"/>
                <a:gd name="T53" fmla="*/ 2147483647 h 2301"/>
                <a:gd name="T54" fmla="*/ 2147483647 w 1326"/>
                <a:gd name="T55" fmla="*/ 2147483647 h 2301"/>
                <a:gd name="T56" fmla="*/ 2147483647 w 1326"/>
                <a:gd name="T57" fmla="*/ 2147483647 h 2301"/>
                <a:gd name="T58" fmla="*/ 2147483647 w 1326"/>
                <a:gd name="T59" fmla="*/ 2147483647 h 2301"/>
                <a:gd name="T60" fmla="*/ 2147483647 w 1326"/>
                <a:gd name="T61" fmla="*/ 2147483647 h 2301"/>
                <a:gd name="T62" fmla="*/ 2147483647 w 1326"/>
                <a:gd name="T63" fmla="*/ 2147483647 h 2301"/>
                <a:gd name="T64" fmla="*/ 2147483647 w 1326"/>
                <a:gd name="T65" fmla="*/ 2147483647 h 2301"/>
                <a:gd name="T66" fmla="*/ 2147483647 w 1326"/>
                <a:gd name="T67" fmla="*/ 2147483647 h 2301"/>
                <a:gd name="T68" fmla="*/ 2147483647 w 1326"/>
                <a:gd name="T69" fmla="*/ 2147483647 h 2301"/>
                <a:gd name="T70" fmla="*/ 2147483647 w 1326"/>
                <a:gd name="T71" fmla="*/ 2147483647 h 2301"/>
                <a:gd name="T72" fmla="*/ 2147483647 w 1326"/>
                <a:gd name="T73" fmla="*/ 2147483647 h 2301"/>
                <a:gd name="T74" fmla="*/ 2147483647 w 1326"/>
                <a:gd name="T75" fmla="*/ 2147483647 h 2301"/>
                <a:gd name="T76" fmla="*/ 2147483647 w 1326"/>
                <a:gd name="T77" fmla="*/ 2147483647 h 2301"/>
                <a:gd name="T78" fmla="*/ 2147483647 w 1326"/>
                <a:gd name="T79" fmla="*/ 2147483647 h 2301"/>
                <a:gd name="T80" fmla="*/ 2147483647 w 1326"/>
                <a:gd name="T81" fmla="*/ 2147483647 h 2301"/>
                <a:gd name="T82" fmla="*/ 2147483647 w 1326"/>
                <a:gd name="T83" fmla="*/ 2147483647 h 2301"/>
                <a:gd name="T84" fmla="*/ 2147483647 w 1326"/>
                <a:gd name="T85" fmla="*/ 2147483647 h 2301"/>
                <a:gd name="T86" fmla="*/ 2147483647 w 1326"/>
                <a:gd name="T87" fmla="*/ 2147483647 h 2301"/>
                <a:gd name="T88" fmla="*/ 2147483647 w 1326"/>
                <a:gd name="T89" fmla="*/ 2147483647 h 2301"/>
                <a:gd name="T90" fmla="*/ 2147483647 w 1326"/>
                <a:gd name="T91" fmla="*/ 2147483647 h 2301"/>
                <a:gd name="T92" fmla="*/ 2147483647 w 1326"/>
                <a:gd name="T93" fmla="*/ 2147483647 h 2301"/>
                <a:gd name="T94" fmla="*/ 2147483647 w 1326"/>
                <a:gd name="T95" fmla="*/ 2147483647 h 2301"/>
                <a:gd name="T96" fmla="*/ 2147483647 w 1326"/>
                <a:gd name="T97" fmla="*/ 2147483647 h 2301"/>
                <a:gd name="T98" fmla="*/ 2147483647 w 1326"/>
                <a:gd name="T99" fmla="*/ 2147483647 h 2301"/>
                <a:gd name="T100" fmla="*/ 2147483647 w 1326"/>
                <a:gd name="T101" fmla="*/ 2147483647 h 2301"/>
                <a:gd name="T102" fmla="*/ 2147483647 w 1326"/>
                <a:gd name="T103" fmla="*/ 2147483647 h 2301"/>
                <a:gd name="T104" fmla="*/ 2147483647 w 1326"/>
                <a:gd name="T105" fmla="*/ 2147483647 h 2301"/>
                <a:gd name="T106" fmla="*/ 2147483647 w 1326"/>
                <a:gd name="T107" fmla="*/ 2147483647 h 2301"/>
                <a:gd name="T108" fmla="*/ 2147483647 w 1326"/>
                <a:gd name="T109" fmla="*/ 2147483647 h 2301"/>
                <a:gd name="T110" fmla="*/ 2147483647 w 1326"/>
                <a:gd name="T111" fmla="*/ 2147483647 h 2301"/>
                <a:gd name="T112" fmla="*/ 2147483647 w 1326"/>
                <a:gd name="T113" fmla="*/ 2147483647 h 2301"/>
                <a:gd name="T114" fmla="*/ 2147483647 w 1326"/>
                <a:gd name="T115" fmla="*/ 2147483647 h 2301"/>
                <a:gd name="T116" fmla="*/ 2147483647 w 1326"/>
                <a:gd name="T117" fmla="*/ 2147483647 h 23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26" h="2301">
                  <a:moveTo>
                    <a:pt x="693" y="0"/>
                  </a:moveTo>
                  <a:lnTo>
                    <a:pt x="615" y="15"/>
                  </a:lnTo>
                  <a:lnTo>
                    <a:pt x="582" y="84"/>
                  </a:lnTo>
                  <a:lnTo>
                    <a:pt x="546" y="198"/>
                  </a:lnTo>
                  <a:lnTo>
                    <a:pt x="498" y="252"/>
                  </a:lnTo>
                  <a:lnTo>
                    <a:pt x="414" y="267"/>
                  </a:lnTo>
                  <a:lnTo>
                    <a:pt x="390" y="306"/>
                  </a:lnTo>
                  <a:lnTo>
                    <a:pt x="405" y="363"/>
                  </a:lnTo>
                  <a:lnTo>
                    <a:pt x="378" y="447"/>
                  </a:lnTo>
                  <a:lnTo>
                    <a:pt x="363" y="471"/>
                  </a:lnTo>
                  <a:lnTo>
                    <a:pt x="360" y="507"/>
                  </a:lnTo>
                  <a:lnTo>
                    <a:pt x="384" y="561"/>
                  </a:lnTo>
                  <a:lnTo>
                    <a:pt x="501" y="645"/>
                  </a:lnTo>
                  <a:lnTo>
                    <a:pt x="501" y="711"/>
                  </a:lnTo>
                  <a:lnTo>
                    <a:pt x="471" y="789"/>
                  </a:lnTo>
                  <a:lnTo>
                    <a:pt x="405" y="783"/>
                  </a:lnTo>
                  <a:lnTo>
                    <a:pt x="390" y="756"/>
                  </a:lnTo>
                  <a:lnTo>
                    <a:pt x="324" y="783"/>
                  </a:lnTo>
                  <a:lnTo>
                    <a:pt x="270" y="777"/>
                  </a:lnTo>
                  <a:lnTo>
                    <a:pt x="252" y="726"/>
                  </a:lnTo>
                  <a:lnTo>
                    <a:pt x="234" y="702"/>
                  </a:lnTo>
                  <a:lnTo>
                    <a:pt x="42" y="834"/>
                  </a:lnTo>
                  <a:lnTo>
                    <a:pt x="0" y="819"/>
                  </a:lnTo>
                  <a:lnTo>
                    <a:pt x="6" y="858"/>
                  </a:lnTo>
                  <a:lnTo>
                    <a:pt x="63" y="894"/>
                  </a:lnTo>
                  <a:lnTo>
                    <a:pt x="117" y="915"/>
                  </a:lnTo>
                  <a:lnTo>
                    <a:pt x="138" y="1002"/>
                  </a:lnTo>
                  <a:lnTo>
                    <a:pt x="207" y="1065"/>
                  </a:lnTo>
                  <a:lnTo>
                    <a:pt x="225" y="1116"/>
                  </a:lnTo>
                  <a:lnTo>
                    <a:pt x="282" y="1161"/>
                  </a:lnTo>
                  <a:lnTo>
                    <a:pt x="342" y="1188"/>
                  </a:lnTo>
                  <a:lnTo>
                    <a:pt x="393" y="1302"/>
                  </a:lnTo>
                  <a:lnTo>
                    <a:pt x="342" y="1311"/>
                  </a:lnTo>
                  <a:lnTo>
                    <a:pt x="267" y="1296"/>
                  </a:lnTo>
                  <a:lnTo>
                    <a:pt x="222" y="1323"/>
                  </a:lnTo>
                  <a:lnTo>
                    <a:pt x="174" y="1353"/>
                  </a:lnTo>
                  <a:lnTo>
                    <a:pt x="171" y="1407"/>
                  </a:lnTo>
                  <a:lnTo>
                    <a:pt x="183" y="1467"/>
                  </a:lnTo>
                  <a:lnTo>
                    <a:pt x="198" y="1500"/>
                  </a:lnTo>
                  <a:lnTo>
                    <a:pt x="234" y="1539"/>
                  </a:lnTo>
                  <a:lnTo>
                    <a:pt x="186" y="1593"/>
                  </a:lnTo>
                  <a:lnTo>
                    <a:pt x="150" y="1644"/>
                  </a:lnTo>
                  <a:lnTo>
                    <a:pt x="171" y="1689"/>
                  </a:lnTo>
                  <a:lnTo>
                    <a:pt x="204" y="1725"/>
                  </a:lnTo>
                  <a:lnTo>
                    <a:pt x="234" y="1773"/>
                  </a:lnTo>
                  <a:lnTo>
                    <a:pt x="270" y="1812"/>
                  </a:lnTo>
                  <a:lnTo>
                    <a:pt x="237" y="1860"/>
                  </a:lnTo>
                  <a:lnTo>
                    <a:pt x="237" y="1914"/>
                  </a:lnTo>
                  <a:lnTo>
                    <a:pt x="201" y="1926"/>
                  </a:lnTo>
                  <a:lnTo>
                    <a:pt x="120" y="1926"/>
                  </a:lnTo>
                  <a:lnTo>
                    <a:pt x="108" y="1953"/>
                  </a:lnTo>
                  <a:lnTo>
                    <a:pt x="99" y="2004"/>
                  </a:lnTo>
                  <a:lnTo>
                    <a:pt x="156" y="2073"/>
                  </a:lnTo>
                  <a:lnTo>
                    <a:pt x="114" y="2091"/>
                  </a:lnTo>
                  <a:lnTo>
                    <a:pt x="90" y="2133"/>
                  </a:lnTo>
                  <a:lnTo>
                    <a:pt x="150" y="2157"/>
                  </a:lnTo>
                  <a:lnTo>
                    <a:pt x="195" y="2181"/>
                  </a:lnTo>
                  <a:lnTo>
                    <a:pt x="288" y="2301"/>
                  </a:lnTo>
                  <a:lnTo>
                    <a:pt x="402" y="2178"/>
                  </a:lnTo>
                  <a:lnTo>
                    <a:pt x="393" y="2112"/>
                  </a:lnTo>
                  <a:lnTo>
                    <a:pt x="441" y="2085"/>
                  </a:lnTo>
                  <a:lnTo>
                    <a:pt x="507" y="2097"/>
                  </a:lnTo>
                  <a:lnTo>
                    <a:pt x="507" y="2025"/>
                  </a:lnTo>
                  <a:lnTo>
                    <a:pt x="510" y="1977"/>
                  </a:lnTo>
                  <a:lnTo>
                    <a:pt x="564" y="1977"/>
                  </a:lnTo>
                  <a:lnTo>
                    <a:pt x="600" y="1935"/>
                  </a:lnTo>
                  <a:lnTo>
                    <a:pt x="621" y="1905"/>
                  </a:lnTo>
                  <a:lnTo>
                    <a:pt x="687" y="1890"/>
                  </a:lnTo>
                  <a:lnTo>
                    <a:pt x="723" y="1824"/>
                  </a:lnTo>
                  <a:lnTo>
                    <a:pt x="732" y="1773"/>
                  </a:lnTo>
                  <a:lnTo>
                    <a:pt x="696" y="1716"/>
                  </a:lnTo>
                  <a:lnTo>
                    <a:pt x="690" y="1644"/>
                  </a:lnTo>
                  <a:lnTo>
                    <a:pt x="672" y="1602"/>
                  </a:lnTo>
                  <a:lnTo>
                    <a:pt x="672" y="1578"/>
                  </a:lnTo>
                  <a:lnTo>
                    <a:pt x="717" y="1542"/>
                  </a:lnTo>
                  <a:lnTo>
                    <a:pt x="714" y="1482"/>
                  </a:lnTo>
                  <a:lnTo>
                    <a:pt x="771" y="1449"/>
                  </a:lnTo>
                  <a:lnTo>
                    <a:pt x="792" y="1374"/>
                  </a:lnTo>
                  <a:lnTo>
                    <a:pt x="735" y="1311"/>
                  </a:lnTo>
                  <a:lnTo>
                    <a:pt x="738" y="1272"/>
                  </a:lnTo>
                  <a:lnTo>
                    <a:pt x="801" y="1251"/>
                  </a:lnTo>
                  <a:lnTo>
                    <a:pt x="777" y="1149"/>
                  </a:lnTo>
                  <a:lnTo>
                    <a:pt x="780" y="1086"/>
                  </a:lnTo>
                  <a:lnTo>
                    <a:pt x="813" y="1026"/>
                  </a:lnTo>
                  <a:lnTo>
                    <a:pt x="849" y="984"/>
                  </a:lnTo>
                  <a:lnTo>
                    <a:pt x="846" y="906"/>
                  </a:lnTo>
                  <a:lnTo>
                    <a:pt x="816" y="858"/>
                  </a:lnTo>
                  <a:lnTo>
                    <a:pt x="873" y="831"/>
                  </a:lnTo>
                  <a:lnTo>
                    <a:pt x="879" y="765"/>
                  </a:lnTo>
                  <a:lnTo>
                    <a:pt x="969" y="753"/>
                  </a:lnTo>
                  <a:lnTo>
                    <a:pt x="1011" y="714"/>
                  </a:lnTo>
                  <a:lnTo>
                    <a:pt x="1050" y="633"/>
                  </a:lnTo>
                  <a:lnTo>
                    <a:pt x="1056" y="555"/>
                  </a:lnTo>
                  <a:lnTo>
                    <a:pt x="1038" y="477"/>
                  </a:lnTo>
                  <a:lnTo>
                    <a:pt x="1038" y="423"/>
                  </a:lnTo>
                  <a:lnTo>
                    <a:pt x="1152" y="360"/>
                  </a:lnTo>
                  <a:lnTo>
                    <a:pt x="1230" y="339"/>
                  </a:lnTo>
                  <a:lnTo>
                    <a:pt x="1326" y="339"/>
                  </a:lnTo>
                  <a:lnTo>
                    <a:pt x="1323" y="279"/>
                  </a:lnTo>
                  <a:lnTo>
                    <a:pt x="1260" y="216"/>
                  </a:lnTo>
                  <a:lnTo>
                    <a:pt x="1206" y="183"/>
                  </a:lnTo>
                  <a:lnTo>
                    <a:pt x="1188" y="84"/>
                  </a:lnTo>
                  <a:lnTo>
                    <a:pt x="1122" y="96"/>
                  </a:lnTo>
                  <a:lnTo>
                    <a:pt x="1065" y="114"/>
                  </a:lnTo>
                  <a:lnTo>
                    <a:pt x="1026" y="81"/>
                  </a:lnTo>
                  <a:lnTo>
                    <a:pt x="984" y="66"/>
                  </a:lnTo>
                  <a:lnTo>
                    <a:pt x="903" y="93"/>
                  </a:lnTo>
                  <a:lnTo>
                    <a:pt x="882" y="138"/>
                  </a:lnTo>
                  <a:lnTo>
                    <a:pt x="885" y="183"/>
                  </a:lnTo>
                  <a:lnTo>
                    <a:pt x="915" y="231"/>
                  </a:lnTo>
                  <a:lnTo>
                    <a:pt x="903" y="258"/>
                  </a:lnTo>
                  <a:lnTo>
                    <a:pt x="858" y="261"/>
                  </a:lnTo>
                  <a:lnTo>
                    <a:pt x="807" y="240"/>
                  </a:lnTo>
                  <a:lnTo>
                    <a:pt x="786" y="216"/>
                  </a:lnTo>
                  <a:lnTo>
                    <a:pt x="783" y="159"/>
                  </a:lnTo>
                  <a:lnTo>
                    <a:pt x="783" y="117"/>
                  </a:lnTo>
                  <a:lnTo>
                    <a:pt x="768" y="75"/>
                  </a:lnTo>
                  <a:lnTo>
                    <a:pt x="738" y="42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3224FBCE-230F-4BF0-89CE-3547A1FB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97622" y="3264518"/>
              <a:ext cx="1192876" cy="1961414"/>
            </a:xfrm>
            <a:custGeom>
              <a:avLst/>
              <a:gdLst>
                <a:gd name="T0" fmla="*/ 2147483647 w 810"/>
                <a:gd name="T1" fmla="*/ 0 h 1330"/>
                <a:gd name="T2" fmla="*/ 2147483647 w 810"/>
                <a:gd name="T3" fmla="*/ 2147483647 h 1330"/>
                <a:gd name="T4" fmla="*/ 2147483647 w 810"/>
                <a:gd name="T5" fmla="*/ 2147483647 h 1330"/>
                <a:gd name="T6" fmla="*/ 2147483647 w 810"/>
                <a:gd name="T7" fmla="*/ 2147483647 h 1330"/>
                <a:gd name="T8" fmla="*/ 2147483647 w 810"/>
                <a:gd name="T9" fmla="*/ 2147483647 h 1330"/>
                <a:gd name="T10" fmla="*/ 2147483647 w 810"/>
                <a:gd name="T11" fmla="*/ 2147483647 h 1330"/>
                <a:gd name="T12" fmla="*/ 2147483647 w 810"/>
                <a:gd name="T13" fmla="*/ 2147483647 h 1330"/>
                <a:gd name="T14" fmla="*/ 2147483647 w 810"/>
                <a:gd name="T15" fmla="*/ 2147483647 h 1330"/>
                <a:gd name="T16" fmla="*/ 2147483647 w 810"/>
                <a:gd name="T17" fmla="*/ 2147483647 h 1330"/>
                <a:gd name="T18" fmla="*/ 2147483647 w 810"/>
                <a:gd name="T19" fmla="*/ 2147483647 h 1330"/>
                <a:gd name="T20" fmla="*/ 2147483647 w 810"/>
                <a:gd name="T21" fmla="*/ 2147483647 h 1330"/>
                <a:gd name="T22" fmla="*/ 2147483647 w 810"/>
                <a:gd name="T23" fmla="*/ 2147483647 h 1330"/>
                <a:gd name="T24" fmla="*/ 2147483647 w 810"/>
                <a:gd name="T25" fmla="*/ 2147483647 h 1330"/>
                <a:gd name="T26" fmla="*/ 2147483647 w 810"/>
                <a:gd name="T27" fmla="*/ 2147483647 h 1330"/>
                <a:gd name="T28" fmla="*/ 0 w 810"/>
                <a:gd name="T29" fmla="*/ 2147483647 h 1330"/>
                <a:gd name="T30" fmla="*/ 2147483647 w 810"/>
                <a:gd name="T31" fmla="*/ 2147483647 h 1330"/>
                <a:gd name="T32" fmla="*/ 2147483647 w 810"/>
                <a:gd name="T33" fmla="*/ 2147483647 h 1330"/>
                <a:gd name="T34" fmla="*/ 2147483647 w 810"/>
                <a:gd name="T35" fmla="*/ 2147483647 h 1330"/>
                <a:gd name="T36" fmla="*/ 2147483647 w 810"/>
                <a:gd name="T37" fmla="*/ 2147483647 h 1330"/>
                <a:gd name="T38" fmla="*/ 2147483647 w 810"/>
                <a:gd name="T39" fmla="*/ 2147483647 h 1330"/>
                <a:gd name="T40" fmla="*/ 2147483647 w 810"/>
                <a:gd name="T41" fmla="*/ 2147483647 h 1330"/>
                <a:gd name="T42" fmla="*/ 2147483647 w 810"/>
                <a:gd name="T43" fmla="*/ 2147483647 h 1330"/>
                <a:gd name="T44" fmla="*/ 2147483647 w 810"/>
                <a:gd name="T45" fmla="*/ 2147483647 h 1330"/>
                <a:gd name="T46" fmla="*/ 2147483647 w 810"/>
                <a:gd name="T47" fmla="*/ 2147483647 h 1330"/>
                <a:gd name="T48" fmla="*/ 2147483647 w 810"/>
                <a:gd name="T49" fmla="*/ 2147483647 h 1330"/>
                <a:gd name="T50" fmla="*/ 2147483647 w 810"/>
                <a:gd name="T51" fmla="*/ 2147483647 h 1330"/>
                <a:gd name="T52" fmla="*/ 2147483647 w 810"/>
                <a:gd name="T53" fmla="*/ 2147483647 h 1330"/>
                <a:gd name="T54" fmla="*/ 2147483647 w 810"/>
                <a:gd name="T55" fmla="*/ 2147483647 h 1330"/>
                <a:gd name="T56" fmla="*/ 2147483647 w 810"/>
                <a:gd name="T57" fmla="*/ 2147483647 h 1330"/>
                <a:gd name="T58" fmla="*/ 2147483647 w 810"/>
                <a:gd name="T59" fmla="*/ 2147483647 h 1330"/>
                <a:gd name="T60" fmla="*/ 2147483647 w 810"/>
                <a:gd name="T61" fmla="*/ 2147483647 h 1330"/>
                <a:gd name="T62" fmla="*/ 2147483647 w 810"/>
                <a:gd name="T63" fmla="*/ 2147483647 h 1330"/>
                <a:gd name="T64" fmla="*/ 2147483647 w 810"/>
                <a:gd name="T65" fmla="*/ 2147483647 h 1330"/>
                <a:gd name="T66" fmla="*/ 2147483647 w 810"/>
                <a:gd name="T67" fmla="*/ 2147483647 h 1330"/>
                <a:gd name="T68" fmla="*/ 2147483647 w 810"/>
                <a:gd name="T69" fmla="*/ 2147483647 h 1330"/>
                <a:gd name="T70" fmla="*/ 2147483647 w 810"/>
                <a:gd name="T71" fmla="*/ 2147483647 h 1330"/>
                <a:gd name="T72" fmla="*/ 2147483647 w 810"/>
                <a:gd name="T73" fmla="*/ 2147483647 h 1330"/>
                <a:gd name="T74" fmla="*/ 2147483647 w 810"/>
                <a:gd name="T75" fmla="*/ 2147483647 h 1330"/>
                <a:gd name="T76" fmla="*/ 2147483647 w 810"/>
                <a:gd name="T77" fmla="*/ 2147483647 h 1330"/>
                <a:gd name="T78" fmla="*/ 2147483647 w 810"/>
                <a:gd name="T79" fmla="*/ 2147483647 h 1330"/>
                <a:gd name="T80" fmla="*/ 2147483647 w 810"/>
                <a:gd name="T81" fmla="*/ 2147483647 h 1330"/>
                <a:gd name="T82" fmla="*/ 2147483647 w 810"/>
                <a:gd name="T83" fmla="*/ 2147483647 h 1330"/>
                <a:gd name="T84" fmla="*/ 2147483647 w 810"/>
                <a:gd name="T85" fmla="*/ 2147483647 h 1330"/>
                <a:gd name="T86" fmla="*/ 2147483647 w 810"/>
                <a:gd name="T87" fmla="*/ 2147483647 h 1330"/>
                <a:gd name="T88" fmla="*/ 2147483647 w 810"/>
                <a:gd name="T89" fmla="*/ 2147483647 h 1330"/>
                <a:gd name="T90" fmla="*/ 2147483647 w 810"/>
                <a:gd name="T91" fmla="*/ 2147483647 h 1330"/>
                <a:gd name="T92" fmla="*/ 2147483647 w 810"/>
                <a:gd name="T93" fmla="*/ 2147483647 h 1330"/>
                <a:gd name="T94" fmla="*/ 2147483647 w 810"/>
                <a:gd name="T95" fmla="*/ 2147483647 h 1330"/>
                <a:gd name="T96" fmla="*/ 2147483647 w 810"/>
                <a:gd name="T97" fmla="*/ 2147483647 h 1330"/>
                <a:gd name="T98" fmla="*/ 2147483647 w 810"/>
                <a:gd name="T99" fmla="*/ 2147483647 h 1330"/>
                <a:gd name="T100" fmla="*/ 2147483647 w 810"/>
                <a:gd name="T101" fmla="*/ 2147483647 h 1330"/>
                <a:gd name="T102" fmla="*/ 2147483647 w 810"/>
                <a:gd name="T103" fmla="*/ 2147483647 h 1330"/>
                <a:gd name="T104" fmla="*/ 2147483647 w 810"/>
                <a:gd name="T105" fmla="*/ 2147483647 h 1330"/>
                <a:gd name="T106" fmla="*/ 2147483647 w 810"/>
                <a:gd name="T107" fmla="*/ 2147483647 h 1330"/>
                <a:gd name="T108" fmla="*/ 2147483647 w 810"/>
                <a:gd name="T109" fmla="*/ 2147483647 h 1330"/>
                <a:gd name="T110" fmla="*/ 2147483647 w 810"/>
                <a:gd name="T111" fmla="*/ 2147483647 h 1330"/>
                <a:gd name="T112" fmla="*/ 2147483647 w 810"/>
                <a:gd name="T113" fmla="*/ 2147483647 h 1330"/>
                <a:gd name="T114" fmla="*/ 2147483647 w 810"/>
                <a:gd name="T115" fmla="*/ 2147483647 h 1330"/>
                <a:gd name="T116" fmla="*/ 2147483647 w 810"/>
                <a:gd name="T117" fmla="*/ 2147483647 h 1330"/>
                <a:gd name="T118" fmla="*/ 2147483647 w 810"/>
                <a:gd name="T119" fmla="*/ 2147483647 h 1330"/>
                <a:gd name="T120" fmla="*/ 2147483647 w 810"/>
                <a:gd name="T121" fmla="*/ 2147483647 h 1330"/>
                <a:gd name="T122" fmla="*/ 2147483647 w 810"/>
                <a:gd name="T123" fmla="*/ 2147483647 h 1330"/>
                <a:gd name="T124" fmla="*/ 2147483647 w 810"/>
                <a:gd name="T125" fmla="*/ 0 h 133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10" h="1330">
                  <a:moveTo>
                    <a:pt x="334" y="0"/>
                  </a:moveTo>
                  <a:cubicBezTo>
                    <a:pt x="315" y="6"/>
                    <a:pt x="324" y="26"/>
                    <a:pt x="322" y="44"/>
                  </a:cubicBezTo>
                  <a:cubicBezTo>
                    <a:pt x="321" y="55"/>
                    <a:pt x="316" y="65"/>
                    <a:pt x="310" y="74"/>
                  </a:cubicBezTo>
                  <a:cubicBezTo>
                    <a:pt x="309" y="82"/>
                    <a:pt x="304" y="98"/>
                    <a:pt x="304" y="98"/>
                  </a:cubicBezTo>
                  <a:cubicBezTo>
                    <a:pt x="307" y="112"/>
                    <a:pt x="313" y="133"/>
                    <a:pt x="302" y="144"/>
                  </a:cubicBezTo>
                  <a:lnTo>
                    <a:pt x="214" y="212"/>
                  </a:lnTo>
                  <a:lnTo>
                    <a:pt x="192" y="248"/>
                  </a:lnTo>
                  <a:lnTo>
                    <a:pt x="196" y="344"/>
                  </a:lnTo>
                  <a:lnTo>
                    <a:pt x="154" y="406"/>
                  </a:lnTo>
                  <a:lnTo>
                    <a:pt x="126" y="470"/>
                  </a:lnTo>
                  <a:lnTo>
                    <a:pt x="110" y="520"/>
                  </a:lnTo>
                  <a:lnTo>
                    <a:pt x="54" y="550"/>
                  </a:lnTo>
                  <a:lnTo>
                    <a:pt x="28" y="548"/>
                  </a:lnTo>
                  <a:lnTo>
                    <a:pt x="18" y="590"/>
                  </a:lnTo>
                  <a:lnTo>
                    <a:pt x="0" y="624"/>
                  </a:lnTo>
                  <a:lnTo>
                    <a:pt x="58" y="670"/>
                  </a:lnTo>
                  <a:lnTo>
                    <a:pt x="72" y="718"/>
                  </a:lnTo>
                  <a:lnTo>
                    <a:pt x="92" y="728"/>
                  </a:lnTo>
                  <a:lnTo>
                    <a:pt x="176" y="744"/>
                  </a:lnTo>
                  <a:lnTo>
                    <a:pt x="218" y="794"/>
                  </a:lnTo>
                  <a:lnTo>
                    <a:pt x="238" y="836"/>
                  </a:lnTo>
                  <a:lnTo>
                    <a:pt x="194" y="870"/>
                  </a:lnTo>
                  <a:lnTo>
                    <a:pt x="178" y="884"/>
                  </a:lnTo>
                  <a:lnTo>
                    <a:pt x="180" y="928"/>
                  </a:lnTo>
                  <a:lnTo>
                    <a:pt x="206" y="974"/>
                  </a:lnTo>
                  <a:lnTo>
                    <a:pt x="226" y="1012"/>
                  </a:lnTo>
                  <a:lnTo>
                    <a:pt x="224" y="1056"/>
                  </a:lnTo>
                  <a:lnTo>
                    <a:pt x="232" y="1082"/>
                  </a:lnTo>
                  <a:lnTo>
                    <a:pt x="290" y="1106"/>
                  </a:lnTo>
                  <a:lnTo>
                    <a:pt x="322" y="1138"/>
                  </a:lnTo>
                  <a:lnTo>
                    <a:pt x="338" y="1180"/>
                  </a:lnTo>
                  <a:lnTo>
                    <a:pt x="378" y="1222"/>
                  </a:lnTo>
                  <a:lnTo>
                    <a:pt x="396" y="1278"/>
                  </a:lnTo>
                  <a:lnTo>
                    <a:pt x="430" y="1300"/>
                  </a:lnTo>
                  <a:lnTo>
                    <a:pt x="464" y="1306"/>
                  </a:lnTo>
                  <a:lnTo>
                    <a:pt x="496" y="1326"/>
                  </a:lnTo>
                  <a:lnTo>
                    <a:pt x="514" y="1330"/>
                  </a:lnTo>
                  <a:lnTo>
                    <a:pt x="534" y="1284"/>
                  </a:lnTo>
                  <a:lnTo>
                    <a:pt x="578" y="1268"/>
                  </a:lnTo>
                  <a:lnTo>
                    <a:pt x="522" y="1204"/>
                  </a:lnTo>
                  <a:lnTo>
                    <a:pt x="540" y="1108"/>
                  </a:lnTo>
                  <a:lnTo>
                    <a:pt x="612" y="1114"/>
                  </a:lnTo>
                  <a:lnTo>
                    <a:pt x="658" y="1102"/>
                  </a:lnTo>
                  <a:lnTo>
                    <a:pt x="654" y="1048"/>
                  </a:lnTo>
                  <a:lnTo>
                    <a:pt x="692" y="1008"/>
                  </a:lnTo>
                  <a:lnTo>
                    <a:pt x="580" y="870"/>
                  </a:lnTo>
                  <a:lnTo>
                    <a:pt x="566" y="834"/>
                  </a:lnTo>
                  <a:lnTo>
                    <a:pt x="650" y="738"/>
                  </a:lnTo>
                  <a:lnTo>
                    <a:pt x="610" y="688"/>
                  </a:lnTo>
                  <a:lnTo>
                    <a:pt x="592" y="622"/>
                  </a:lnTo>
                  <a:lnTo>
                    <a:pt x="592" y="548"/>
                  </a:lnTo>
                  <a:lnTo>
                    <a:pt x="688" y="484"/>
                  </a:lnTo>
                  <a:lnTo>
                    <a:pt x="772" y="500"/>
                  </a:lnTo>
                  <a:lnTo>
                    <a:pt x="810" y="494"/>
                  </a:lnTo>
                  <a:lnTo>
                    <a:pt x="760" y="384"/>
                  </a:lnTo>
                  <a:lnTo>
                    <a:pt x="692" y="362"/>
                  </a:lnTo>
                  <a:lnTo>
                    <a:pt x="650" y="322"/>
                  </a:lnTo>
                  <a:lnTo>
                    <a:pt x="624" y="264"/>
                  </a:lnTo>
                  <a:lnTo>
                    <a:pt x="554" y="194"/>
                  </a:lnTo>
                  <a:lnTo>
                    <a:pt x="536" y="114"/>
                  </a:lnTo>
                  <a:lnTo>
                    <a:pt x="422" y="58"/>
                  </a:lnTo>
                  <a:lnTo>
                    <a:pt x="422" y="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1936A278-5D2C-43B9-83AF-417A0A875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9534" y="2917953"/>
              <a:ext cx="1663244" cy="2661918"/>
            </a:xfrm>
            <a:custGeom>
              <a:avLst/>
              <a:gdLst>
                <a:gd name="T0" fmla="*/ 2147483647 w 1129"/>
                <a:gd name="T1" fmla="*/ 2147483647 h 1805"/>
                <a:gd name="T2" fmla="*/ 2147483647 w 1129"/>
                <a:gd name="T3" fmla="*/ 2147483647 h 1805"/>
                <a:gd name="T4" fmla="*/ 2147483647 w 1129"/>
                <a:gd name="T5" fmla="*/ 2147483647 h 1805"/>
                <a:gd name="T6" fmla="*/ 2147483647 w 1129"/>
                <a:gd name="T7" fmla="*/ 2147483647 h 1805"/>
                <a:gd name="T8" fmla="*/ 2147483647 w 1129"/>
                <a:gd name="T9" fmla="*/ 2147483647 h 1805"/>
                <a:gd name="T10" fmla="*/ 2147483647 w 1129"/>
                <a:gd name="T11" fmla="*/ 2147483647 h 1805"/>
                <a:gd name="T12" fmla="*/ 2147483647 w 1129"/>
                <a:gd name="T13" fmla="*/ 2147483647 h 1805"/>
                <a:gd name="T14" fmla="*/ 2147483647 w 1129"/>
                <a:gd name="T15" fmla="*/ 2147483647 h 1805"/>
                <a:gd name="T16" fmla="*/ 2147483647 w 1129"/>
                <a:gd name="T17" fmla="*/ 2147483647 h 1805"/>
                <a:gd name="T18" fmla="*/ 2147483647 w 1129"/>
                <a:gd name="T19" fmla="*/ 2147483647 h 1805"/>
                <a:gd name="T20" fmla="*/ 2147483647 w 1129"/>
                <a:gd name="T21" fmla="*/ 2147483647 h 1805"/>
                <a:gd name="T22" fmla="*/ 2147483647 w 1129"/>
                <a:gd name="T23" fmla="*/ 2147483647 h 1805"/>
                <a:gd name="T24" fmla="*/ 2147483647 w 1129"/>
                <a:gd name="T25" fmla="*/ 2147483647 h 1805"/>
                <a:gd name="T26" fmla="*/ 2147483647 w 1129"/>
                <a:gd name="T27" fmla="*/ 2147483647 h 1805"/>
                <a:gd name="T28" fmla="*/ 2147483647 w 1129"/>
                <a:gd name="T29" fmla="*/ 2147483647 h 1805"/>
                <a:gd name="T30" fmla="*/ 2147483647 w 1129"/>
                <a:gd name="T31" fmla="*/ 2147483647 h 1805"/>
                <a:gd name="T32" fmla="*/ 2147483647 w 1129"/>
                <a:gd name="T33" fmla="*/ 2147483647 h 1805"/>
                <a:gd name="T34" fmla="*/ 2147483647 w 1129"/>
                <a:gd name="T35" fmla="*/ 2147483647 h 1805"/>
                <a:gd name="T36" fmla="*/ 2147483647 w 1129"/>
                <a:gd name="T37" fmla="*/ 2147483647 h 1805"/>
                <a:gd name="T38" fmla="*/ 2147483647 w 1129"/>
                <a:gd name="T39" fmla="*/ 2147483647 h 1805"/>
                <a:gd name="T40" fmla="*/ 2147483647 w 1129"/>
                <a:gd name="T41" fmla="*/ 2147483647 h 1805"/>
                <a:gd name="T42" fmla="*/ 2147483647 w 1129"/>
                <a:gd name="T43" fmla="*/ 2147483647 h 1805"/>
                <a:gd name="T44" fmla="*/ 2147483647 w 1129"/>
                <a:gd name="T45" fmla="*/ 2147483647 h 1805"/>
                <a:gd name="T46" fmla="*/ 2147483647 w 1129"/>
                <a:gd name="T47" fmla="*/ 2147483647 h 1805"/>
                <a:gd name="T48" fmla="*/ 2147483647 w 1129"/>
                <a:gd name="T49" fmla="*/ 2147483647 h 1805"/>
                <a:gd name="T50" fmla="*/ 2147483647 w 1129"/>
                <a:gd name="T51" fmla="*/ 2147483647 h 1805"/>
                <a:gd name="T52" fmla="*/ 2147483647 w 1129"/>
                <a:gd name="T53" fmla="*/ 2147483647 h 1805"/>
                <a:gd name="T54" fmla="*/ 2147483647 w 1129"/>
                <a:gd name="T55" fmla="*/ 2147483647 h 1805"/>
                <a:gd name="T56" fmla="*/ 2147483647 w 1129"/>
                <a:gd name="T57" fmla="*/ 2147483647 h 1805"/>
                <a:gd name="T58" fmla="*/ 2147483647 w 1129"/>
                <a:gd name="T59" fmla="*/ 2147483647 h 1805"/>
                <a:gd name="T60" fmla="*/ 2147483647 w 1129"/>
                <a:gd name="T61" fmla="*/ 2147483647 h 1805"/>
                <a:gd name="T62" fmla="*/ 0 w 1129"/>
                <a:gd name="T63" fmla="*/ 2147483647 h 1805"/>
                <a:gd name="T64" fmla="*/ 2147483647 w 1129"/>
                <a:gd name="T65" fmla="*/ 2147483647 h 1805"/>
                <a:gd name="T66" fmla="*/ 2147483647 w 1129"/>
                <a:gd name="T67" fmla="*/ 2147483647 h 1805"/>
                <a:gd name="T68" fmla="*/ 2147483647 w 1129"/>
                <a:gd name="T69" fmla="*/ 2147483647 h 1805"/>
                <a:gd name="T70" fmla="*/ 2147483647 w 1129"/>
                <a:gd name="T71" fmla="*/ 2147483647 h 1805"/>
                <a:gd name="T72" fmla="*/ 2147483647 w 1129"/>
                <a:gd name="T73" fmla="*/ 2147483647 h 1805"/>
                <a:gd name="T74" fmla="*/ 2147483647 w 1129"/>
                <a:gd name="T75" fmla="*/ 2147483647 h 1805"/>
                <a:gd name="T76" fmla="*/ 2147483647 w 1129"/>
                <a:gd name="T77" fmla="*/ 2147483647 h 1805"/>
                <a:gd name="T78" fmla="*/ 2147483647 w 1129"/>
                <a:gd name="T79" fmla="*/ 2147483647 h 1805"/>
                <a:gd name="T80" fmla="*/ 2147483647 w 1129"/>
                <a:gd name="T81" fmla="*/ 0 h 18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29" h="1805">
                  <a:moveTo>
                    <a:pt x="1027" y="0"/>
                  </a:moveTo>
                  <a:lnTo>
                    <a:pt x="1042" y="36"/>
                  </a:lnTo>
                  <a:lnTo>
                    <a:pt x="1033" y="80"/>
                  </a:lnTo>
                  <a:lnTo>
                    <a:pt x="1101" y="123"/>
                  </a:lnTo>
                  <a:lnTo>
                    <a:pt x="1129" y="177"/>
                  </a:lnTo>
                  <a:lnTo>
                    <a:pt x="1119" y="216"/>
                  </a:lnTo>
                  <a:lnTo>
                    <a:pt x="1120" y="227"/>
                  </a:lnTo>
                  <a:lnTo>
                    <a:pt x="1105" y="231"/>
                  </a:lnTo>
                  <a:lnTo>
                    <a:pt x="1099" y="252"/>
                  </a:lnTo>
                  <a:lnTo>
                    <a:pt x="1093" y="282"/>
                  </a:lnTo>
                  <a:lnTo>
                    <a:pt x="1096" y="297"/>
                  </a:lnTo>
                  <a:lnTo>
                    <a:pt x="1083" y="335"/>
                  </a:lnTo>
                  <a:lnTo>
                    <a:pt x="1087" y="360"/>
                  </a:lnTo>
                  <a:lnTo>
                    <a:pt x="1078" y="375"/>
                  </a:lnTo>
                  <a:lnTo>
                    <a:pt x="1017" y="422"/>
                  </a:lnTo>
                  <a:lnTo>
                    <a:pt x="994" y="441"/>
                  </a:lnTo>
                  <a:lnTo>
                    <a:pt x="969" y="480"/>
                  </a:lnTo>
                  <a:lnTo>
                    <a:pt x="976" y="572"/>
                  </a:lnTo>
                  <a:lnTo>
                    <a:pt x="906" y="687"/>
                  </a:lnTo>
                  <a:lnTo>
                    <a:pt x="892" y="752"/>
                  </a:lnTo>
                  <a:lnTo>
                    <a:pt x="840" y="776"/>
                  </a:lnTo>
                  <a:lnTo>
                    <a:pt x="802" y="780"/>
                  </a:lnTo>
                  <a:lnTo>
                    <a:pt x="802" y="804"/>
                  </a:lnTo>
                  <a:lnTo>
                    <a:pt x="778" y="855"/>
                  </a:lnTo>
                  <a:lnTo>
                    <a:pt x="838" y="911"/>
                  </a:lnTo>
                  <a:lnTo>
                    <a:pt x="847" y="941"/>
                  </a:lnTo>
                  <a:lnTo>
                    <a:pt x="789" y="971"/>
                  </a:lnTo>
                  <a:lnTo>
                    <a:pt x="768" y="1008"/>
                  </a:lnTo>
                  <a:lnTo>
                    <a:pt x="751" y="1046"/>
                  </a:lnTo>
                  <a:lnTo>
                    <a:pt x="754" y="1076"/>
                  </a:lnTo>
                  <a:lnTo>
                    <a:pt x="756" y="1100"/>
                  </a:lnTo>
                  <a:lnTo>
                    <a:pt x="780" y="1142"/>
                  </a:lnTo>
                  <a:lnTo>
                    <a:pt x="780" y="1185"/>
                  </a:lnTo>
                  <a:lnTo>
                    <a:pt x="786" y="1227"/>
                  </a:lnTo>
                  <a:lnTo>
                    <a:pt x="789" y="1269"/>
                  </a:lnTo>
                  <a:lnTo>
                    <a:pt x="769" y="1299"/>
                  </a:lnTo>
                  <a:lnTo>
                    <a:pt x="754" y="1343"/>
                  </a:lnTo>
                  <a:lnTo>
                    <a:pt x="771" y="1395"/>
                  </a:lnTo>
                  <a:lnTo>
                    <a:pt x="777" y="1470"/>
                  </a:lnTo>
                  <a:lnTo>
                    <a:pt x="714" y="1482"/>
                  </a:lnTo>
                  <a:lnTo>
                    <a:pt x="640" y="1572"/>
                  </a:lnTo>
                  <a:lnTo>
                    <a:pt x="637" y="1655"/>
                  </a:lnTo>
                  <a:lnTo>
                    <a:pt x="558" y="1706"/>
                  </a:lnTo>
                  <a:lnTo>
                    <a:pt x="522" y="1758"/>
                  </a:lnTo>
                  <a:lnTo>
                    <a:pt x="531" y="1800"/>
                  </a:lnTo>
                  <a:lnTo>
                    <a:pt x="471" y="1805"/>
                  </a:lnTo>
                  <a:lnTo>
                    <a:pt x="448" y="1761"/>
                  </a:lnTo>
                  <a:lnTo>
                    <a:pt x="444" y="1706"/>
                  </a:lnTo>
                  <a:lnTo>
                    <a:pt x="483" y="1632"/>
                  </a:lnTo>
                  <a:lnTo>
                    <a:pt x="424" y="1599"/>
                  </a:lnTo>
                  <a:lnTo>
                    <a:pt x="382" y="1578"/>
                  </a:lnTo>
                  <a:lnTo>
                    <a:pt x="378" y="1535"/>
                  </a:lnTo>
                  <a:lnTo>
                    <a:pt x="384" y="1485"/>
                  </a:lnTo>
                  <a:lnTo>
                    <a:pt x="295" y="1404"/>
                  </a:lnTo>
                  <a:lnTo>
                    <a:pt x="265" y="1370"/>
                  </a:lnTo>
                  <a:lnTo>
                    <a:pt x="213" y="1367"/>
                  </a:lnTo>
                  <a:lnTo>
                    <a:pt x="226" y="1401"/>
                  </a:lnTo>
                  <a:lnTo>
                    <a:pt x="205" y="1421"/>
                  </a:lnTo>
                  <a:lnTo>
                    <a:pt x="153" y="1412"/>
                  </a:lnTo>
                  <a:lnTo>
                    <a:pt x="133" y="1374"/>
                  </a:lnTo>
                  <a:lnTo>
                    <a:pt x="87" y="1332"/>
                  </a:lnTo>
                  <a:lnTo>
                    <a:pt x="27" y="1286"/>
                  </a:lnTo>
                  <a:lnTo>
                    <a:pt x="7" y="1227"/>
                  </a:lnTo>
                  <a:lnTo>
                    <a:pt x="0" y="1130"/>
                  </a:lnTo>
                  <a:lnTo>
                    <a:pt x="43" y="1040"/>
                  </a:lnTo>
                  <a:lnTo>
                    <a:pt x="100" y="1002"/>
                  </a:lnTo>
                  <a:lnTo>
                    <a:pt x="147" y="1028"/>
                  </a:lnTo>
                  <a:lnTo>
                    <a:pt x="250" y="969"/>
                  </a:lnTo>
                  <a:lnTo>
                    <a:pt x="303" y="857"/>
                  </a:lnTo>
                  <a:lnTo>
                    <a:pt x="319" y="833"/>
                  </a:lnTo>
                  <a:lnTo>
                    <a:pt x="382" y="780"/>
                  </a:lnTo>
                  <a:lnTo>
                    <a:pt x="393" y="725"/>
                  </a:lnTo>
                  <a:lnTo>
                    <a:pt x="501" y="687"/>
                  </a:lnTo>
                  <a:lnTo>
                    <a:pt x="511" y="603"/>
                  </a:lnTo>
                  <a:lnTo>
                    <a:pt x="562" y="552"/>
                  </a:lnTo>
                  <a:lnTo>
                    <a:pt x="523" y="458"/>
                  </a:lnTo>
                  <a:lnTo>
                    <a:pt x="571" y="378"/>
                  </a:lnTo>
                  <a:lnTo>
                    <a:pt x="676" y="389"/>
                  </a:lnTo>
                  <a:lnTo>
                    <a:pt x="708" y="339"/>
                  </a:lnTo>
                  <a:lnTo>
                    <a:pt x="633" y="261"/>
                  </a:lnTo>
                  <a:lnTo>
                    <a:pt x="654" y="197"/>
                  </a:lnTo>
                  <a:lnTo>
                    <a:pt x="955" y="0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115B42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endPara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4DF4A991-43B2-4AAB-BFB3-F776FF118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715239" y="2689128"/>
              <a:ext cx="480901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유성구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3F71BC3A-680F-4FD3-95AD-E952BD952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20904" y="4293653"/>
              <a:ext cx="320601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서구</a:t>
              </a: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40E48D0D-C612-4426-9B4B-A9598070E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90817" y="4094561"/>
              <a:ext cx="320601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중구</a:t>
              </a: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4901FCF4-F7A5-4587-8C23-46322BB4F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52240" y="3473504"/>
              <a:ext cx="320601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동구</a:t>
              </a: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4575AD12-BE43-48A6-936C-A88B777EA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286856" y="2162750"/>
              <a:ext cx="480901" cy="2154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대덕구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2E9701A-3612-4664-8490-2169A8808637}"/>
              </a:ext>
            </a:extLst>
          </p:cNvPr>
          <p:cNvSpPr txBox="1"/>
          <p:nvPr/>
        </p:nvSpPr>
        <p:spPr>
          <a:xfrm>
            <a:off x="3807553" y="5793937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대전광역시 서구 </a:t>
            </a:r>
            <a:r>
              <a:rPr lang="ko-KR" alt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관저동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DBF6E8-9C4F-4556-91E4-749DF9DC9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51" t="23067" r="25303" b="12673"/>
          <a:stretch/>
        </p:blipFill>
        <p:spPr>
          <a:xfrm>
            <a:off x="7084027" y="2004223"/>
            <a:ext cx="3365708" cy="3365708"/>
          </a:xfrm>
          <a:prstGeom prst="rect">
            <a:avLst/>
          </a:prstGeom>
          <a:ln w="28575">
            <a:solidFill>
              <a:srgbClr val="115B42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52DB602-FC54-455E-B19B-E6564FD65E35}"/>
              </a:ext>
            </a:extLst>
          </p:cNvPr>
          <p:cNvSpPr txBox="1"/>
          <p:nvPr/>
        </p:nvSpPr>
        <p:spPr>
          <a:xfrm>
            <a:off x="774160" y="616335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최적의 입지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E6CC56-4C6E-4889-932A-EB27686A5402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7C187-1E14-4F25-BB68-FB8C8D6A923E}"/>
              </a:ext>
            </a:extLst>
          </p:cNvPr>
          <p:cNvSpPr/>
          <p:nvPr/>
        </p:nvSpPr>
        <p:spPr>
          <a:xfrm>
            <a:off x="-1" y="0"/>
            <a:ext cx="9355151" cy="685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1E117D-155F-4435-80C9-ECFC19420049}"/>
              </a:ext>
            </a:extLst>
          </p:cNvPr>
          <p:cNvSpPr/>
          <p:nvPr/>
        </p:nvSpPr>
        <p:spPr>
          <a:xfrm>
            <a:off x="8957385" y="0"/>
            <a:ext cx="1310565" cy="685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72B8C0-55A0-4021-8B1B-9596827C4982}"/>
              </a:ext>
            </a:extLst>
          </p:cNvPr>
          <p:cNvSpPr/>
          <p:nvPr/>
        </p:nvSpPr>
        <p:spPr>
          <a:xfrm>
            <a:off x="10745916" y="0"/>
            <a:ext cx="684084" cy="685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92C5CD-CA43-461F-80A7-446989B5AFA2}"/>
              </a:ext>
            </a:extLst>
          </p:cNvPr>
          <p:cNvSpPr/>
          <p:nvPr/>
        </p:nvSpPr>
        <p:spPr>
          <a:xfrm>
            <a:off x="11722712" y="0"/>
            <a:ext cx="287629" cy="685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1D35F-C77D-4CFC-9D36-EA7B236E2CC8}"/>
              </a:ext>
            </a:extLst>
          </p:cNvPr>
          <p:cNvSpPr txBox="1"/>
          <p:nvPr/>
        </p:nvSpPr>
        <p:spPr>
          <a:xfrm>
            <a:off x="1311091" y="437214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A42E8-7B44-44AA-BE71-E2900D0824F5}"/>
              </a:ext>
            </a:extLst>
          </p:cNvPr>
          <p:cNvSpPr txBox="1"/>
          <p:nvPr/>
        </p:nvSpPr>
        <p:spPr>
          <a:xfrm>
            <a:off x="762000" y="2215742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1.</a:t>
            </a:r>
            <a:r>
              <a:rPr lang="ko-KR" altLang="en-US" sz="4000" b="1" dirty="0">
                <a:solidFill>
                  <a:schemeClr val="bg1"/>
                </a:solidFill>
              </a:rPr>
              <a:t> 프로젝트 소개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5F79CC-4AE9-45D4-9089-4A8A33BCA4A1}"/>
              </a:ext>
            </a:extLst>
          </p:cNvPr>
          <p:cNvSpPr txBox="1"/>
          <p:nvPr/>
        </p:nvSpPr>
        <p:spPr>
          <a:xfrm>
            <a:off x="762000" y="3566219"/>
            <a:ext cx="3542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2.</a:t>
            </a:r>
            <a:r>
              <a:rPr lang="ko-KR" altLang="en-US" sz="4000" b="1" dirty="0">
                <a:solidFill>
                  <a:schemeClr val="bg1"/>
                </a:solidFill>
              </a:rPr>
              <a:t> 데이터 분석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3EF49-5AA0-4121-A3A6-81232964490C}"/>
              </a:ext>
            </a:extLst>
          </p:cNvPr>
          <p:cNvSpPr txBox="1"/>
          <p:nvPr/>
        </p:nvSpPr>
        <p:spPr>
          <a:xfrm>
            <a:off x="762000" y="4916697"/>
            <a:ext cx="5957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3.</a:t>
            </a:r>
            <a:r>
              <a:rPr lang="ko-KR" altLang="en-US" sz="4000" b="1" dirty="0">
                <a:solidFill>
                  <a:schemeClr val="bg1"/>
                </a:solidFill>
              </a:rPr>
              <a:t> 참고자료 및 분석 도구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BB6AF-BE9C-4D32-A05A-446AEB7E23AD}"/>
              </a:ext>
            </a:extLst>
          </p:cNvPr>
          <p:cNvSpPr/>
          <p:nvPr/>
        </p:nvSpPr>
        <p:spPr>
          <a:xfrm flipV="1">
            <a:off x="990578" y="555807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9B3483-B16B-4EE5-93F8-76FD65077BDE}"/>
              </a:ext>
            </a:extLst>
          </p:cNvPr>
          <p:cNvSpPr/>
          <p:nvPr/>
        </p:nvSpPr>
        <p:spPr>
          <a:xfrm flipV="1">
            <a:off x="3283153" y="555807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3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F64B7C-B14A-4769-B303-C98CD3427CCC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chemeClr val="bg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2976A5-DF3D-422A-817E-6CF6AA5D4A4E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4AB819-053E-4483-98C1-CC3FBE0AB774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B95205-BD73-41B7-9D81-2A21FD722FC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5E592E-4221-4A66-8122-0010DB5849E4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7247D5-343C-4A38-ACB1-A45F8EE4B3BF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7DB842-6385-49D6-B235-3508557ECDA6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589021-E4C7-49F8-9AE1-EF71195DAEB4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7AB079-D26B-4DD3-ABF4-2FDF7C3D454B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A45C5E-69D5-4E37-97DD-F30ADBA90842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9A645-923E-4486-B38B-8C3ECF55413E}"/>
              </a:ext>
            </a:extLst>
          </p:cNvPr>
          <p:cNvSpPr/>
          <p:nvPr/>
        </p:nvSpPr>
        <p:spPr>
          <a:xfrm rot="5400000">
            <a:off x="6069000" y="1062759"/>
            <a:ext cx="54000" cy="63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B7AA15-A693-47DE-9988-82D4B4F12748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chemeClr val="bg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A82D96-D853-4F44-A979-9281CC771F0D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478450-FFB5-4CBC-AED6-78370F22BA9B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AEBA60-9D88-4570-9041-47D6A0D4601E}"/>
              </a:ext>
            </a:extLst>
          </p:cNvPr>
          <p:cNvSpPr txBox="1"/>
          <p:nvPr/>
        </p:nvSpPr>
        <p:spPr>
          <a:xfrm>
            <a:off x="2745564" y="2721114"/>
            <a:ext cx="6700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프로젝트 소개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F64B7C-B14A-4769-B303-C98CD3427CCC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2976A5-DF3D-422A-817E-6CF6AA5D4A4E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4AB819-053E-4483-98C1-CC3FBE0AB774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B95205-BD73-41B7-9D81-2A21FD722FC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5E592E-4221-4A66-8122-0010DB5849E4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7247D5-343C-4A38-ACB1-A45F8EE4B3BF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7DB842-6385-49D6-B235-3508557ECDA6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589021-E4C7-49F8-9AE1-EF71195DAEB4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7AB079-D26B-4DD3-ABF4-2FDF7C3D454B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A45C5E-69D5-4E37-97DD-F30ADBA90842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B7AA15-A693-47DE-9988-82D4B4F12748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A82D96-D853-4F44-A979-9281CC771F0D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478450-FFB5-4CBC-AED6-78370F22BA9B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3BCFDD-AA51-459E-BB26-5701D3D58B13}"/>
              </a:ext>
            </a:extLst>
          </p:cNvPr>
          <p:cNvSpPr txBox="1"/>
          <p:nvPr/>
        </p:nvSpPr>
        <p:spPr>
          <a:xfrm>
            <a:off x="1131342" y="4839585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수집 및 저장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265B48-7737-412D-A01C-DD58E477F314}"/>
              </a:ext>
            </a:extLst>
          </p:cNvPr>
          <p:cNvSpPr txBox="1"/>
          <p:nvPr/>
        </p:nvSpPr>
        <p:spPr>
          <a:xfrm>
            <a:off x="4634896" y="391367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가공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A1712-8A93-49D8-8D23-3AE3DC4DB4F4}"/>
              </a:ext>
            </a:extLst>
          </p:cNvPr>
          <p:cNvSpPr txBox="1"/>
          <p:nvPr/>
        </p:nvSpPr>
        <p:spPr>
          <a:xfrm>
            <a:off x="6807958" y="298777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82CFC-7FBE-4E11-B7A3-6F60213512F0}"/>
              </a:ext>
            </a:extLst>
          </p:cNvPr>
          <p:cNvSpPr txBox="1"/>
          <p:nvPr/>
        </p:nvSpPr>
        <p:spPr>
          <a:xfrm>
            <a:off x="8981021" y="206186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최적지 선정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B28A22-9A02-419F-9391-7D74CD2E2202}"/>
              </a:ext>
            </a:extLst>
          </p:cNvPr>
          <p:cNvSpPr/>
          <p:nvPr/>
        </p:nvSpPr>
        <p:spPr>
          <a:xfrm>
            <a:off x="2773721" y="4114368"/>
            <a:ext cx="108000" cy="59418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C59C876-E6E0-4204-A001-91B0AEFD3415}"/>
              </a:ext>
            </a:extLst>
          </p:cNvPr>
          <p:cNvSpPr/>
          <p:nvPr/>
        </p:nvSpPr>
        <p:spPr>
          <a:xfrm>
            <a:off x="2773721" y="4046500"/>
            <a:ext cx="1483763" cy="250558"/>
          </a:xfrm>
          <a:prstGeom prst="rightArrow">
            <a:avLst>
              <a:gd name="adj1" fmla="val 50000"/>
              <a:gd name="adj2" fmla="val 72809"/>
            </a:avLst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7898D7-BEEC-41ED-92FB-456F139697D7}"/>
              </a:ext>
            </a:extLst>
          </p:cNvPr>
          <p:cNvSpPr/>
          <p:nvPr/>
        </p:nvSpPr>
        <p:spPr>
          <a:xfrm>
            <a:off x="5116871" y="3190654"/>
            <a:ext cx="108000" cy="59418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11D0199-9059-43DB-9630-A8A659A4A70F}"/>
              </a:ext>
            </a:extLst>
          </p:cNvPr>
          <p:cNvSpPr/>
          <p:nvPr/>
        </p:nvSpPr>
        <p:spPr>
          <a:xfrm>
            <a:off x="5116871" y="3122786"/>
            <a:ext cx="1483763" cy="250558"/>
          </a:xfrm>
          <a:prstGeom prst="rightArrow">
            <a:avLst>
              <a:gd name="adj1" fmla="val 50000"/>
              <a:gd name="adj2" fmla="val 72809"/>
            </a:avLst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679A86-44C2-47A0-B976-7865D8F68A98}"/>
              </a:ext>
            </a:extLst>
          </p:cNvPr>
          <p:cNvSpPr/>
          <p:nvPr/>
        </p:nvSpPr>
        <p:spPr>
          <a:xfrm>
            <a:off x="7193321" y="2265791"/>
            <a:ext cx="108000" cy="59418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9ED70FB-90CC-4480-902E-807B6657ADBB}"/>
              </a:ext>
            </a:extLst>
          </p:cNvPr>
          <p:cNvSpPr/>
          <p:nvPr/>
        </p:nvSpPr>
        <p:spPr>
          <a:xfrm>
            <a:off x="7193321" y="2200626"/>
            <a:ext cx="1483763" cy="250558"/>
          </a:xfrm>
          <a:prstGeom prst="rightArrow">
            <a:avLst>
              <a:gd name="adj1" fmla="val 50000"/>
              <a:gd name="adj2" fmla="val 72809"/>
            </a:avLst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583811-9FC3-47CC-B283-2D1890635E03}"/>
              </a:ext>
            </a:extLst>
          </p:cNvPr>
          <p:cNvGrpSpPr/>
          <p:nvPr/>
        </p:nvGrpSpPr>
        <p:grpSpPr>
          <a:xfrm flipH="1" flipV="1">
            <a:off x="6967131" y="3645506"/>
            <a:ext cx="1483763" cy="662048"/>
            <a:chOff x="7106103" y="5035075"/>
            <a:chExt cx="1483763" cy="662048"/>
          </a:xfrm>
          <a:solidFill>
            <a:srgbClr val="21B181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8FB17D-EE6F-438A-A64E-26859F518EA4}"/>
                </a:ext>
              </a:extLst>
            </p:cNvPr>
            <p:cNvSpPr/>
            <p:nvPr/>
          </p:nvSpPr>
          <p:spPr>
            <a:xfrm>
              <a:off x="7106103" y="5102943"/>
              <a:ext cx="108000" cy="594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D22BB166-B23B-4724-A437-2EBB04416339}"/>
                </a:ext>
              </a:extLst>
            </p:cNvPr>
            <p:cNvSpPr/>
            <p:nvPr/>
          </p:nvSpPr>
          <p:spPr>
            <a:xfrm>
              <a:off x="7106103" y="5035075"/>
              <a:ext cx="1483763" cy="250558"/>
            </a:xfrm>
            <a:prstGeom prst="rightArrow">
              <a:avLst>
                <a:gd name="adj1" fmla="val 50000"/>
                <a:gd name="adj2" fmla="val 72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5EBF701-372D-4E23-9880-0C5A1797F4C5}"/>
              </a:ext>
            </a:extLst>
          </p:cNvPr>
          <p:cNvGrpSpPr/>
          <p:nvPr/>
        </p:nvGrpSpPr>
        <p:grpSpPr>
          <a:xfrm flipH="1" flipV="1">
            <a:off x="4698248" y="4565744"/>
            <a:ext cx="1483763" cy="662048"/>
            <a:chOff x="7106103" y="5035075"/>
            <a:chExt cx="1483763" cy="662048"/>
          </a:xfrm>
          <a:solidFill>
            <a:srgbClr val="21B181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64F45D-5369-49E8-97BF-822DFE15701D}"/>
                </a:ext>
              </a:extLst>
            </p:cNvPr>
            <p:cNvSpPr/>
            <p:nvPr/>
          </p:nvSpPr>
          <p:spPr>
            <a:xfrm>
              <a:off x="7106103" y="5102943"/>
              <a:ext cx="108000" cy="5941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F7258E08-FF90-4851-BF3E-79125E9DC57D}"/>
                </a:ext>
              </a:extLst>
            </p:cNvPr>
            <p:cNvSpPr/>
            <p:nvPr/>
          </p:nvSpPr>
          <p:spPr>
            <a:xfrm>
              <a:off x="7106103" y="5035075"/>
              <a:ext cx="1483763" cy="250558"/>
            </a:xfrm>
            <a:prstGeom prst="rightArrow">
              <a:avLst>
                <a:gd name="adj1" fmla="val 50000"/>
                <a:gd name="adj2" fmla="val 72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5F2F56-9A07-4702-8935-0BD486EBAE1B}"/>
              </a:ext>
            </a:extLst>
          </p:cNvPr>
          <p:cNvSpPr txBox="1"/>
          <p:nvPr/>
        </p:nvSpPr>
        <p:spPr>
          <a:xfrm>
            <a:off x="774160" y="61633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과정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0AD514-1623-4F91-89E4-D3CE1CD89BF5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5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F64B7C-B14A-4769-B303-C98CD3427CCC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2976A5-DF3D-422A-817E-6CF6AA5D4A4E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4AB819-053E-4483-98C1-CC3FBE0AB774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B95205-BD73-41B7-9D81-2A21FD722FC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5E592E-4221-4A66-8122-0010DB5849E4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7247D5-343C-4A38-ACB1-A45F8EE4B3BF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7DB842-6385-49D6-B235-3508557ECDA6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589021-E4C7-49F8-9AE1-EF71195DAEB4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7AB079-D26B-4DD3-ABF4-2FDF7C3D454B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A45C5E-69D5-4E37-97DD-F30ADBA90842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B7AA15-A693-47DE-9988-82D4B4F12748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A82D96-D853-4F44-A979-9281CC771F0D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478450-FFB5-4CBC-AED6-78370F22BA9B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AEBA60-9D88-4570-9041-47D6A0D4601E}"/>
              </a:ext>
            </a:extLst>
          </p:cNvPr>
          <p:cNvSpPr txBox="1"/>
          <p:nvPr/>
        </p:nvSpPr>
        <p:spPr>
          <a:xfrm>
            <a:off x="774160" y="616335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배경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7CFC3E-F675-4E3F-AE4A-D2035C98CCC2}"/>
              </a:ext>
            </a:extLst>
          </p:cNvPr>
          <p:cNvSpPr txBox="1"/>
          <p:nvPr/>
        </p:nvSpPr>
        <p:spPr>
          <a:xfrm>
            <a:off x="5175283" y="1332311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도서관 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7EF2B0-9D3B-4D08-AFEF-0AC7F590CF5F}"/>
              </a:ext>
            </a:extLst>
          </p:cNvPr>
          <p:cNvSpPr txBox="1"/>
          <p:nvPr/>
        </p:nvSpPr>
        <p:spPr>
          <a:xfrm>
            <a:off x="7838699" y="1332311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도서관 한 개당 인원 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22FC68-5C24-4E64-9062-0FBF4760403F}"/>
              </a:ext>
            </a:extLst>
          </p:cNvPr>
          <p:cNvGrpSpPr/>
          <p:nvPr/>
        </p:nvGrpSpPr>
        <p:grpSpPr>
          <a:xfrm>
            <a:off x="1403287" y="1793976"/>
            <a:ext cx="9385427" cy="3366924"/>
            <a:chOff x="1746517" y="1793976"/>
            <a:chExt cx="9385427" cy="336692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42819C3-FAAC-4753-9021-02448B9A2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29" y="1817158"/>
              <a:ext cx="3153215" cy="334374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F81F374-053F-450F-B702-D98DC0A23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410" y="1793976"/>
              <a:ext cx="3153215" cy="3343742"/>
            </a:xfrm>
            <a:prstGeom prst="rect">
              <a:avLst/>
            </a:prstGeom>
          </p:spPr>
        </p:pic>
        <p:pic>
          <p:nvPicPr>
            <p:cNvPr id="5122" name="Picture 2" descr="ê´ë ¨ ì´ë¯¸ì§">
              <a:extLst>
                <a:ext uri="{FF2B5EF4-FFF2-40B4-BE49-F238E27FC236}">
                  <a16:creationId xmlns:a16="http://schemas.microsoft.com/office/drawing/2014/main" id="{5604ECFF-47E8-4417-B98D-CF698C9D2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17" y="1847695"/>
              <a:ext cx="2386789" cy="329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72CCF4-40EE-4EE3-812A-A2A95367F1D4}"/>
              </a:ext>
            </a:extLst>
          </p:cNvPr>
          <p:cNvSpPr/>
          <p:nvPr/>
        </p:nvSpPr>
        <p:spPr>
          <a:xfrm>
            <a:off x="1355790" y="5550915"/>
            <a:ext cx="10003432" cy="1000152"/>
          </a:xfrm>
          <a:prstGeom prst="rect">
            <a:avLst/>
          </a:prstGeom>
          <a:solidFill>
            <a:srgbClr val="0D4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72CD55-B13E-4C48-A99A-019F778F2870}"/>
              </a:ext>
            </a:extLst>
          </p:cNvPr>
          <p:cNvSpPr/>
          <p:nvPr/>
        </p:nvSpPr>
        <p:spPr>
          <a:xfrm>
            <a:off x="1203390" y="5398515"/>
            <a:ext cx="10003432" cy="1000152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6FE63-ED25-4C4B-8722-C513D896E7A0}"/>
              </a:ext>
            </a:extLst>
          </p:cNvPr>
          <p:cNvSpPr txBox="1"/>
          <p:nvPr/>
        </p:nvSpPr>
        <p:spPr>
          <a:xfrm>
            <a:off x="1337186" y="5491469"/>
            <a:ext cx="9780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공공 문화시설이 부족한 대전에서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최적의 공공 도서관 입지를 분석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6B1153-8BF0-483B-AA2B-3D32AD780CC5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B132833-9E58-482E-91AD-8EA75B892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50" y="1797886"/>
            <a:ext cx="4187401" cy="4440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2B9CBD-A29C-4F0D-B2CD-CA997EA5B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85" y="1797886"/>
            <a:ext cx="4768237" cy="39438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503D91-DC12-45C7-A9E0-7A233CBC3F1A}"/>
              </a:ext>
            </a:extLst>
          </p:cNvPr>
          <p:cNvSpPr txBox="1"/>
          <p:nvPr/>
        </p:nvSpPr>
        <p:spPr>
          <a:xfrm>
            <a:off x="774160" y="61633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과정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4A254-10FE-43B5-BABA-4A743F5B8E4D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BE6C98-F2E9-4776-9D03-1F88D0B28EF9}"/>
              </a:ext>
            </a:extLst>
          </p:cNvPr>
          <p:cNvSpPr txBox="1"/>
          <p:nvPr/>
        </p:nvSpPr>
        <p:spPr>
          <a:xfrm>
            <a:off x="2505865" y="6208290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구별 도서관 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E4A622-DA4B-4F5C-ADE2-F7518400FCBA}"/>
              </a:ext>
            </a:extLst>
          </p:cNvPr>
          <p:cNvSpPr txBox="1"/>
          <p:nvPr/>
        </p:nvSpPr>
        <p:spPr>
          <a:xfrm>
            <a:off x="8471452" y="617427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구별 인구 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F3D0E11F-1A60-473A-ADBF-B12AF336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50" y="1355001"/>
            <a:ext cx="5705475" cy="47148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C9BDE63-DFA3-49FA-B4CE-8721694DF9C3}"/>
              </a:ext>
            </a:extLst>
          </p:cNvPr>
          <p:cNvSpPr txBox="1"/>
          <p:nvPr/>
        </p:nvSpPr>
        <p:spPr>
          <a:xfrm>
            <a:off x="4702208" y="6069876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대전 내 도서관 당 인원 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9D663A-C160-489E-80BA-72B97E1E8961}"/>
              </a:ext>
            </a:extLst>
          </p:cNvPr>
          <p:cNvSpPr txBox="1"/>
          <p:nvPr/>
        </p:nvSpPr>
        <p:spPr>
          <a:xfrm>
            <a:off x="774160" y="616335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과정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구별 도서관 당 인원 수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2ED9BF-DCE4-46DB-9CEC-3C3521FC340D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5507259F-E3B0-49A0-8EA1-6E7B60157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079389"/>
              </p:ext>
            </p:extLst>
          </p:nvPr>
        </p:nvGraphicFramePr>
        <p:xfrm>
          <a:off x="2398486" y="1511471"/>
          <a:ext cx="7395029" cy="4437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199D663A-C160-489E-80BA-72B97E1E8961}"/>
              </a:ext>
            </a:extLst>
          </p:cNvPr>
          <p:cNvSpPr txBox="1"/>
          <p:nvPr/>
        </p:nvSpPr>
        <p:spPr>
          <a:xfrm>
            <a:off x="774160" y="616335"/>
            <a:ext cx="6444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과정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학교 수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2ED9BF-DCE4-46DB-9CEC-3C3521FC340D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3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6C5308-239F-49CD-80B7-42D3B829092D}"/>
              </a:ext>
            </a:extLst>
          </p:cNvPr>
          <p:cNvGrpSpPr/>
          <p:nvPr/>
        </p:nvGrpSpPr>
        <p:grpSpPr>
          <a:xfrm>
            <a:off x="107950" y="1143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426C56-848B-4A3C-B1C2-6FFD38E67CCB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D83431-26E9-47F1-94D9-570404BA4687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4E55C5-6961-41D6-AFD1-0E744FABB795}"/>
              </a:ext>
            </a:extLst>
          </p:cNvPr>
          <p:cNvSpPr txBox="1"/>
          <p:nvPr/>
        </p:nvSpPr>
        <p:spPr>
          <a:xfrm rot="16200000">
            <a:off x="-19112" y="32443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07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4FC20-CAF7-4D34-9036-D917C68B7863}"/>
              </a:ext>
            </a:extLst>
          </p:cNvPr>
          <p:cNvGrpSpPr/>
          <p:nvPr/>
        </p:nvGrpSpPr>
        <p:grpSpPr>
          <a:xfrm rot="5400000" flipH="1">
            <a:off x="9372237" y="4038600"/>
            <a:ext cx="2700000" cy="2700000"/>
            <a:chOff x="107950" y="114300"/>
            <a:chExt cx="2700000" cy="2700000"/>
          </a:xfrm>
          <a:solidFill>
            <a:srgbClr val="13634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1245CC-6056-4627-8ED5-C341FF6684B7}"/>
                </a:ext>
              </a:extLst>
            </p:cNvPr>
            <p:cNvSpPr/>
            <p:nvPr/>
          </p:nvSpPr>
          <p:spPr>
            <a:xfrm>
              <a:off x="107950" y="1143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83CAED-AC52-48F8-8075-A9FCBD5BFEEC}"/>
                </a:ext>
              </a:extLst>
            </p:cNvPr>
            <p:cNvSpPr/>
            <p:nvPr/>
          </p:nvSpPr>
          <p:spPr>
            <a:xfrm rot="5400000">
              <a:off x="1403950" y="-1181700"/>
              <a:ext cx="108000" cy="27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201EC5-018E-40D4-85AF-791DD6ACA105}"/>
              </a:ext>
            </a:extLst>
          </p:cNvPr>
          <p:cNvGrpSpPr/>
          <p:nvPr/>
        </p:nvGrpSpPr>
        <p:grpSpPr>
          <a:xfrm rot="13500000">
            <a:off x="11266470" y="5486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E91E71-F5CE-4E1D-B6E5-709DACD42DBE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A2A81D-CEE1-4661-A6C4-BCF3323DC979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EBC78E-AC73-4B7D-888D-4B5253B114A1}"/>
              </a:ext>
            </a:extLst>
          </p:cNvPr>
          <p:cNvGrpSpPr/>
          <p:nvPr/>
        </p:nvGrpSpPr>
        <p:grpSpPr>
          <a:xfrm rot="13500000">
            <a:off x="11266470" y="840747"/>
            <a:ext cx="288000" cy="288000"/>
            <a:chOff x="9259870" y="1834067"/>
            <a:chExt cx="288000" cy="288000"/>
          </a:xfrm>
          <a:solidFill>
            <a:srgbClr val="136348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A074DD-09AE-4B78-A44F-D862FAAACA30}"/>
                </a:ext>
              </a:extLst>
            </p:cNvPr>
            <p:cNvSpPr/>
            <p:nvPr/>
          </p:nvSpPr>
          <p:spPr>
            <a:xfrm rot="16200000">
              <a:off x="9367870" y="1726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454BFA-F1EE-4896-9E66-62016358D1D8}"/>
                </a:ext>
              </a:extLst>
            </p:cNvPr>
            <p:cNvSpPr/>
            <p:nvPr/>
          </p:nvSpPr>
          <p:spPr>
            <a:xfrm>
              <a:off x="9259870" y="1834067"/>
              <a:ext cx="72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49FF8511-DCC7-42D4-8A2E-7B728C90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04" y="1524549"/>
            <a:ext cx="8745593" cy="47378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F02D8A-3876-4AFF-9096-924AB534A519}"/>
              </a:ext>
            </a:extLst>
          </p:cNvPr>
          <p:cNvSpPr txBox="1"/>
          <p:nvPr/>
        </p:nvSpPr>
        <p:spPr>
          <a:xfrm>
            <a:off x="774160" y="616335"/>
            <a:ext cx="6444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과정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학교 수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87514F-0A02-493D-AC72-F07E4057B4F0}"/>
              </a:ext>
            </a:extLst>
          </p:cNvPr>
          <p:cNvSpPr/>
          <p:nvPr/>
        </p:nvSpPr>
        <p:spPr>
          <a:xfrm rot="5400000">
            <a:off x="419572" y="916278"/>
            <a:ext cx="576000" cy="108000"/>
          </a:xfrm>
          <a:prstGeom prst="rect">
            <a:avLst/>
          </a:prstGeom>
          <a:solidFill>
            <a:srgbClr val="136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88744-5381-4CB2-9155-F975E4272F6E}"/>
              </a:ext>
            </a:extLst>
          </p:cNvPr>
          <p:cNvSpPr txBox="1"/>
          <p:nvPr/>
        </p:nvSpPr>
        <p:spPr>
          <a:xfrm>
            <a:off x="3942206" y="6234976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서구 학교 수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유치원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초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중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 포함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5579B99-6D88-4956-AC91-37A7D62FC711}"/>
              </a:ext>
            </a:extLst>
          </p:cNvPr>
          <p:cNvSpPr/>
          <p:nvPr/>
        </p:nvSpPr>
        <p:spPr>
          <a:xfrm>
            <a:off x="3208956" y="5713004"/>
            <a:ext cx="643831" cy="643831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240</Words>
  <Application>Microsoft Office PowerPoint</Application>
  <PresentationFormat>와이드스크린</PresentationFormat>
  <Paragraphs>71</Paragraphs>
  <Slides>16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m29334</dc:creator>
  <cp:lastModifiedBy>m29334</cp:lastModifiedBy>
  <cp:revision>38</cp:revision>
  <dcterms:created xsi:type="dcterms:W3CDTF">2019-06-20T00:36:27Z</dcterms:created>
  <dcterms:modified xsi:type="dcterms:W3CDTF">2019-06-21T07:19:28Z</dcterms:modified>
</cp:coreProperties>
</file>