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81"/>
    <p:restoredTop sz="94658"/>
  </p:normalViewPr>
  <p:slideViewPr>
    <p:cSldViewPr snapToGrid="0">
      <p:cViewPr varScale="1">
        <p:scale>
          <a:sx n="120" d="100"/>
          <a:sy n="120" d="100"/>
        </p:scale>
        <p:origin x="11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9F64C37-BBCD-7D49-90A3-52F2B3681367}" type="datetimeFigureOut">
              <a:rPr lang="en-US" smtClean="0"/>
              <a:t>12/10/24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56235B-540B-D043-966F-1C9252FC38FD}" type="slidenum">
              <a:rPr lang="en-US" smtClean="0"/>
              <a:t>‹#›</a:t>
            </a:fld>
            <a:endParaRPr lang="en-US"/>
          </a:p>
        </p:txBody>
      </p:sp>
    </p:spTree>
    <p:extLst>
      <p:ext uri="{BB962C8B-B14F-4D97-AF65-F5344CB8AC3E}">
        <p14:creationId xmlns:p14="http://schemas.microsoft.com/office/powerpoint/2010/main" val="2132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F64C37-BBCD-7D49-90A3-52F2B3681367}" type="datetimeFigureOut">
              <a:rPr lang="en-US" smtClean="0"/>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6235B-540B-D043-966F-1C9252FC38FD}" type="slidenum">
              <a:rPr lang="en-US" smtClean="0"/>
              <a:t>‹#›</a:t>
            </a:fld>
            <a:endParaRPr lang="en-US"/>
          </a:p>
        </p:txBody>
      </p:sp>
    </p:spTree>
    <p:extLst>
      <p:ext uri="{BB962C8B-B14F-4D97-AF65-F5344CB8AC3E}">
        <p14:creationId xmlns:p14="http://schemas.microsoft.com/office/powerpoint/2010/main" val="215097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F64C37-BBCD-7D49-90A3-52F2B3681367}" type="datetimeFigureOut">
              <a:rPr lang="en-US" smtClean="0"/>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6235B-540B-D043-966F-1C9252FC38FD}" type="slidenum">
              <a:rPr lang="en-US" smtClean="0"/>
              <a:t>‹#›</a:t>
            </a:fld>
            <a:endParaRPr lang="en-US"/>
          </a:p>
        </p:txBody>
      </p:sp>
    </p:spTree>
    <p:extLst>
      <p:ext uri="{BB962C8B-B14F-4D97-AF65-F5344CB8AC3E}">
        <p14:creationId xmlns:p14="http://schemas.microsoft.com/office/powerpoint/2010/main" val="192153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F64C37-BBCD-7D49-90A3-52F2B3681367}" type="datetimeFigureOut">
              <a:rPr lang="en-US" smtClean="0"/>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6235B-540B-D043-966F-1C9252FC38F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93890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F64C37-BBCD-7D49-90A3-52F2B3681367}" type="datetimeFigureOut">
              <a:rPr lang="en-US" smtClean="0"/>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6235B-540B-D043-966F-1C9252FC38FD}" type="slidenum">
              <a:rPr lang="en-US" smtClean="0"/>
              <a:t>‹#›</a:t>
            </a:fld>
            <a:endParaRPr lang="en-US"/>
          </a:p>
        </p:txBody>
      </p:sp>
    </p:spTree>
    <p:extLst>
      <p:ext uri="{BB962C8B-B14F-4D97-AF65-F5344CB8AC3E}">
        <p14:creationId xmlns:p14="http://schemas.microsoft.com/office/powerpoint/2010/main" val="3166127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F64C37-BBCD-7D49-90A3-52F2B3681367}" type="datetimeFigureOut">
              <a:rPr lang="en-US" smtClean="0"/>
              <a:t>12/10/24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6235B-540B-D043-966F-1C9252FC38FD}" type="slidenum">
              <a:rPr lang="en-US" smtClean="0"/>
              <a:t>‹#›</a:t>
            </a:fld>
            <a:endParaRPr lang="en-US"/>
          </a:p>
        </p:txBody>
      </p:sp>
    </p:spTree>
    <p:extLst>
      <p:ext uri="{BB962C8B-B14F-4D97-AF65-F5344CB8AC3E}">
        <p14:creationId xmlns:p14="http://schemas.microsoft.com/office/powerpoint/2010/main" val="2253131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F64C37-BBCD-7D49-90A3-52F2B3681367}" type="datetimeFigureOut">
              <a:rPr lang="en-US" smtClean="0"/>
              <a:t>12/10/24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6235B-540B-D043-966F-1C9252FC38FD}" type="slidenum">
              <a:rPr lang="en-US" smtClean="0"/>
              <a:t>‹#›</a:t>
            </a:fld>
            <a:endParaRPr lang="en-US"/>
          </a:p>
        </p:txBody>
      </p:sp>
    </p:spTree>
    <p:extLst>
      <p:ext uri="{BB962C8B-B14F-4D97-AF65-F5344CB8AC3E}">
        <p14:creationId xmlns:p14="http://schemas.microsoft.com/office/powerpoint/2010/main" val="3028673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64C37-BBCD-7D49-90A3-52F2B3681367}" type="datetimeFigureOut">
              <a:rPr lang="en-US" smtClean="0"/>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6235B-540B-D043-966F-1C9252FC38FD}" type="slidenum">
              <a:rPr lang="en-US" smtClean="0"/>
              <a:t>‹#›</a:t>
            </a:fld>
            <a:endParaRPr lang="en-US"/>
          </a:p>
        </p:txBody>
      </p:sp>
    </p:spTree>
    <p:extLst>
      <p:ext uri="{BB962C8B-B14F-4D97-AF65-F5344CB8AC3E}">
        <p14:creationId xmlns:p14="http://schemas.microsoft.com/office/powerpoint/2010/main" val="2655161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64C37-BBCD-7D49-90A3-52F2B3681367}" type="datetimeFigureOut">
              <a:rPr lang="en-US" smtClean="0"/>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6235B-540B-D043-966F-1C9252FC38FD}" type="slidenum">
              <a:rPr lang="en-US" smtClean="0"/>
              <a:t>‹#›</a:t>
            </a:fld>
            <a:endParaRPr lang="en-US"/>
          </a:p>
        </p:txBody>
      </p:sp>
    </p:spTree>
    <p:extLst>
      <p:ext uri="{BB962C8B-B14F-4D97-AF65-F5344CB8AC3E}">
        <p14:creationId xmlns:p14="http://schemas.microsoft.com/office/powerpoint/2010/main" val="2127653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64C37-BBCD-7D49-90A3-52F2B3681367}" type="datetimeFigureOut">
              <a:rPr lang="en-US" smtClean="0"/>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6235B-540B-D043-966F-1C9252FC38FD}" type="slidenum">
              <a:rPr lang="en-US" smtClean="0"/>
              <a:t>‹#›</a:t>
            </a:fld>
            <a:endParaRPr lang="en-US"/>
          </a:p>
        </p:txBody>
      </p:sp>
    </p:spTree>
    <p:extLst>
      <p:ext uri="{BB962C8B-B14F-4D97-AF65-F5344CB8AC3E}">
        <p14:creationId xmlns:p14="http://schemas.microsoft.com/office/powerpoint/2010/main" val="1248803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F64C37-BBCD-7D49-90A3-52F2B3681367}" type="datetimeFigureOut">
              <a:rPr lang="en-US" smtClean="0"/>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6235B-540B-D043-966F-1C9252FC38FD}" type="slidenum">
              <a:rPr lang="en-US" smtClean="0"/>
              <a:t>‹#›</a:t>
            </a:fld>
            <a:endParaRPr lang="en-US"/>
          </a:p>
        </p:txBody>
      </p:sp>
    </p:spTree>
    <p:extLst>
      <p:ext uri="{BB962C8B-B14F-4D97-AF65-F5344CB8AC3E}">
        <p14:creationId xmlns:p14="http://schemas.microsoft.com/office/powerpoint/2010/main" val="51727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F64C37-BBCD-7D49-90A3-52F2B3681367}" type="datetimeFigureOut">
              <a:rPr lang="en-US" smtClean="0"/>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6235B-540B-D043-966F-1C9252FC38FD}" type="slidenum">
              <a:rPr lang="en-US" smtClean="0"/>
              <a:t>‹#›</a:t>
            </a:fld>
            <a:endParaRPr lang="en-US"/>
          </a:p>
        </p:txBody>
      </p:sp>
    </p:spTree>
    <p:extLst>
      <p:ext uri="{BB962C8B-B14F-4D97-AF65-F5344CB8AC3E}">
        <p14:creationId xmlns:p14="http://schemas.microsoft.com/office/powerpoint/2010/main" val="284120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F64C37-BBCD-7D49-90A3-52F2B3681367}" type="datetimeFigureOut">
              <a:rPr lang="en-US" smtClean="0"/>
              <a:t>12/10/24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6235B-540B-D043-966F-1C9252FC38FD}" type="slidenum">
              <a:rPr lang="en-US" smtClean="0"/>
              <a:t>‹#›</a:t>
            </a:fld>
            <a:endParaRPr lang="en-US"/>
          </a:p>
        </p:txBody>
      </p:sp>
    </p:spTree>
    <p:extLst>
      <p:ext uri="{BB962C8B-B14F-4D97-AF65-F5344CB8AC3E}">
        <p14:creationId xmlns:p14="http://schemas.microsoft.com/office/powerpoint/2010/main" val="366883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F64C37-BBCD-7D49-90A3-52F2B3681367}" type="datetimeFigureOut">
              <a:rPr lang="en-US" smtClean="0"/>
              <a:t>12/10/24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6235B-540B-D043-966F-1C9252FC38FD}" type="slidenum">
              <a:rPr lang="en-US" smtClean="0"/>
              <a:t>‹#›</a:t>
            </a:fld>
            <a:endParaRPr lang="en-US"/>
          </a:p>
        </p:txBody>
      </p:sp>
    </p:spTree>
    <p:extLst>
      <p:ext uri="{BB962C8B-B14F-4D97-AF65-F5344CB8AC3E}">
        <p14:creationId xmlns:p14="http://schemas.microsoft.com/office/powerpoint/2010/main" val="2141560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F64C37-BBCD-7D49-90A3-52F2B3681367}" type="datetimeFigureOut">
              <a:rPr lang="en-US" smtClean="0"/>
              <a:t>12/10/24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6235B-540B-D043-966F-1C9252FC38FD}" type="slidenum">
              <a:rPr lang="en-US" smtClean="0"/>
              <a:t>‹#›</a:t>
            </a:fld>
            <a:endParaRPr lang="en-US"/>
          </a:p>
        </p:txBody>
      </p:sp>
    </p:spTree>
    <p:extLst>
      <p:ext uri="{BB962C8B-B14F-4D97-AF65-F5344CB8AC3E}">
        <p14:creationId xmlns:p14="http://schemas.microsoft.com/office/powerpoint/2010/main" val="2890714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F64C37-BBCD-7D49-90A3-52F2B3681367}" type="datetimeFigureOut">
              <a:rPr lang="en-US" smtClean="0"/>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6235B-540B-D043-966F-1C9252FC38FD}" type="slidenum">
              <a:rPr lang="en-US" smtClean="0"/>
              <a:t>‹#›</a:t>
            </a:fld>
            <a:endParaRPr lang="en-US"/>
          </a:p>
        </p:txBody>
      </p:sp>
    </p:spTree>
    <p:extLst>
      <p:ext uri="{BB962C8B-B14F-4D97-AF65-F5344CB8AC3E}">
        <p14:creationId xmlns:p14="http://schemas.microsoft.com/office/powerpoint/2010/main" val="1537448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F64C37-BBCD-7D49-90A3-52F2B3681367}" type="datetimeFigureOut">
              <a:rPr lang="en-US" smtClean="0"/>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6235B-540B-D043-966F-1C9252FC38FD}" type="slidenum">
              <a:rPr lang="en-US" smtClean="0"/>
              <a:t>‹#›</a:t>
            </a:fld>
            <a:endParaRPr lang="en-US"/>
          </a:p>
        </p:txBody>
      </p:sp>
    </p:spTree>
    <p:extLst>
      <p:ext uri="{BB962C8B-B14F-4D97-AF65-F5344CB8AC3E}">
        <p14:creationId xmlns:p14="http://schemas.microsoft.com/office/powerpoint/2010/main" val="500455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F64C37-BBCD-7D49-90A3-52F2B3681367}" type="datetimeFigureOut">
              <a:rPr lang="en-US" smtClean="0"/>
              <a:t>12/10/24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56235B-540B-D043-966F-1C9252FC38FD}" type="slidenum">
              <a:rPr lang="en-US" smtClean="0"/>
              <a:t>‹#›</a:t>
            </a:fld>
            <a:endParaRPr lang="en-US"/>
          </a:p>
        </p:txBody>
      </p:sp>
    </p:spTree>
    <p:extLst>
      <p:ext uri="{BB962C8B-B14F-4D97-AF65-F5344CB8AC3E}">
        <p14:creationId xmlns:p14="http://schemas.microsoft.com/office/powerpoint/2010/main" val="194154327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tgraze/Course-Portfolio-Final-ITAI1378.git"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robot arm in a city&#10;&#10;Description automatically generated">
            <a:extLst>
              <a:ext uri="{FF2B5EF4-FFF2-40B4-BE49-F238E27FC236}">
                <a16:creationId xmlns:a16="http://schemas.microsoft.com/office/drawing/2014/main" id="{7BD61B3B-13AB-7770-890E-68EC992A6691}"/>
              </a:ext>
            </a:extLst>
          </p:cNvPr>
          <p:cNvPicPr>
            <a:picLocks noChangeAspect="1"/>
          </p:cNvPicPr>
          <p:nvPr/>
        </p:nvPicPr>
        <p:blipFill>
          <a:blip r:embed="rId2"/>
          <a:stretch>
            <a:fillRect/>
          </a:stretch>
        </p:blipFill>
        <p:spPr>
          <a:xfrm>
            <a:off x="7962014" y="1967022"/>
            <a:ext cx="3765698" cy="4221126"/>
          </a:xfrm>
          <a:prstGeom prst="rect">
            <a:avLst/>
          </a:prstGeom>
        </p:spPr>
      </p:pic>
      <p:sp>
        <p:nvSpPr>
          <p:cNvPr id="3" name="Subtitle 2">
            <a:extLst>
              <a:ext uri="{FF2B5EF4-FFF2-40B4-BE49-F238E27FC236}">
                <a16:creationId xmlns:a16="http://schemas.microsoft.com/office/drawing/2014/main" id="{35C5E694-B21F-053D-5E6F-473E7C7353DE}"/>
              </a:ext>
            </a:extLst>
          </p:cNvPr>
          <p:cNvSpPr>
            <a:spLocks noGrp="1"/>
          </p:cNvSpPr>
          <p:nvPr>
            <p:ph type="subTitle" idx="1"/>
          </p:nvPr>
        </p:nvSpPr>
        <p:spPr>
          <a:xfrm>
            <a:off x="1803990" y="2610703"/>
            <a:ext cx="6383080" cy="2699849"/>
          </a:xfrm>
        </p:spPr>
        <p:txBody>
          <a:bodyPr>
            <a:normAutofit lnSpcReduction="10000"/>
          </a:bodyPr>
          <a:lstStyle/>
          <a:p>
            <a:pPr algn="l"/>
            <a:r>
              <a:rPr lang="en-US" dirty="0"/>
              <a:t>Katherine Stanton</a:t>
            </a:r>
          </a:p>
          <a:p>
            <a:pPr algn="l"/>
            <a:r>
              <a:rPr lang="en-US" dirty="0"/>
              <a:t>ITAI1378 – Computer Vision</a:t>
            </a:r>
          </a:p>
          <a:p>
            <a:pPr algn="l"/>
            <a:r>
              <a:rPr lang="en-US" dirty="0"/>
              <a:t>December 11, 2024</a:t>
            </a:r>
          </a:p>
          <a:p>
            <a:pPr algn="l"/>
            <a:r>
              <a:rPr lang="en-US" dirty="0" err="1"/>
              <a:t>GitHUb</a:t>
            </a:r>
            <a:r>
              <a:rPr lang="en-US" dirty="0"/>
              <a:t> Repository:</a:t>
            </a:r>
          </a:p>
          <a:p>
            <a:pPr algn="l"/>
            <a:r>
              <a:rPr lang="en-US" dirty="0">
                <a:hlinkClick r:id="rId3"/>
              </a:rPr>
              <a:t>https://github.com/ktgraze/Course-Portfolio-Final-ITAI1378.git</a:t>
            </a:r>
            <a:endParaRPr lang="en-US" dirty="0"/>
          </a:p>
        </p:txBody>
      </p:sp>
      <p:sp>
        <p:nvSpPr>
          <p:cNvPr id="5" name="TextBox 4">
            <a:extLst>
              <a:ext uri="{FF2B5EF4-FFF2-40B4-BE49-F238E27FC236}">
                <a16:creationId xmlns:a16="http://schemas.microsoft.com/office/drawing/2014/main" id="{C2E11C8C-116C-199C-6B02-2CD896711CEA}"/>
              </a:ext>
            </a:extLst>
          </p:cNvPr>
          <p:cNvSpPr txBox="1"/>
          <p:nvPr/>
        </p:nvSpPr>
        <p:spPr>
          <a:xfrm>
            <a:off x="2934586" y="765544"/>
            <a:ext cx="7038754" cy="707886"/>
          </a:xfrm>
          <a:prstGeom prst="rect">
            <a:avLst/>
          </a:prstGeom>
          <a:noFill/>
        </p:spPr>
        <p:txBody>
          <a:bodyPr wrap="square" rtlCol="0">
            <a:spAutoFit/>
          </a:bodyPr>
          <a:lstStyle/>
          <a:p>
            <a:pPr algn="l"/>
            <a:r>
              <a:rPr lang="en-US" sz="4000" dirty="0"/>
              <a:t>Course Portfolio for Fall 2024</a:t>
            </a:r>
          </a:p>
        </p:txBody>
      </p:sp>
    </p:spTree>
    <p:extLst>
      <p:ext uri="{BB962C8B-B14F-4D97-AF65-F5344CB8AC3E}">
        <p14:creationId xmlns:p14="http://schemas.microsoft.com/office/powerpoint/2010/main" val="772446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05B78-9E9B-518F-F61D-753D323513A1}"/>
              </a:ext>
            </a:extLst>
          </p:cNvPr>
          <p:cNvSpPr>
            <a:spLocks noGrp="1"/>
          </p:cNvSpPr>
          <p:nvPr>
            <p:ph idx="1"/>
          </p:nvPr>
        </p:nvSpPr>
        <p:spPr>
          <a:xfrm>
            <a:off x="838200" y="-1"/>
            <a:ext cx="10515600" cy="3308615"/>
          </a:xfrm>
        </p:spPr>
        <p:txBody>
          <a:bodyPr>
            <a:normAutofit/>
          </a:bodyPr>
          <a:lstStyle/>
          <a:p>
            <a:pPr marL="0" indent="0">
              <a:buNone/>
            </a:pPr>
            <a:r>
              <a:rPr lang="en-US" dirty="0"/>
              <a:t>• </a:t>
            </a:r>
            <a:r>
              <a:rPr lang="en-US" sz="1800" dirty="0"/>
              <a:t>This portfolio is intended to showcase everything I learned in this course, the skills I built upon, and my contributions to group projects throughout the semester. My GitHub repository is organized by module, with each of the 12 modules assigned its own folder, which contains a file each for all module group assignments, individual labs, and a reflection.</a:t>
            </a:r>
          </a:p>
          <a:p>
            <a:pPr marL="0" indent="0">
              <a:buNone/>
            </a:pPr>
            <a:r>
              <a:rPr lang="en-US" sz="1800" dirty="0"/>
              <a:t>• Key modules that I feel have made a lasting impression include Module 04 – on the fundamentals of Image Processing, Module 06, an introduction to Basic Neural Networks, and Module 07, which covers Convolutional Neural Networks, with the accompanying group assignment that called for us to create a Manual CNN. </a:t>
            </a:r>
          </a:p>
          <a:p>
            <a:pPr marL="0" indent="0">
              <a:buNone/>
            </a:pPr>
            <a:r>
              <a:rPr lang="en-US" sz="1800" dirty="0"/>
              <a:t>• Summary of skills and tools learned (e.g., Python, GitHub, AI concepts).</a:t>
            </a:r>
          </a:p>
        </p:txBody>
      </p:sp>
      <p:pic>
        <p:nvPicPr>
          <p:cNvPr id="5" name="Picture 4" descr="A screenshot of a computer&#10;&#10;Description automatically generated">
            <a:extLst>
              <a:ext uri="{FF2B5EF4-FFF2-40B4-BE49-F238E27FC236}">
                <a16:creationId xmlns:a16="http://schemas.microsoft.com/office/drawing/2014/main" id="{5BA85C6F-FCE7-D753-D62E-FB9B6DA6A918}"/>
              </a:ext>
            </a:extLst>
          </p:cNvPr>
          <p:cNvPicPr>
            <a:picLocks noChangeAspect="1"/>
          </p:cNvPicPr>
          <p:nvPr/>
        </p:nvPicPr>
        <p:blipFill>
          <a:blip r:embed="rId2"/>
          <a:stretch>
            <a:fillRect/>
          </a:stretch>
        </p:blipFill>
        <p:spPr>
          <a:xfrm>
            <a:off x="6496068" y="3106597"/>
            <a:ext cx="5040257" cy="3388738"/>
          </a:xfrm>
          <a:prstGeom prst="rect">
            <a:avLst/>
          </a:prstGeom>
        </p:spPr>
      </p:pic>
      <p:sp>
        <p:nvSpPr>
          <p:cNvPr id="6" name="TextBox 5">
            <a:extLst>
              <a:ext uri="{FF2B5EF4-FFF2-40B4-BE49-F238E27FC236}">
                <a16:creationId xmlns:a16="http://schemas.microsoft.com/office/drawing/2014/main" id="{2D77F93F-86B2-7D86-5921-916B38368390}"/>
              </a:ext>
            </a:extLst>
          </p:cNvPr>
          <p:cNvSpPr txBox="1"/>
          <p:nvPr/>
        </p:nvSpPr>
        <p:spPr>
          <a:xfrm>
            <a:off x="2009977" y="5752213"/>
            <a:ext cx="4358926" cy="369332"/>
          </a:xfrm>
          <a:prstGeom prst="rect">
            <a:avLst/>
          </a:prstGeom>
          <a:noFill/>
        </p:spPr>
        <p:txBody>
          <a:bodyPr wrap="square" rtlCol="0">
            <a:spAutoFit/>
          </a:bodyPr>
          <a:lstStyle/>
          <a:p>
            <a:r>
              <a:rPr lang="en-US" dirty="0"/>
              <a:t>Screenshot of my GitHub repository structure.</a:t>
            </a:r>
          </a:p>
        </p:txBody>
      </p:sp>
    </p:spTree>
    <p:extLst>
      <p:ext uri="{BB962C8B-B14F-4D97-AF65-F5344CB8AC3E}">
        <p14:creationId xmlns:p14="http://schemas.microsoft.com/office/powerpoint/2010/main" val="55664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836B9-D616-B787-7808-9B63B7ECEAA9}"/>
              </a:ext>
            </a:extLst>
          </p:cNvPr>
          <p:cNvSpPr>
            <a:spLocks noGrp="1"/>
          </p:cNvSpPr>
          <p:nvPr>
            <p:ph idx="1"/>
          </p:nvPr>
        </p:nvSpPr>
        <p:spPr/>
        <p:txBody>
          <a:bodyPr>
            <a:normAutofit lnSpcReduction="10000"/>
          </a:bodyPr>
          <a:lstStyle/>
          <a:p>
            <a:r>
              <a:rPr lang="en-US" dirty="0"/>
              <a:t>Slide 3: Key Highlights</a:t>
            </a:r>
          </a:p>
          <a:p>
            <a:r>
              <a:rPr lang="en-US" dirty="0"/>
              <a:t>Content:</a:t>
            </a:r>
          </a:p>
          <a:p>
            <a:r>
              <a:rPr lang="en-US" dirty="0"/>
              <a:t>• Highlight 2-3 significant modules or projects.</a:t>
            </a:r>
          </a:p>
          <a:p>
            <a:r>
              <a:rPr lang="en-US" dirty="0"/>
              <a:t>• Include brief descriptions of key activities or labs.</a:t>
            </a:r>
          </a:p>
          <a:p>
            <a:r>
              <a:rPr lang="en-US" dirty="0"/>
              <a:t>• Use visuals like graphs, images, or code snippets to illustrate your work.</a:t>
            </a:r>
          </a:p>
          <a:p>
            <a:r>
              <a:rPr lang="en-US" dirty="0"/>
              <a:t>• Mention one major takeaway or skill gained from each highlighted module/project.</a:t>
            </a:r>
          </a:p>
        </p:txBody>
      </p:sp>
    </p:spTree>
    <p:extLst>
      <p:ext uri="{BB962C8B-B14F-4D97-AF65-F5344CB8AC3E}">
        <p14:creationId xmlns:p14="http://schemas.microsoft.com/office/powerpoint/2010/main" val="388396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81327E-0064-0C32-FEA3-583B0397B46E}"/>
              </a:ext>
            </a:extLst>
          </p:cNvPr>
          <p:cNvSpPr>
            <a:spLocks noGrp="1"/>
          </p:cNvSpPr>
          <p:nvPr>
            <p:ph idx="1"/>
          </p:nvPr>
        </p:nvSpPr>
        <p:spPr/>
        <p:txBody>
          <a:bodyPr>
            <a:normAutofit lnSpcReduction="10000"/>
          </a:bodyPr>
          <a:lstStyle/>
          <a:p>
            <a:r>
              <a:rPr lang="en-US" dirty="0"/>
              <a:t>Slide 4: Reflections and Resources</a:t>
            </a:r>
          </a:p>
          <a:p>
            <a:r>
              <a:rPr lang="en-US" dirty="0"/>
              <a:t>Content:</a:t>
            </a:r>
          </a:p>
          <a:p>
            <a:r>
              <a:rPr lang="en-US" dirty="0"/>
              <a:t>• Your personal insights and growth throughout the course.</a:t>
            </a:r>
          </a:p>
          <a:p>
            <a:r>
              <a:rPr lang="en-US" dirty="0"/>
              <a:t>• Challenges faced and how you overcame them.</a:t>
            </a:r>
          </a:p>
          <a:p>
            <a:r>
              <a:rPr lang="en-US" dirty="0"/>
              <a:t>• Highlight 2-3 key articles, videos, or external resources that influenced your learning.</a:t>
            </a:r>
          </a:p>
          <a:p>
            <a:r>
              <a:rPr lang="en-US" dirty="0"/>
              <a:t>• Add brief explanations of their relevance and include links.</a:t>
            </a:r>
          </a:p>
        </p:txBody>
      </p:sp>
    </p:spTree>
    <p:extLst>
      <p:ext uri="{BB962C8B-B14F-4D97-AF65-F5344CB8AC3E}">
        <p14:creationId xmlns:p14="http://schemas.microsoft.com/office/powerpoint/2010/main" val="4003926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81C0E0-DED3-E610-AD11-A0EC98160EF4}"/>
              </a:ext>
            </a:extLst>
          </p:cNvPr>
          <p:cNvPicPr>
            <a:picLocks noGrp="1" noChangeAspect="1"/>
          </p:cNvPicPr>
          <p:nvPr>
            <p:ph idx="1"/>
          </p:nvPr>
        </p:nvPicPr>
        <p:blipFill>
          <a:blip r:embed="rId2"/>
          <a:stretch>
            <a:fillRect/>
          </a:stretch>
        </p:blipFill>
        <p:spPr>
          <a:xfrm>
            <a:off x="4840933" y="2249488"/>
            <a:ext cx="2506960" cy="3541712"/>
          </a:xfrm>
        </p:spPr>
      </p:pic>
      <p:sp>
        <p:nvSpPr>
          <p:cNvPr id="6" name="TextBox 5">
            <a:extLst>
              <a:ext uri="{FF2B5EF4-FFF2-40B4-BE49-F238E27FC236}">
                <a16:creationId xmlns:a16="http://schemas.microsoft.com/office/drawing/2014/main" id="{BB6A3214-00B0-786C-053B-AE5AB1C3D6D2}"/>
              </a:ext>
            </a:extLst>
          </p:cNvPr>
          <p:cNvSpPr txBox="1"/>
          <p:nvPr/>
        </p:nvSpPr>
        <p:spPr>
          <a:xfrm>
            <a:off x="575733" y="558800"/>
            <a:ext cx="7636934" cy="1754326"/>
          </a:xfrm>
          <a:prstGeom prst="rect">
            <a:avLst/>
          </a:prstGeom>
          <a:noFill/>
        </p:spPr>
        <p:txBody>
          <a:bodyPr wrap="square" rtlCol="0">
            <a:spAutoFit/>
          </a:bodyPr>
          <a:lstStyle/>
          <a:p>
            <a:r>
              <a:rPr lang="en-US" dirty="0"/>
              <a:t>Content:</a:t>
            </a:r>
          </a:p>
          <a:p>
            <a:r>
              <a:rPr lang="en-US" dirty="0"/>
              <a:t>• Summary of your learning journey and overall experience.</a:t>
            </a:r>
          </a:p>
          <a:p>
            <a:r>
              <a:rPr lang="en-US" dirty="0"/>
              <a:t>• How you plan to use these skills in future projects, internships, or jobs.</a:t>
            </a:r>
          </a:p>
          <a:p>
            <a:r>
              <a:rPr lang="en-US" dirty="0"/>
              <a:t>• Thank you note and GitHub repository link (include as a QR code for easy access).</a:t>
            </a:r>
          </a:p>
          <a:p>
            <a:r>
              <a:rPr lang="en-US" dirty="0"/>
              <a:t>• Optional: Inspirational quote or image to close the presentation.</a:t>
            </a:r>
          </a:p>
        </p:txBody>
      </p:sp>
    </p:spTree>
    <p:extLst>
      <p:ext uri="{BB962C8B-B14F-4D97-AF65-F5344CB8AC3E}">
        <p14:creationId xmlns:p14="http://schemas.microsoft.com/office/powerpoint/2010/main" val="1994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147</TotalTime>
  <Words>348</Words>
  <Application>Microsoft Macintosh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Tw Cen MT</vt:lpstr>
      <vt:lpstr>Circuit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katherine.stanton-W210361913</dc:creator>
  <cp:lastModifiedBy>katherine.stanton-W210361913</cp:lastModifiedBy>
  <cp:revision>3</cp:revision>
  <dcterms:created xsi:type="dcterms:W3CDTF">2024-12-09T21:05:58Z</dcterms:created>
  <dcterms:modified xsi:type="dcterms:W3CDTF">2024-12-11T05:57:41Z</dcterms:modified>
</cp:coreProperties>
</file>