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7" r:id="rId3"/>
    <p:sldId id="270" r:id="rId4"/>
    <p:sldId id="273" r:id="rId5"/>
    <p:sldId id="268" r:id="rId6"/>
    <p:sldId id="260" r:id="rId7"/>
    <p:sldId id="275" r:id="rId8"/>
    <p:sldId id="274" r:id="rId9"/>
    <p:sldId id="262" r:id="rId10"/>
    <p:sldId id="269" r:id="rId11"/>
    <p:sldId id="263" r:id="rId12"/>
    <p:sldId id="266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>
        <p:scale>
          <a:sx n="107" d="100"/>
          <a:sy n="107" d="100"/>
        </p:scale>
        <p:origin x="190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4A54D-A23F-2645-9000-BF0A49D7C765}" type="doc">
      <dgm:prSet loTypeId="urn:microsoft.com/office/officeart/2005/8/layout/process1" loCatId="process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5C81600-BE71-C043-BC7D-BEB5A40597D5}">
      <dgm:prSet/>
      <dgm:spPr/>
      <dgm:t>
        <a:bodyPr/>
        <a:lstStyle/>
        <a:p>
          <a:pPr rtl="0"/>
          <a:r>
            <a:rPr lang="en-US" dirty="0" smtClean="0"/>
            <a:t>Business Problem &amp; Churn Definition</a:t>
          </a:r>
          <a:endParaRPr lang="en-US" dirty="0"/>
        </a:p>
      </dgm:t>
    </dgm:pt>
    <dgm:pt modelId="{ADAE9499-FA0B-9241-B55A-498AA9ADB4AC}" type="parTrans" cxnId="{DD6F961D-7F06-5742-A635-922B6D730CB3}">
      <dgm:prSet/>
      <dgm:spPr/>
      <dgm:t>
        <a:bodyPr/>
        <a:lstStyle/>
        <a:p>
          <a:endParaRPr lang="en-US"/>
        </a:p>
      </dgm:t>
    </dgm:pt>
    <dgm:pt modelId="{EF7602BE-899B-F94C-A706-05049C38081F}" type="sibTrans" cxnId="{DD6F961D-7F06-5742-A635-922B6D730CB3}">
      <dgm:prSet/>
      <dgm:spPr/>
      <dgm:t>
        <a:bodyPr/>
        <a:lstStyle/>
        <a:p>
          <a:endParaRPr lang="en-US"/>
        </a:p>
      </dgm:t>
    </dgm:pt>
    <dgm:pt modelId="{17AC911C-BB23-DF4C-A1B8-79A9B236D6DD}">
      <dgm:prSet/>
      <dgm:spPr/>
      <dgm:t>
        <a:bodyPr/>
        <a:lstStyle/>
        <a:p>
          <a:r>
            <a:rPr lang="en-US" dirty="0" smtClean="0"/>
            <a:t>Data Cleaning, EDA, &amp; Feature Engineering</a:t>
          </a:r>
          <a:endParaRPr lang="en-US" dirty="0"/>
        </a:p>
      </dgm:t>
    </dgm:pt>
    <dgm:pt modelId="{0AF02BC2-93A7-F341-B9FB-0B2B1ACC8793}" type="parTrans" cxnId="{3363B7F8-E9E0-1E40-B230-CBA270DC2D8E}">
      <dgm:prSet/>
      <dgm:spPr/>
      <dgm:t>
        <a:bodyPr/>
        <a:lstStyle/>
        <a:p>
          <a:endParaRPr lang="en-US"/>
        </a:p>
      </dgm:t>
    </dgm:pt>
    <dgm:pt modelId="{F3967E2F-1DB8-FF4A-BE39-929FF6BFC8CD}" type="sibTrans" cxnId="{3363B7F8-E9E0-1E40-B230-CBA270DC2D8E}">
      <dgm:prSet/>
      <dgm:spPr/>
      <dgm:t>
        <a:bodyPr/>
        <a:lstStyle/>
        <a:p>
          <a:endParaRPr lang="en-US"/>
        </a:p>
      </dgm:t>
    </dgm:pt>
    <dgm:pt modelId="{BE73D94C-6A9E-0E47-9D13-7371FD7A6CC8}">
      <dgm:prSet/>
      <dgm:spPr/>
      <dgm:t>
        <a:bodyPr/>
        <a:lstStyle/>
        <a:p>
          <a:r>
            <a:rPr lang="en-US" dirty="0" smtClean="0"/>
            <a:t>Modeling</a:t>
          </a:r>
          <a:endParaRPr lang="en-US" dirty="0"/>
        </a:p>
      </dgm:t>
    </dgm:pt>
    <dgm:pt modelId="{1AB52115-F372-234A-9605-9512959615A4}" type="parTrans" cxnId="{70A078F8-74AD-5044-A792-902AAB552358}">
      <dgm:prSet/>
      <dgm:spPr/>
      <dgm:t>
        <a:bodyPr/>
        <a:lstStyle/>
        <a:p>
          <a:endParaRPr lang="en-US"/>
        </a:p>
      </dgm:t>
    </dgm:pt>
    <dgm:pt modelId="{9E7D3E70-AEED-E948-8C3E-CDBCB5F5760F}" type="sibTrans" cxnId="{70A078F8-74AD-5044-A792-902AAB552358}">
      <dgm:prSet/>
      <dgm:spPr/>
      <dgm:t>
        <a:bodyPr/>
        <a:lstStyle/>
        <a:p>
          <a:endParaRPr lang="en-US"/>
        </a:p>
      </dgm:t>
    </dgm:pt>
    <dgm:pt modelId="{0B6222B4-05F9-C247-8EFA-C62E4F7F231B}" type="pres">
      <dgm:prSet presAssocID="{29F4A54D-A23F-2645-9000-BF0A49D7C765}" presName="Name0" presStyleCnt="0">
        <dgm:presLayoutVars>
          <dgm:dir/>
          <dgm:resizeHandles val="exact"/>
        </dgm:presLayoutVars>
      </dgm:prSet>
      <dgm:spPr/>
    </dgm:pt>
    <dgm:pt modelId="{A4786AFB-7C46-884D-A7B2-815C916D9A03}" type="pres">
      <dgm:prSet presAssocID="{D5C81600-BE71-C043-BC7D-BEB5A40597D5}" presName="node" presStyleLbl="node1" presStyleIdx="0" presStyleCnt="3" custLinFactNeighborY="2375">
        <dgm:presLayoutVars>
          <dgm:bulletEnabled val="1"/>
        </dgm:presLayoutVars>
      </dgm:prSet>
      <dgm:spPr/>
    </dgm:pt>
    <dgm:pt modelId="{BFD7C6DD-148F-EC44-A51C-25B140DEB5E4}" type="pres">
      <dgm:prSet presAssocID="{EF7602BE-899B-F94C-A706-05049C38081F}" presName="sibTrans" presStyleLbl="sibTrans2D1" presStyleIdx="0" presStyleCnt="2"/>
      <dgm:spPr/>
    </dgm:pt>
    <dgm:pt modelId="{1F9970D9-667F-1A4B-B321-AFA1BF23699B}" type="pres">
      <dgm:prSet presAssocID="{EF7602BE-899B-F94C-A706-05049C38081F}" presName="connectorText" presStyleLbl="sibTrans2D1" presStyleIdx="0" presStyleCnt="2"/>
      <dgm:spPr/>
    </dgm:pt>
    <dgm:pt modelId="{07EA1DD2-C5FA-1A47-99C1-BA7E28FDCA71}" type="pres">
      <dgm:prSet presAssocID="{17AC911C-BB23-DF4C-A1B8-79A9B236D6D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2258AC-4953-E847-A1C0-A8A1B6B0552F}" type="pres">
      <dgm:prSet presAssocID="{F3967E2F-1DB8-FF4A-BE39-929FF6BFC8CD}" presName="sibTrans" presStyleLbl="sibTrans2D1" presStyleIdx="1" presStyleCnt="2"/>
      <dgm:spPr/>
    </dgm:pt>
    <dgm:pt modelId="{A1243B41-6CEC-B041-B994-1238F4DD6E9B}" type="pres">
      <dgm:prSet presAssocID="{F3967E2F-1DB8-FF4A-BE39-929FF6BFC8CD}" presName="connectorText" presStyleLbl="sibTrans2D1" presStyleIdx="1" presStyleCnt="2"/>
      <dgm:spPr/>
    </dgm:pt>
    <dgm:pt modelId="{C3CC4DA0-DD9A-B645-9C01-8E2EE1AB054B}" type="pres">
      <dgm:prSet presAssocID="{BE73D94C-6A9E-0E47-9D13-7371FD7A6CC8}" presName="node" presStyleLbl="node1" presStyleIdx="2" presStyleCnt="3">
        <dgm:presLayoutVars>
          <dgm:bulletEnabled val="1"/>
        </dgm:presLayoutVars>
      </dgm:prSet>
      <dgm:spPr/>
    </dgm:pt>
  </dgm:ptLst>
  <dgm:cxnLst>
    <dgm:cxn modelId="{3B5388F6-31E5-F146-8FEE-CB11C6C82B96}" type="presOf" srcId="{EF7602BE-899B-F94C-A706-05049C38081F}" destId="{BFD7C6DD-148F-EC44-A51C-25B140DEB5E4}" srcOrd="0" destOrd="0" presId="urn:microsoft.com/office/officeart/2005/8/layout/process1"/>
    <dgm:cxn modelId="{3363B7F8-E9E0-1E40-B230-CBA270DC2D8E}" srcId="{29F4A54D-A23F-2645-9000-BF0A49D7C765}" destId="{17AC911C-BB23-DF4C-A1B8-79A9B236D6DD}" srcOrd="1" destOrd="0" parTransId="{0AF02BC2-93A7-F341-B9FB-0B2B1ACC8793}" sibTransId="{F3967E2F-1DB8-FF4A-BE39-929FF6BFC8CD}"/>
    <dgm:cxn modelId="{285DD7CE-4751-E34C-91C2-D580EAA2C6FE}" type="presOf" srcId="{F3967E2F-1DB8-FF4A-BE39-929FF6BFC8CD}" destId="{A1243B41-6CEC-B041-B994-1238F4DD6E9B}" srcOrd="1" destOrd="0" presId="urn:microsoft.com/office/officeart/2005/8/layout/process1"/>
    <dgm:cxn modelId="{763357F3-C037-2A4B-9FAA-5271D941F29B}" type="presOf" srcId="{F3967E2F-1DB8-FF4A-BE39-929FF6BFC8CD}" destId="{152258AC-4953-E847-A1C0-A8A1B6B0552F}" srcOrd="0" destOrd="0" presId="urn:microsoft.com/office/officeart/2005/8/layout/process1"/>
    <dgm:cxn modelId="{6E6A30F4-E668-9F43-840D-611ECEB47B4B}" type="presOf" srcId="{29F4A54D-A23F-2645-9000-BF0A49D7C765}" destId="{0B6222B4-05F9-C247-8EFA-C62E4F7F231B}" srcOrd="0" destOrd="0" presId="urn:microsoft.com/office/officeart/2005/8/layout/process1"/>
    <dgm:cxn modelId="{70A078F8-74AD-5044-A792-902AAB552358}" srcId="{29F4A54D-A23F-2645-9000-BF0A49D7C765}" destId="{BE73D94C-6A9E-0E47-9D13-7371FD7A6CC8}" srcOrd="2" destOrd="0" parTransId="{1AB52115-F372-234A-9605-9512959615A4}" sibTransId="{9E7D3E70-AEED-E948-8C3E-CDBCB5F5760F}"/>
    <dgm:cxn modelId="{B4CC0640-6491-BD4F-A191-2AEC0636B1D2}" type="presOf" srcId="{D5C81600-BE71-C043-BC7D-BEB5A40597D5}" destId="{A4786AFB-7C46-884D-A7B2-815C916D9A03}" srcOrd="0" destOrd="0" presId="urn:microsoft.com/office/officeart/2005/8/layout/process1"/>
    <dgm:cxn modelId="{DD6F961D-7F06-5742-A635-922B6D730CB3}" srcId="{29F4A54D-A23F-2645-9000-BF0A49D7C765}" destId="{D5C81600-BE71-C043-BC7D-BEB5A40597D5}" srcOrd="0" destOrd="0" parTransId="{ADAE9499-FA0B-9241-B55A-498AA9ADB4AC}" sibTransId="{EF7602BE-899B-F94C-A706-05049C38081F}"/>
    <dgm:cxn modelId="{E7AF049A-84BA-584F-AC52-E513095ACFFF}" type="presOf" srcId="{EF7602BE-899B-F94C-A706-05049C38081F}" destId="{1F9970D9-667F-1A4B-B321-AFA1BF23699B}" srcOrd="1" destOrd="0" presId="urn:microsoft.com/office/officeart/2005/8/layout/process1"/>
    <dgm:cxn modelId="{2214C1FC-1900-084C-83E3-0F77AAEFB076}" type="presOf" srcId="{BE73D94C-6A9E-0E47-9D13-7371FD7A6CC8}" destId="{C3CC4DA0-DD9A-B645-9C01-8E2EE1AB054B}" srcOrd="0" destOrd="0" presId="urn:microsoft.com/office/officeart/2005/8/layout/process1"/>
    <dgm:cxn modelId="{7302A554-41AE-D145-A564-1838EBBC85F7}" type="presOf" srcId="{17AC911C-BB23-DF4C-A1B8-79A9B236D6DD}" destId="{07EA1DD2-C5FA-1A47-99C1-BA7E28FDCA71}" srcOrd="0" destOrd="0" presId="urn:microsoft.com/office/officeart/2005/8/layout/process1"/>
    <dgm:cxn modelId="{E32F67F4-9E3F-8B47-AA2D-8F4DB1143720}" type="presParOf" srcId="{0B6222B4-05F9-C247-8EFA-C62E4F7F231B}" destId="{A4786AFB-7C46-884D-A7B2-815C916D9A03}" srcOrd="0" destOrd="0" presId="urn:microsoft.com/office/officeart/2005/8/layout/process1"/>
    <dgm:cxn modelId="{757091C4-C4AA-FC48-B8F0-DBFD330900AB}" type="presParOf" srcId="{0B6222B4-05F9-C247-8EFA-C62E4F7F231B}" destId="{BFD7C6DD-148F-EC44-A51C-25B140DEB5E4}" srcOrd="1" destOrd="0" presId="urn:microsoft.com/office/officeart/2005/8/layout/process1"/>
    <dgm:cxn modelId="{278ACB43-A4CC-5C49-80FC-5A5392EEABE4}" type="presParOf" srcId="{BFD7C6DD-148F-EC44-A51C-25B140DEB5E4}" destId="{1F9970D9-667F-1A4B-B321-AFA1BF23699B}" srcOrd="0" destOrd="0" presId="urn:microsoft.com/office/officeart/2005/8/layout/process1"/>
    <dgm:cxn modelId="{80CB843C-FEB4-254A-8C63-FF8B8569A06E}" type="presParOf" srcId="{0B6222B4-05F9-C247-8EFA-C62E4F7F231B}" destId="{07EA1DD2-C5FA-1A47-99C1-BA7E28FDCA71}" srcOrd="2" destOrd="0" presId="urn:microsoft.com/office/officeart/2005/8/layout/process1"/>
    <dgm:cxn modelId="{5285D058-80F6-1042-8A2D-1E8CD39ED11F}" type="presParOf" srcId="{0B6222B4-05F9-C247-8EFA-C62E4F7F231B}" destId="{152258AC-4953-E847-A1C0-A8A1B6B0552F}" srcOrd="3" destOrd="0" presId="urn:microsoft.com/office/officeart/2005/8/layout/process1"/>
    <dgm:cxn modelId="{FE0121F3-4C6E-3048-BC81-4D3F0F01A9AA}" type="presParOf" srcId="{152258AC-4953-E847-A1C0-A8A1B6B0552F}" destId="{A1243B41-6CEC-B041-B994-1238F4DD6E9B}" srcOrd="0" destOrd="0" presId="urn:microsoft.com/office/officeart/2005/8/layout/process1"/>
    <dgm:cxn modelId="{3921F403-532A-354E-BA60-C45FE369A18F}" type="presParOf" srcId="{0B6222B4-05F9-C247-8EFA-C62E4F7F231B}" destId="{C3CC4DA0-DD9A-B645-9C01-8E2EE1AB054B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966C14-91D4-4540-8F6A-724AEB2C7ED0}" type="doc">
      <dgm:prSet loTypeId="urn:microsoft.com/office/officeart/2005/8/layout/vList5" loCatId="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A6A1221-0C77-D548-8321-A406B22F36BB}">
      <dgm:prSet phldrT="[Text]"/>
      <dgm:spPr/>
      <dgm:t>
        <a:bodyPr/>
        <a:lstStyle/>
        <a:p>
          <a:r>
            <a:rPr lang="en-US" dirty="0" smtClean="0"/>
            <a:t>Topic 1</a:t>
          </a:r>
          <a:endParaRPr lang="en-US" dirty="0"/>
        </a:p>
      </dgm:t>
    </dgm:pt>
    <dgm:pt modelId="{B627F15E-8BDA-B545-8618-C9826B3CD6D0}" type="parTrans" cxnId="{3E7A5990-B4F1-7449-A455-9A4E37B43740}">
      <dgm:prSet/>
      <dgm:spPr/>
      <dgm:t>
        <a:bodyPr/>
        <a:lstStyle/>
        <a:p>
          <a:endParaRPr lang="en-US"/>
        </a:p>
      </dgm:t>
    </dgm:pt>
    <dgm:pt modelId="{2DE151F0-8FA4-6E44-AB9E-3697DA24305F}" type="sibTrans" cxnId="{3E7A5990-B4F1-7449-A455-9A4E37B43740}">
      <dgm:prSet/>
      <dgm:spPr/>
      <dgm:t>
        <a:bodyPr/>
        <a:lstStyle/>
        <a:p>
          <a:endParaRPr lang="en-US"/>
        </a:p>
      </dgm:t>
    </dgm:pt>
    <dgm:pt modelId="{AB3F9AFB-6884-8E45-B652-023D2EAA9A18}">
      <dgm:prSet phldrT="[Text]"/>
      <dgm:spPr/>
      <dgm:t>
        <a:bodyPr/>
        <a:lstStyle/>
        <a:p>
          <a:r>
            <a:rPr lang="en-US" dirty="0" smtClean="0"/>
            <a:t>new, look, </a:t>
          </a:r>
          <a:r>
            <a:rPr lang="en-US" dirty="0" err="1" smtClean="0"/>
            <a:t>peopl</a:t>
          </a:r>
          <a:r>
            <a:rPr lang="en-US" dirty="0" smtClean="0"/>
            <a:t>, rave, meet</a:t>
          </a:r>
          <a:endParaRPr lang="en-US" dirty="0"/>
        </a:p>
      </dgm:t>
    </dgm:pt>
    <dgm:pt modelId="{CD95E115-612D-6B4F-BF4D-822E7195A37C}" type="parTrans" cxnId="{18FADF17-06E3-0E4F-93FA-F8D2E6457C5C}">
      <dgm:prSet/>
      <dgm:spPr/>
      <dgm:t>
        <a:bodyPr/>
        <a:lstStyle/>
        <a:p>
          <a:endParaRPr lang="en-US"/>
        </a:p>
      </dgm:t>
    </dgm:pt>
    <dgm:pt modelId="{DD645BFC-8970-C849-BB34-FC924B622250}" type="sibTrans" cxnId="{18FADF17-06E3-0E4F-93FA-F8D2E6457C5C}">
      <dgm:prSet/>
      <dgm:spPr/>
      <dgm:t>
        <a:bodyPr/>
        <a:lstStyle/>
        <a:p>
          <a:endParaRPr lang="en-US"/>
        </a:p>
      </dgm:t>
    </dgm:pt>
    <dgm:pt modelId="{D185A205-C402-5943-80AA-54A34BA729EF}">
      <dgm:prSet phldrT="[Text]"/>
      <dgm:spPr/>
      <dgm:t>
        <a:bodyPr/>
        <a:lstStyle/>
        <a:p>
          <a:r>
            <a:rPr lang="en-US" dirty="0" smtClean="0"/>
            <a:t>Topic 2</a:t>
          </a:r>
          <a:endParaRPr lang="en-US" dirty="0"/>
        </a:p>
      </dgm:t>
    </dgm:pt>
    <dgm:pt modelId="{C50680C1-F08C-E84C-803B-9D2821BD7A7C}" type="parTrans" cxnId="{4D946776-71D1-164E-A84E-D18B90D1581F}">
      <dgm:prSet/>
      <dgm:spPr/>
      <dgm:t>
        <a:bodyPr/>
        <a:lstStyle/>
        <a:p>
          <a:endParaRPr lang="en-US"/>
        </a:p>
      </dgm:t>
    </dgm:pt>
    <dgm:pt modelId="{1CD6E64F-1D51-1440-AFAF-15ADFE192A80}" type="sibTrans" cxnId="{4D946776-71D1-164E-A84E-D18B90D1581F}">
      <dgm:prSet/>
      <dgm:spPr/>
      <dgm:t>
        <a:bodyPr/>
        <a:lstStyle/>
        <a:p>
          <a:endParaRPr lang="en-US"/>
        </a:p>
      </dgm:t>
    </dgm:pt>
    <dgm:pt modelId="{C0694ED6-14CE-474C-8874-622BD75437C7}">
      <dgm:prSet phldrT="[Text]"/>
      <dgm:spPr/>
      <dgm:t>
        <a:bodyPr/>
        <a:lstStyle/>
        <a:p>
          <a:r>
            <a:rPr lang="en-US" dirty="0" smtClean="0"/>
            <a:t>good, vibe, time, </a:t>
          </a:r>
          <a:r>
            <a:rPr lang="en-US" dirty="0" err="1" smtClean="0"/>
            <a:t>onli</a:t>
          </a:r>
          <a:r>
            <a:rPr lang="en-US" dirty="0" smtClean="0"/>
            <a:t>, </a:t>
          </a:r>
          <a:r>
            <a:rPr lang="en-US" dirty="0" err="1" smtClean="0"/>
            <a:t>alway</a:t>
          </a:r>
          <a:endParaRPr lang="en-US" dirty="0"/>
        </a:p>
      </dgm:t>
    </dgm:pt>
    <dgm:pt modelId="{9F4B7785-FAC8-7E49-B768-4A482A4C140F}" type="parTrans" cxnId="{22222857-AF77-B342-941D-364F959BC674}">
      <dgm:prSet/>
      <dgm:spPr/>
      <dgm:t>
        <a:bodyPr/>
        <a:lstStyle/>
        <a:p>
          <a:endParaRPr lang="en-US"/>
        </a:p>
      </dgm:t>
    </dgm:pt>
    <dgm:pt modelId="{ECCCDEFA-C223-F04B-9BCB-76BCA2AEEFBC}" type="sibTrans" cxnId="{22222857-AF77-B342-941D-364F959BC674}">
      <dgm:prSet/>
      <dgm:spPr/>
      <dgm:t>
        <a:bodyPr/>
        <a:lstStyle/>
        <a:p>
          <a:endParaRPr lang="en-US"/>
        </a:p>
      </dgm:t>
    </dgm:pt>
    <dgm:pt modelId="{76D14FB8-F14C-664B-8B6A-56CCF17FA519}">
      <dgm:prSet phldrT="[Text]"/>
      <dgm:spPr/>
      <dgm:t>
        <a:bodyPr/>
        <a:lstStyle/>
        <a:p>
          <a:r>
            <a:rPr lang="en-US" dirty="0" smtClean="0"/>
            <a:t>Topic 3</a:t>
          </a:r>
          <a:endParaRPr lang="en-US" dirty="0"/>
        </a:p>
      </dgm:t>
    </dgm:pt>
    <dgm:pt modelId="{9330591D-5AFF-2F48-A255-53C2902A0640}" type="parTrans" cxnId="{24C9F268-3B99-5846-84CE-999F605F957B}">
      <dgm:prSet/>
      <dgm:spPr/>
      <dgm:t>
        <a:bodyPr/>
        <a:lstStyle/>
        <a:p>
          <a:endParaRPr lang="en-US"/>
        </a:p>
      </dgm:t>
    </dgm:pt>
    <dgm:pt modelId="{1EBA268E-6554-B24F-92B7-86888536EFD0}" type="sibTrans" cxnId="{24C9F268-3B99-5846-84CE-999F605F957B}">
      <dgm:prSet/>
      <dgm:spPr/>
      <dgm:t>
        <a:bodyPr/>
        <a:lstStyle/>
        <a:p>
          <a:endParaRPr lang="en-US"/>
        </a:p>
      </dgm:t>
    </dgm:pt>
    <dgm:pt modelId="{DC88FD8F-67B5-204D-8376-A3830D712A60}">
      <dgm:prSet phldrT="[Text]"/>
      <dgm:spPr/>
      <dgm:t>
        <a:bodyPr/>
        <a:lstStyle/>
        <a:p>
          <a:r>
            <a:rPr lang="en-US" dirty="0" smtClean="0"/>
            <a:t>let, rage, weird, </a:t>
          </a:r>
          <a:r>
            <a:rPr lang="en-US" dirty="0" err="1" smtClean="0"/>
            <a:t>togeth</a:t>
          </a:r>
          <a:r>
            <a:rPr lang="en-US" dirty="0" smtClean="0"/>
            <a:t>, </a:t>
          </a:r>
          <a:r>
            <a:rPr lang="en-US" dirty="0" err="1" smtClean="0"/>
            <a:t>danc</a:t>
          </a:r>
          <a:endParaRPr lang="en-US" dirty="0"/>
        </a:p>
      </dgm:t>
    </dgm:pt>
    <dgm:pt modelId="{A52A1707-F01D-4746-B3CF-A558A5C3B1B8}" type="parTrans" cxnId="{20FA7535-745A-814D-B230-BC8D006132DC}">
      <dgm:prSet/>
      <dgm:spPr/>
      <dgm:t>
        <a:bodyPr/>
        <a:lstStyle/>
        <a:p>
          <a:endParaRPr lang="en-US"/>
        </a:p>
      </dgm:t>
    </dgm:pt>
    <dgm:pt modelId="{0A8C3AF8-F02C-954A-BD6D-B1401D578EA7}" type="sibTrans" cxnId="{20FA7535-745A-814D-B230-BC8D006132DC}">
      <dgm:prSet/>
      <dgm:spPr/>
      <dgm:t>
        <a:bodyPr/>
        <a:lstStyle/>
        <a:p>
          <a:endParaRPr lang="en-US"/>
        </a:p>
      </dgm:t>
    </dgm:pt>
    <dgm:pt modelId="{1E229E9F-C8A2-2D48-BACE-305CB9358516}">
      <dgm:prSet phldrT="[Text]"/>
      <dgm:spPr/>
      <dgm:t>
        <a:bodyPr/>
        <a:lstStyle/>
        <a:p>
          <a:r>
            <a:rPr lang="en-US" dirty="0" smtClean="0"/>
            <a:t>Topic 4</a:t>
          </a:r>
          <a:endParaRPr lang="en-US" dirty="0"/>
        </a:p>
      </dgm:t>
    </dgm:pt>
    <dgm:pt modelId="{CBDB7AD0-1B0E-9649-9641-7CB1AEF9D6F9}" type="parTrans" cxnId="{10646BF7-8B81-9A4A-8923-B9221C0CCEB6}">
      <dgm:prSet/>
      <dgm:spPr/>
      <dgm:t>
        <a:bodyPr/>
        <a:lstStyle/>
        <a:p>
          <a:endParaRPr lang="en-US"/>
        </a:p>
      </dgm:t>
    </dgm:pt>
    <dgm:pt modelId="{743CE283-8DF7-6F4A-B641-B1D146A01B58}" type="sibTrans" cxnId="{10646BF7-8B81-9A4A-8923-B9221C0CCEB6}">
      <dgm:prSet/>
      <dgm:spPr/>
      <dgm:t>
        <a:bodyPr/>
        <a:lstStyle/>
        <a:p>
          <a:endParaRPr lang="en-US"/>
        </a:p>
      </dgm:t>
    </dgm:pt>
    <dgm:pt modelId="{8527A909-E088-5C43-A8A6-143E71E73A88}">
      <dgm:prSet phldrT="[Text]"/>
      <dgm:spPr/>
      <dgm:t>
        <a:bodyPr/>
        <a:lstStyle/>
        <a:p>
          <a:r>
            <a:rPr lang="en-US" dirty="0" smtClean="0"/>
            <a:t>love, music, life, </a:t>
          </a:r>
          <a:r>
            <a:rPr lang="en-US" dirty="0" err="1" smtClean="0"/>
            <a:t>festiv</a:t>
          </a:r>
          <a:r>
            <a:rPr lang="en-US" dirty="0" smtClean="0"/>
            <a:t>, bass</a:t>
          </a:r>
          <a:endParaRPr lang="en-US" dirty="0"/>
        </a:p>
      </dgm:t>
    </dgm:pt>
    <dgm:pt modelId="{34847204-9C60-FB41-9A39-3DE8FDAB9B08}" type="parTrans" cxnId="{93121EA1-D211-C446-8ED6-0717B01D1648}">
      <dgm:prSet/>
      <dgm:spPr/>
      <dgm:t>
        <a:bodyPr/>
        <a:lstStyle/>
        <a:p>
          <a:endParaRPr lang="en-US"/>
        </a:p>
      </dgm:t>
    </dgm:pt>
    <dgm:pt modelId="{5E0E51A9-D629-6246-9469-6B5054F53636}" type="sibTrans" cxnId="{93121EA1-D211-C446-8ED6-0717B01D1648}">
      <dgm:prSet/>
      <dgm:spPr/>
      <dgm:t>
        <a:bodyPr/>
        <a:lstStyle/>
        <a:p>
          <a:endParaRPr lang="en-US"/>
        </a:p>
      </dgm:t>
    </dgm:pt>
    <dgm:pt modelId="{49F8A93D-3510-4045-A33E-55F2228B3885}" type="pres">
      <dgm:prSet presAssocID="{57966C14-91D4-4540-8F6A-724AEB2C7ED0}" presName="Name0" presStyleCnt="0">
        <dgm:presLayoutVars>
          <dgm:dir/>
          <dgm:animLvl val="lvl"/>
          <dgm:resizeHandles val="exact"/>
        </dgm:presLayoutVars>
      </dgm:prSet>
      <dgm:spPr/>
    </dgm:pt>
    <dgm:pt modelId="{7E6991AF-3D86-0A41-AC7A-09F71BF92C92}" type="pres">
      <dgm:prSet presAssocID="{4A6A1221-0C77-D548-8321-A406B22F36BB}" presName="linNode" presStyleCnt="0"/>
      <dgm:spPr/>
    </dgm:pt>
    <dgm:pt modelId="{969B8499-276D-9D42-B30F-6F8A317CCC95}" type="pres">
      <dgm:prSet presAssocID="{4A6A1221-0C77-D548-8321-A406B22F36B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7DBE1-36C5-E24B-BE20-D6175FF39950}" type="pres">
      <dgm:prSet presAssocID="{4A6A1221-0C77-D548-8321-A406B22F36B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25A92-1017-0941-98A8-DA80DC2D738B}" type="pres">
      <dgm:prSet presAssocID="{2DE151F0-8FA4-6E44-AB9E-3697DA24305F}" presName="sp" presStyleCnt="0"/>
      <dgm:spPr/>
    </dgm:pt>
    <dgm:pt modelId="{BBDFC002-76C9-2E4F-974F-3576B6BCA299}" type="pres">
      <dgm:prSet presAssocID="{D185A205-C402-5943-80AA-54A34BA729EF}" presName="linNode" presStyleCnt="0"/>
      <dgm:spPr/>
    </dgm:pt>
    <dgm:pt modelId="{534F0661-B29A-7745-B206-711116C121AB}" type="pres">
      <dgm:prSet presAssocID="{D185A205-C402-5943-80AA-54A34BA729E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1C936E2-DFEA-2E40-9D52-292C18321342}" type="pres">
      <dgm:prSet presAssocID="{D185A205-C402-5943-80AA-54A34BA729E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D32E7-7271-064D-AE1B-D4AF945D2F8E}" type="pres">
      <dgm:prSet presAssocID="{1CD6E64F-1D51-1440-AFAF-15ADFE192A80}" presName="sp" presStyleCnt="0"/>
      <dgm:spPr/>
    </dgm:pt>
    <dgm:pt modelId="{1806F267-BC02-8642-BD5A-5E4E01B864CB}" type="pres">
      <dgm:prSet presAssocID="{76D14FB8-F14C-664B-8B6A-56CCF17FA519}" presName="linNode" presStyleCnt="0"/>
      <dgm:spPr/>
    </dgm:pt>
    <dgm:pt modelId="{3DC247BE-CF0C-E346-AEF2-2F8F65258267}" type="pres">
      <dgm:prSet presAssocID="{76D14FB8-F14C-664B-8B6A-56CCF17FA51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344B81D-B8BC-EF47-AB71-67A793A227DA}" type="pres">
      <dgm:prSet presAssocID="{76D14FB8-F14C-664B-8B6A-56CCF17FA51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697F6-B00E-5441-B481-D3191C4FBB23}" type="pres">
      <dgm:prSet presAssocID="{1EBA268E-6554-B24F-92B7-86888536EFD0}" presName="sp" presStyleCnt="0"/>
      <dgm:spPr/>
    </dgm:pt>
    <dgm:pt modelId="{D2D444C6-A6B9-2444-AFE9-D4897A69A9DA}" type="pres">
      <dgm:prSet presAssocID="{1E229E9F-C8A2-2D48-BACE-305CB9358516}" presName="linNode" presStyleCnt="0"/>
      <dgm:spPr/>
    </dgm:pt>
    <dgm:pt modelId="{5967B059-BB98-2C4C-BDB5-0BE51879362D}" type="pres">
      <dgm:prSet presAssocID="{1E229E9F-C8A2-2D48-BACE-305CB9358516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0FB1E-5639-E54F-95D9-B3D2DA6AA051}" type="pres">
      <dgm:prSet presAssocID="{1E229E9F-C8A2-2D48-BACE-305CB935851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3D5E8A-968B-2B42-AE4F-FAA0350C279E}" type="presOf" srcId="{AB3F9AFB-6884-8E45-B652-023D2EAA9A18}" destId="{2A57DBE1-36C5-E24B-BE20-D6175FF39950}" srcOrd="0" destOrd="0" presId="urn:microsoft.com/office/officeart/2005/8/layout/vList5"/>
    <dgm:cxn modelId="{4D946776-71D1-164E-A84E-D18B90D1581F}" srcId="{57966C14-91D4-4540-8F6A-724AEB2C7ED0}" destId="{D185A205-C402-5943-80AA-54A34BA729EF}" srcOrd="1" destOrd="0" parTransId="{C50680C1-F08C-E84C-803B-9D2821BD7A7C}" sibTransId="{1CD6E64F-1D51-1440-AFAF-15ADFE192A80}"/>
    <dgm:cxn modelId="{8B471F86-A57C-F444-80C1-CD9693CF6C01}" type="presOf" srcId="{1E229E9F-C8A2-2D48-BACE-305CB9358516}" destId="{5967B059-BB98-2C4C-BDB5-0BE51879362D}" srcOrd="0" destOrd="0" presId="urn:microsoft.com/office/officeart/2005/8/layout/vList5"/>
    <dgm:cxn modelId="{3B8D77D4-496C-E94E-A16F-D3459349D749}" type="presOf" srcId="{76D14FB8-F14C-664B-8B6A-56CCF17FA519}" destId="{3DC247BE-CF0C-E346-AEF2-2F8F65258267}" srcOrd="0" destOrd="0" presId="urn:microsoft.com/office/officeart/2005/8/layout/vList5"/>
    <dgm:cxn modelId="{93121EA1-D211-C446-8ED6-0717B01D1648}" srcId="{1E229E9F-C8A2-2D48-BACE-305CB9358516}" destId="{8527A909-E088-5C43-A8A6-143E71E73A88}" srcOrd="0" destOrd="0" parTransId="{34847204-9C60-FB41-9A39-3DE8FDAB9B08}" sibTransId="{5E0E51A9-D629-6246-9469-6B5054F53636}"/>
    <dgm:cxn modelId="{EC49D8B9-0835-184C-A637-95682822E056}" type="presOf" srcId="{8527A909-E088-5C43-A8A6-143E71E73A88}" destId="{6F90FB1E-5639-E54F-95D9-B3D2DA6AA051}" srcOrd="0" destOrd="0" presId="urn:microsoft.com/office/officeart/2005/8/layout/vList5"/>
    <dgm:cxn modelId="{20FA7535-745A-814D-B230-BC8D006132DC}" srcId="{76D14FB8-F14C-664B-8B6A-56CCF17FA519}" destId="{DC88FD8F-67B5-204D-8376-A3830D712A60}" srcOrd="0" destOrd="0" parTransId="{A52A1707-F01D-4746-B3CF-A558A5C3B1B8}" sibTransId="{0A8C3AF8-F02C-954A-BD6D-B1401D578EA7}"/>
    <dgm:cxn modelId="{A92464A1-0657-824A-81D9-8CDCF7F0FD98}" type="presOf" srcId="{4A6A1221-0C77-D548-8321-A406B22F36BB}" destId="{969B8499-276D-9D42-B30F-6F8A317CCC95}" srcOrd="0" destOrd="0" presId="urn:microsoft.com/office/officeart/2005/8/layout/vList5"/>
    <dgm:cxn modelId="{18FADF17-06E3-0E4F-93FA-F8D2E6457C5C}" srcId="{4A6A1221-0C77-D548-8321-A406B22F36BB}" destId="{AB3F9AFB-6884-8E45-B652-023D2EAA9A18}" srcOrd="0" destOrd="0" parTransId="{CD95E115-612D-6B4F-BF4D-822E7195A37C}" sibTransId="{DD645BFC-8970-C849-BB34-FC924B622250}"/>
    <dgm:cxn modelId="{10646BF7-8B81-9A4A-8923-B9221C0CCEB6}" srcId="{57966C14-91D4-4540-8F6A-724AEB2C7ED0}" destId="{1E229E9F-C8A2-2D48-BACE-305CB9358516}" srcOrd="3" destOrd="0" parTransId="{CBDB7AD0-1B0E-9649-9641-7CB1AEF9D6F9}" sibTransId="{743CE283-8DF7-6F4A-B641-B1D146A01B58}"/>
    <dgm:cxn modelId="{22222857-AF77-B342-941D-364F959BC674}" srcId="{D185A205-C402-5943-80AA-54A34BA729EF}" destId="{C0694ED6-14CE-474C-8874-622BD75437C7}" srcOrd="0" destOrd="0" parTransId="{9F4B7785-FAC8-7E49-B768-4A482A4C140F}" sibTransId="{ECCCDEFA-C223-F04B-9BCB-76BCA2AEEFBC}"/>
    <dgm:cxn modelId="{D2DBCFF8-7CC2-FF40-9C92-9999A029EEC7}" type="presOf" srcId="{C0694ED6-14CE-474C-8874-622BD75437C7}" destId="{11C936E2-DFEA-2E40-9D52-292C18321342}" srcOrd="0" destOrd="0" presId="urn:microsoft.com/office/officeart/2005/8/layout/vList5"/>
    <dgm:cxn modelId="{3E7A5990-B4F1-7449-A455-9A4E37B43740}" srcId="{57966C14-91D4-4540-8F6A-724AEB2C7ED0}" destId="{4A6A1221-0C77-D548-8321-A406B22F36BB}" srcOrd="0" destOrd="0" parTransId="{B627F15E-8BDA-B545-8618-C9826B3CD6D0}" sibTransId="{2DE151F0-8FA4-6E44-AB9E-3697DA24305F}"/>
    <dgm:cxn modelId="{225BD8EA-944B-4B46-9D1B-F9D569A52A89}" type="presOf" srcId="{57966C14-91D4-4540-8F6A-724AEB2C7ED0}" destId="{49F8A93D-3510-4045-A33E-55F2228B3885}" srcOrd="0" destOrd="0" presId="urn:microsoft.com/office/officeart/2005/8/layout/vList5"/>
    <dgm:cxn modelId="{B214A383-DB80-874A-BAB6-D3BD2DFA8C8F}" type="presOf" srcId="{DC88FD8F-67B5-204D-8376-A3830D712A60}" destId="{9344B81D-B8BC-EF47-AB71-67A793A227DA}" srcOrd="0" destOrd="0" presId="urn:microsoft.com/office/officeart/2005/8/layout/vList5"/>
    <dgm:cxn modelId="{24C9F268-3B99-5846-84CE-999F605F957B}" srcId="{57966C14-91D4-4540-8F6A-724AEB2C7ED0}" destId="{76D14FB8-F14C-664B-8B6A-56CCF17FA519}" srcOrd="2" destOrd="0" parTransId="{9330591D-5AFF-2F48-A255-53C2902A0640}" sibTransId="{1EBA268E-6554-B24F-92B7-86888536EFD0}"/>
    <dgm:cxn modelId="{384CD358-0A1D-D64D-AEE4-1B6E18955118}" type="presOf" srcId="{D185A205-C402-5943-80AA-54A34BA729EF}" destId="{534F0661-B29A-7745-B206-711116C121AB}" srcOrd="0" destOrd="0" presId="urn:microsoft.com/office/officeart/2005/8/layout/vList5"/>
    <dgm:cxn modelId="{F3F860D4-4F12-BC41-9F78-7F00A93AAD92}" type="presParOf" srcId="{49F8A93D-3510-4045-A33E-55F2228B3885}" destId="{7E6991AF-3D86-0A41-AC7A-09F71BF92C92}" srcOrd="0" destOrd="0" presId="urn:microsoft.com/office/officeart/2005/8/layout/vList5"/>
    <dgm:cxn modelId="{02BA07F5-A99C-934E-B94B-E68AF1AEC12B}" type="presParOf" srcId="{7E6991AF-3D86-0A41-AC7A-09F71BF92C92}" destId="{969B8499-276D-9D42-B30F-6F8A317CCC95}" srcOrd="0" destOrd="0" presId="urn:microsoft.com/office/officeart/2005/8/layout/vList5"/>
    <dgm:cxn modelId="{1CD751AC-C3A8-0F49-BA94-DFD641E9F6C3}" type="presParOf" srcId="{7E6991AF-3D86-0A41-AC7A-09F71BF92C92}" destId="{2A57DBE1-36C5-E24B-BE20-D6175FF39950}" srcOrd="1" destOrd="0" presId="urn:microsoft.com/office/officeart/2005/8/layout/vList5"/>
    <dgm:cxn modelId="{EA9F3974-283B-2F44-99BA-21F313A6815F}" type="presParOf" srcId="{49F8A93D-3510-4045-A33E-55F2228B3885}" destId="{F2425A92-1017-0941-98A8-DA80DC2D738B}" srcOrd="1" destOrd="0" presId="urn:microsoft.com/office/officeart/2005/8/layout/vList5"/>
    <dgm:cxn modelId="{18F77064-329B-D547-8F53-8C45DA831FCF}" type="presParOf" srcId="{49F8A93D-3510-4045-A33E-55F2228B3885}" destId="{BBDFC002-76C9-2E4F-974F-3576B6BCA299}" srcOrd="2" destOrd="0" presId="urn:microsoft.com/office/officeart/2005/8/layout/vList5"/>
    <dgm:cxn modelId="{AA4FDD0A-E11F-824A-BE51-4D2A377BC317}" type="presParOf" srcId="{BBDFC002-76C9-2E4F-974F-3576B6BCA299}" destId="{534F0661-B29A-7745-B206-711116C121AB}" srcOrd="0" destOrd="0" presId="urn:microsoft.com/office/officeart/2005/8/layout/vList5"/>
    <dgm:cxn modelId="{3DCF2D44-DF50-5D40-8728-8F2295FF1438}" type="presParOf" srcId="{BBDFC002-76C9-2E4F-974F-3576B6BCA299}" destId="{11C936E2-DFEA-2E40-9D52-292C18321342}" srcOrd="1" destOrd="0" presId="urn:microsoft.com/office/officeart/2005/8/layout/vList5"/>
    <dgm:cxn modelId="{4E2A8095-EBD0-744C-9D09-E5C3236E6AA1}" type="presParOf" srcId="{49F8A93D-3510-4045-A33E-55F2228B3885}" destId="{61ED32E7-7271-064D-AE1B-D4AF945D2F8E}" srcOrd="3" destOrd="0" presId="urn:microsoft.com/office/officeart/2005/8/layout/vList5"/>
    <dgm:cxn modelId="{963B8C34-86EB-624D-B874-EDEBA8DEC7BF}" type="presParOf" srcId="{49F8A93D-3510-4045-A33E-55F2228B3885}" destId="{1806F267-BC02-8642-BD5A-5E4E01B864CB}" srcOrd="4" destOrd="0" presId="urn:microsoft.com/office/officeart/2005/8/layout/vList5"/>
    <dgm:cxn modelId="{0DB7DD60-C0A4-BF43-AB9F-DFFD2E8A1E34}" type="presParOf" srcId="{1806F267-BC02-8642-BD5A-5E4E01B864CB}" destId="{3DC247BE-CF0C-E346-AEF2-2F8F65258267}" srcOrd="0" destOrd="0" presId="urn:microsoft.com/office/officeart/2005/8/layout/vList5"/>
    <dgm:cxn modelId="{42CD10D6-E835-3A4D-88BA-5066E6432DFC}" type="presParOf" srcId="{1806F267-BC02-8642-BD5A-5E4E01B864CB}" destId="{9344B81D-B8BC-EF47-AB71-67A793A227DA}" srcOrd="1" destOrd="0" presId="urn:microsoft.com/office/officeart/2005/8/layout/vList5"/>
    <dgm:cxn modelId="{AB3BDC5F-5A6C-3E41-95E4-E210413230CF}" type="presParOf" srcId="{49F8A93D-3510-4045-A33E-55F2228B3885}" destId="{45E697F6-B00E-5441-B481-D3191C4FBB23}" srcOrd="5" destOrd="0" presId="urn:microsoft.com/office/officeart/2005/8/layout/vList5"/>
    <dgm:cxn modelId="{4D24941A-DD05-744B-9A10-1BCBCB5E2686}" type="presParOf" srcId="{49F8A93D-3510-4045-A33E-55F2228B3885}" destId="{D2D444C6-A6B9-2444-AFE9-D4897A69A9DA}" srcOrd="6" destOrd="0" presId="urn:microsoft.com/office/officeart/2005/8/layout/vList5"/>
    <dgm:cxn modelId="{73196FF6-1858-8540-A4B1-B56C2015BD30}" type="presParOf" srcId="{D2D444C6-A6B9-2444-AFE9-D4897A69A9DA}" destId="{5967B059-BB98-2C4C-BDB5-0BE51879362D}" srcOrd="0" destOrd="0" presId="urn:microsoft.com/office/officeart/2005/8/layout/vList5"/>
    <dgm:cxn modelId="{90074FD6-E94B-F64A-8B05-AC890C06E5E9}" type="presParOf" srcId="{D2D444C6-A6B9-2444-AFE9-D4897A69A9DA}" destId="{6F90FB1E-5639-E54F-95D9-B3D2DA6AA051}" srcOrd="1" destOrd="0" presId="urn:microsoft.com/office/officeart/2005/8/layout/vList5"/>
  </dgm:cxnLst>
  <dgm:bg>
    <a:solidFill>
      <a:schemeClr val="bg1"/>
    </a:solidFill>
    <a:effectLst>
      <a:outerShdw blurRad="50800" dist="50800" dir="5400000" algn="ctr" rotWithShape="0">
        <a:schemeClr val="bg1"/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86AFB-7C46-884D-A7B2-815C916D9A03}">
      <dsp:nvSpPr>
        <dsp:cNvPr id="0" name=""/>
        <dsp:cNvSpPr/>
      </dsp:nvSpPr>
      <dsp:spPr>
        <a:xfrm>
          <a:off x="5987" y="0"/>
          <a:ext cx="1789649" cy="999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Business Problem &amp; Churn Definition</a:t>
          </a:r>
          <a:endParaRPr lang="en-US" sz="1600" kern="1200" dirty="0"/>
        </a:p>
      </dsp:txBody>
      <dsp:txXfrm>
        <a:off x="35275" y="29288"/>
        <a:ext cx="1731073" cy="941386"/>
      </dsp:txXfrm>
    </dsp:sp>
    <dsp:sp modelId="{BFD7C6DD-148F-EC44-A51C-25B140DEB5E4}">
      <dsp:nvSpPr>
        <dsp:cNvPr id="0" name=""/>
        <dsp:cNvSpPr/>
      </dsp:nvSpPr>
      <dsp:spPr>
        <a:xfrm>
          <a:off x="1974601" y="278064"/>
          <a:ext cx="379405" cy="4438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974601" y="366831"/>
        <a:ext cx="265584" cy="266299"/>
      </dsp:txXfrm>
    </dsp:sp>
    <dsp:sp modelId="{07EA1DD2-C5FA-1A47-99C1-BA7E28FDCA71}">
      <dsp:nvSpPr>
        <dsp:cNvPr id="0" name=""/>
        <dsp:cNvSpPr/>
      </dsp:nvSpPr>
      <dsp:spPr>
        <a:xfrm>
          <a:off x="2511496" y="0"/>
          <a:ext cx="1789649" cy="999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Cleaning, EDA, &amp; Feature Engineering</a:t>
          </a:r>
          <a:endParaRPr lang="en-US" sz="1600" kern="1200" dirty="0"/>
        </a:p>
      </dsp:txBody>
      <dsp:txXfrm>
        <a:off x="2540784" y="29288"/>
        <a:ext cx="1731073" cy="941386"/>
      </dsp:txXfrm>
    </dsp:sp>
    <dsp:sp modelId="{152258AC-4953-E847-A1C0-A8A1B6B0552F}">
      <dsp:nvSpPr>
        <dsp:cNvPr id="0" name=""/>
        <dsp:cNvSpPr/>
      </dsp:nvSpPr>
      <dsp:spPr>
        <a:xfrm>
          <a:off x="4480111" y="278064"/>
          <a:ext cx="379405" cy="4438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dk2">
                <a:tint val="6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480111" y="366831"/>
        <a:ext cx="265584" cy="266299"/>
      </dsp:txXfrm>
    </dsp:sp>
    <dsp:sp modelId="{C3CC4DA0-DD9A-B645-9C01-8E2EE1AB054B}">
      <dsp:nvSpPr>
        <dsp:cNvPr id="0" name=""/>
        <dsp:cNvSpPr/>
      </dsp:nvSpPr>
      <dsp:spPr>
        <a:xfrm>
          <a:off x="5017005" y="0"/>
          <a:ext cx="1789649" cy="999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Modeling</a:t>
          </a:r>
          <a:endParaRPr lang="en-US" sz="1600" kern="1200" dirty="0"/>
        </a:p>
      </dsp:txBody>
      <dsp:txXfrm>
        <a:off x="5046293" y="29288"/>
        <a:ext cx="1731073" cy="941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7DBE1-36C5-E24B-BE20-D6175FF39950}">
      <dsp:nvSpPr>
        <dsp:cNvPr id="0" name=""/>
        <dsp:cNvSpPr/>
      </dsp:nvSpPr>
      <dsp:spPr>
        <a:xfrm rot="5400000">
          <a:off x="4666224" y="-1941450"/>
          <a:ext cx="648526" cy="469692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smtClean="0"/>
            <a:t>new, look, </a:t>
          </a:r>
          <a:r>
            <a:rPr lang="en-US" sz="2600" kern="1200" dirty="0" err="1" smtClean="0"/>
            <a:t>peopl</a:t>
          </a:r>
          <a:r>
            <a:rPr lang="en-US" sz="2600" kern="1200" dirty="0" smtClean="0"/>
            <a:t>, rave, meet</a:t>
          </a:r>
          <a:endParaRPr lang="en-US" sz="2600" kern="1200" dirty="0"/>
        </a:p>
      </dsp:txBody>
      <dsp:txXfrm rot="-5400000">
        <a:off x="2642023" y="114409"/>
        <a:ext cx="4665271" cy="585210"/>
      </dsp:txXfrm>
    </dsp:sp>
    <dsp:sp modelId="{969B8499-276D-9D42-B30F-6F8A317CCC95}">
      <dsp:nvSpPr>
        <dsp:cNvPr id="0" name=""/>
        <dsp:cNvSpPr/>
      </dsp:nvSpPr>
      <dsp:spPr>
        <a:xfrm>
          <a:off x="0" y="1685"/>
          <a:ext cx="2642023" cy="81065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Topic 1</a:t>
          </a:r>
          <a:endParaRPr lang="en-US" sz="4300" kern="1200" dirty="0"/>
        </a:p>
      </dsp:txBody>
      <dsp:txXfrm>
        <a:off x="39573" y="41258"/>
        <a:ext cx="2562877" cy="731512"/>
      </dsp:txXfrm>
    </dsp:sp>
    <dsp:sp modelId="{11C936E2-DFEA-2E40-9D52-292C18321342}">
      <dsp:nvSpPr>
        <dsp:cNvPr id="0" name=""/>
        <dsp:cNvSpPr/>
      </dsp:nvSpPr>
      <dsp:spPr>
        <a:xfrm rot="5400000">
          <a:off x="4666224" y="-1090259"/>
          <a:ext cx="648526" cy="469692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smtClean="0"/>
            <a:t>good, vibe, time, </a:t>
          </a:r>
          <a:r>
            <a:rPr lang="en-US" sz="2600" kern="1200" dirty="0" err="1" smtClean="0"/>
            <a:t>onli</a:t>
          </a:r>
          <a:r>
            <a:rPr lang="en-US" sz="2600" kern="1200" dirty="0" smtClean="0"/>
            <a:t>, </a:t>
          </a:r>
          <a:r>
            <a:rPr lang="en-US" sz="2600" kern="1200" dirty="0" err="1" smtClean="0"/>
            <a:t>alway</a:t>
          </a:r>
          <a:endParaRPr lang="en-US" sz="2600" kern="1200" dirty="0"/>
        </a:p>
      </dsp:txBody>
      <dsp:txXfrm rot="-5400000">
        <a:off x="2642023" y="965600"/>
        <a:ext cx="4665271" cy="585210"/>
      </dsp:txXfrm>
    </dsp:sp>
    <dsp:sp modelId="{534F0661-B29A-7745-B206-711116C121AB}">
      <dsp:nvSpPr>
        <dsp:cNvPr id="0" name=""/>
        <dsp:cNvSpPr/>
      </dsp:nvSpPr>
      <dsp:spPr>
        <a:xfrm>
          <a:off x="0" y="852876"/>
          <a:ext cx="2642023" cy="81065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Topic 2</a:t>
          </a:r>
          <a:endParaRPr lang="en-US" sz="4300" kern="1200" dirty="0"/>
        </a:p>
      </dsp:txBody>
      <dsp:txXfrm>
        <a:off x="39573" y="892449"/>
        <a:ext cx="2562877" cy="731512"/>
      </dsp:txXfrm>
    </dsp:sp>
    <dsp:sp modelId="{9344B81D-B8BC-EF47-AB71-67A793A227DA}">
      <dsp:nvSpPr>
        <dsp:cNvPr id="0" name=""/>
        <dsp:cNvSpPr/>
      </dsp:nvSpPr>
      <dsp:spPr>
        <a:xfrm rot="5400000">
          <a:off x="4666224" y="-239068"/>
          <a:ext cx="648526" cy="469692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smtClean="0"/>
            <a:t>let, rage, weird, </a:t>
          </a:r>
          <a:r>
            <a:rPr lang="en-US" sz="2600" kern="1200" dirty="0" err="1" smtClean="0"/>
            <a:t>togeth</a:t>
          </a:r>
          <a:r>
            <a:rPr lang="en-US" sz="2600" kern="1200" dirty="0" smtClean="0"/>
            <a:t>, </a:t>
          </a:r>
          <a:r>
            <a:rPr lang="en-US" sz="2600" kern="1200" dirty="0" err="1" smtClean="0"/>
            <a:t>danc</a:t>
          </a:r>
          <a:endParaRPr lang="en-US" sz="2600" kern="1200" dirty="0"/>
        </a:p>
      </dsp:txBody>
      <dsp:txXfrm rot="-5400000">
        <a:off x="2642023" y="1816791"/>
        <a:ext cx="4665271" cy="585210"/>
      </dsp:txXfrm>
    </dsp:sp>
    <dsp:sp modelId="{3DC247BE-CF0C-E346-AEF2-2F8F65258267}">
      <dsp:nvSpPr>
        <dsp:cNvPr id="0" name=""/>
        <dsp:cNvSpPr/>
      </dsp:nvSpPr>
      <dsp:spPr>
        <a:xfrm>
          <a:off x="0" y="1704067"/>
          <a:ext cx="2642023" cy="81065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Topic 3</a:t>
          </a:r>
          <a:endParaRPr lang="en-US" sz="4300" kern="1200" dirty="0"/>
        </a:p>
      </dsp:txBody>
      <dsp:txXfrm>
        <a:off x="39573" y="1743640"/>
        <a:ext cx="2562877" cy="731512"/>
      </dsp:txXfrm>
    </dsp:sp>
    <dsp:sp modelId="{6F90FB1E-5639-E54F-95D9-B3D2DA6AA051}">
      <dsp:nvSpPr>
        <dsp:cNvPr id="0" name=""/>
        <dsp:cNvSpPr/>
      </dsp:nvSpPr>
      <dsp:spPr>
        <a:xfrm rot="5400000">
          <a:off x="4666224" y="612122"/>
          <a:ext cx="648526" cy="469692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smtClean="0"/>
            <a:t>love, music, life, </a:t>
          </a:r>
          <a:r>
            <a:rPr lang="en-US" sz="2600" kern="1200" dirty="0" err="1" smtClean="0"/>
            <a:t>festiv</a:t>
          </a:r>
          <a:r>
            <a:rPr lang="en-US" sz="2600" kern="1200" dirty="0" smtClean="0"/>
            <a:t>, bass</a:t>
          </a:r>
          <a:endParaRPr lang="en-US" sz="2600" kern="1200" dirty="0"/>
        </a:p>
      </dsp:txBody>
      <dsp:txXfrm rot="-5400000">
        <a:off x="2642023" y="2667981"/>
        <a:ext cx="4665271" cy="585210"/>
      </dsp:txXfrm>
    </dsp:sp>
    <dsp:sp modelId="{5967B059-BB98-2C4C-BDB5-0BE51879362D}">
      <dsp:nvSpPr>
        <dsp:cNvPr id="0" name=""/>
        <dsp:cNvSpPr/>
      </dsp:nvSpPr>
      <dsp:spPr>
        <a:xfrm>
          <a:off x="0" y="2555258"/>
          <a:ext cx="2642023" cy="81065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Topic 4</a:t>
          </a:r>
          <a:endParaRPr lang="en-US" sz="4300" kern="1200" dirty="0"/>
        </a:p>
      </dsp:txBody>
      <dsp:txXfrm>
        <a:off x="39573" y="2594831"/>
        <a:ext cx="2562877" cy="731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362DD-0D39-0E44-AA20-79C87DE57B42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75EC8-A5BE-3A44-885F-9FA75420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2/7/18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2/7/18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2/7/18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698"/>
            <a:ext cx="8458200" cy="1470025"/>
          </a:xfrm>
        </p:spPr>
        <p:txBody>
          <a:bodyPr>
            <a:noAutofit/>
          </a:bodyPr>
          <a:lstStyle/>
          <a:p>
            <a:r>
              <a:rPr lang="en-US" sz="5400" dirty="0"/>
              <a:t>Radiate Churn Prediction and Swiping Algorithm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Katie Gross</a:t>
            </a:r>
          </a:p>
        </p:txBody>
      </p:sp>
    </p:spTree>
    <p:extLst>
      <p:ext uri="{BB962C8B-B14F-4D97-AF65-F5344CB8AC3E}">
        <p14:creationId xmlns:p14="http://schemas.microsoft.com/office/powerpoint/2010/main" val="329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Swiping: Topic Modeling on User Bios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TF-IDF and NMF</a:t>
            </a:r>
            <a:endParaRPr 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67219787"/>
              </p:ext>
            </p:extLst>
          </p:nvPr>
        </p:nvGraphicFramePr>
        <p:xfrm>
          <a:off x="760019" y="3009447"/>
          <a:ext cx="7338953" cy="3367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2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Swiping: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Incorporate topic modeling</a:t>
            </a:r>
          </a:p>
          <a:p>
            <a:r>
              <a:rPr lang="en-US" dirty="0" smtClean="0"/>
              <a:t>Scale out on Spark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301" y="3444340"/>
            <a:ext cx="4925715" cy="28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40" y="5790732"/>
            <a:ext cx="1776314" cy="5186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57" y="4826396"/>
            <a:ext cx="1423114" cy="608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37" y="5796094"/>
            <a:ext cx="2160380" cy="450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03" y="4757997"/>
            <a:ext cx="1256555" cy="6767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473" y="2838755"/>
            <a:ext cx="2481016" cy="10799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722" y="4452666"/>
            <a:ext cx="2100874" cy="10931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975" y="2203286"/>
            <a:ext cx="1693284" cy="1693284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 rot="5400000">
            <a:off x="2439073" y="2338047"/>
            <a:ext cx="1032734" cy="380716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latin typeface="Arial" charset="0"/>
                <a:ea typeface="Arial" charset="0"/>
                <a:cs typeface="Arial" charset="0"/>
              </a:rPr>
              <a:t>{</a:t>
            </a:r>
            <a:endParaRPr lang="en-US" sz="20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4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2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Radiate?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31" y="2209800"/>
            <a:ext cx="3354562" cy="370767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249424"/>
            <a:ext cx="3579223" cy="40729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222222"/>
                </a:solidFill>
              </a:rPr>
              <a:t>Radiate connects people with shared interests through the live events they attend, starting with music </a:t>
            </a:r>
            <a:r>
              <a:rPr lang="en-US" sz="2400">
                <a:solidFill>
                  <a:srgbClr val="222222"/>
                </a:solidFill>
              </a:rPr>
              <a:t>festivals</a:t>
            </a:r>
            <a:r>
              <a:rPr lang="en-US" sz="2400" smtClean="0">
                <a:solidFill>
                  <a:srgbClr val="222222"/>
                </a:solidFill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717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Churn Prediction: </a:t>
            </a:r>
            <a:r>
              <a:rPr lang="en-US" dirty="0" smtClean="0"/>
              <a:t>Who will stop using the app, and how can we boost user retention?</a:t>
            </a:r>
          </a:p>
          <a:p>
            <a:endParaRPr lang="en-US" dirty="0" smtClean="0"/>
          </a:p>
          <a:p>
            <a:r>
              <a:rPr lang="en-US" b="1" dirty="0" smtClean="0"/>
              <a:t>Swiping Algorithm:</a:t>
            </a:r>
            <a:r>
              <a:rPr lang="en-US" dirty="0" smtClean="0"/>
              <a:t> How can we increase the number of matches?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86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Churn 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will stop using the app, and how can we boost user retention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Churn: </a:t>
            </a:r>
            <a:r>
              <a:rPr lang="en-US" dirty="0"/>
              <a:t>Data &amp; Methodology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02" y="4062183"/>
            <a:ext cx="1152014" cy="1432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4062183"/>
            <a:ext cx="1331188" cy="1337131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8831032"/>
              </p:ext>
            </p:extLst>
          </p:nvPr>
        </p:nvGraphicFramePr>
        <p:xfrm>
          <a:off x="1242785" y="2693623"/>
          <a:ext cx="6812643" cy="999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51" y="3997651"/>
            <a:ext cx="1691961" cy="149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2016646"/>
            <a:ext cx="8686800" cy="4716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Churn: </a:t>
            </a:r>
            <a:r>
              <a:rPr lang="en-US" dirty="0"/>
              <a:t>Results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661508" y="3851235"/>
            <a:ext cx="231897" cy="20748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1003914" y="4167489"/>
            <a:ext cx="231897" cy="20748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2141966" y="5700158"/>
            <a:ext cx="231897" cy="20748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816436" y="4618501"/>
            <a:ext cx="1377538" cy="108165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smtClean="0"/>
              <a:t>Gradient </a:t>
            </a:r>
          </a:p>
          <a:p>
            <a:r>
              <a:rPr lang="en-US" dirty="0" smtClean="0"/>
              <a:t>Boosting: </a:t>
            </a:r>
          </a:p>
          <a:p>
            <a:r>
              <a:rPr lang="en-US" dirty="0" smtClean="0"/>
              <a:t>86% AUC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Churn: Key Business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% Logins on Weekends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>
                <a:sym typeface="Wingdings"/>
              </a:rPr>
              <a:t>re-work marketing </a:t>
            </a:r>
            <a:r>
              <a:rPr lang="en-US" dirty="0" smtClean="0">
                <a:sym typeface="Wingdings"/>
              </a:rPr>
              <a:t>strategies to </a:t>
            </a:r>
            <a:r>
              <a:rPr lang="en-US" dirty="0">
                <a:sym typeface="Wingdings"/>
              </a:rPr>
              <a:t>encourage users to login during the week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Age</a:t>
            </a:r>
            <a:r>
              <a:rPr lang="en-US" dirty="0" smtClean="0">
                <a:sym typeface="Wingdings"/>
              </a:rPr>
              <a:t>  focus marketing on younger demographic</a:t>
            </a:r>
          </a:p>
          <a:p>
            <a:r>
              <a:rPr lang="en-US" dirty="0" smtClean="0">
                <a:solidFill>
                  <a:srgbClr val="00B050"/>
                </a:solidFill>
                <a:sym typeface="Wingdings"/>
              </a:rPr>
              <a:t>‘Swipe Right’ Ratio </a:t>
            </a:r>
            <a:r>
              <a:rPr lang="en-US" dirty="0">
                <a:sym typeface="Wingdings"/>
              </a:rPr>
              <a:t> optimize swiping </a:t>
            </a:r>
            <a:r>
              <a:rPr lang="en-US" dirty="0" smtClean="0">
                <a:sym typeface="Wingdings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47954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Swiping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dirty="0" smtClean="0"/>
              <a:t>we increase </a:t>
            </a:r>
            <a:r>
              <a:rPr lang="en-US" dirty="0"/>
              <a:t>the number of matches?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27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Swiping: </a:t>
            </a:r>
            <a:r>
              <a:rPr lang="en-US" dirty="0"/>
              <a:t>Data &amp;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Filtering (User-User)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12" y="3224035"/>
            <a:ext cx="6410022" cy="261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8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2171</TotalTime>
  <Words>239</Words>
  <Application>Microsoft Macintosh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Georgia</vt:lpstr>
      <vt:lpstr>Trebuchet MS</vt:lpstr>
      <vt:lpstr>Wingdings</vt:lpstr>
      <vt:lpstr>Wingdings 2</vt:lpstr>
      <vt:lpstr>Arial</vt:lpstr>
      <vt:lpstr>Urban</vt:lpstr>
      <vt:lpstr>Radiate Churn Prediction and Swiping Algorithm</vt:lpstr>
      <vt:lpstr>What is Radiate?</vt:lpstr>
      <vt:lpstr>What is the Problem?</vt:lpstr>
      <vt:lpstr>Churn Prediction</vt:lpstr>
      <vt:lpstr>Churn: Data &amp; Methodology</vt:lpstr>
      <vt:lpstr>Churn: Results</vt:lpstr>
      <vt:lpstr>Churn: Key Business Takeaways</vt:lpstr>
      <vt:lpstr>Swiping Algorithm</vt:lpstr>
      <vt:lpstr>Swiping: Data &amp; Methodology</vt:lpstr>
      <vt:lpstr>Swiping: Topic Modeling on User Bios</vt:lpstr>
      <vt:lpstr>Swiping: Next Steps</vt:lpstr>
      <vt:lpstr>Technology Used</vt:lpstr>
      <vt:lpstr>Thank you!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Lori Leskin</cp:lastModifiedBy>
  <cp:revision>45</cp:revision>
  <dcterms:created xsi:type="dcterms:W3CDTF">2014-09-16T21:41:14Z</dcterms:created>
  <dcterms:modified xsi:type="dcterms:W3CDTF">2018-02-09T03:35:27Z</dcterms:modified>
</cp:coreProperties>
</file>