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79E89E-15A4-405F-AA89-D2F73948C4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869A2B-38EC-49FF-92D8-B4899C2278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C8F0ED-F28D-4EF3-81E2-9C6EDB9B879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6C11D4-B707-42A0-B166-79F6EC2C64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A0C7B6-61FA-4AFD-970C-52AD780575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0AEEDA-A074-4282-B60C-AFE5BE2A06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F1EF08-04B7-45D9-AABC-A2829A8898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B9C7B6-40B3-41C0-BB5F-93B2D53658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3F85B3-B064-44AA-9433-F9389D4B7C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865B95-FFBF-4B3E-8CDB-F7EE435465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D55D3D-3678-4EBC-A11B-DE09BD9EA8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7AE03C-4916-4ECA-B640-C498399D22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613E299-3CF5-47FC-88D2-3B8C5E15BA5C}" type="slidenum"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Calgary Community Population Census Dashboard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540000" y="1599480"/>
            <a:ext cx="4949280" cy="3440520"/>
          </a:xfrm>
          <a:prstGeom prst="rect">
            <a:avLst/>
          </a:prstGeom>
          <a:ln w="0">
            <a:noFill/>
          </a:ln>
        </p:spPr>
      </p:pic>
      <p:sp>
        <p:nvSpPr>
          <p:cNvPr id="43" name=""/>
          <p:cNvSpPr txBox="1"/>
          <p:nvPr/>
        </p:nvSpPr>
        <p:spPr>
          <a:xfrm>
            <a:off x="5580000" y="2880000"/>
            <a:ext cx="4140000" cy="18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This dashboard uses Calgary census data to explore population trends by Community. This will help identify communities which need more attention and immigration services.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720000" y="523080"/>
            <a:ext cx="5916600" cy="469692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 txBox="1"/>
          <p:nvPr/>
        </p:nvSpPr>
        <p:spPr>
          <a:xfrm>
            <a:off x="6480000" y="2340000"/>
            <a:ext cx="342000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You can also explore by year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080000" y="560520"/>
            <a:ext cx="4680000" cy="4299480"/>
          </a:xfrm>
          <a:prstGeom prst="rect">
            <a:avLst/>
          </a:prstGeom>
          <a:ln w="0">
            <a:noFill/>
          </a:ln>
        </p:spPr>
      </p:pic>
      <p:sp>
        <p:nvSpPr>
          <p:cNvPr id="47" name=""/>
          <p:cNvSpPr txBox="1"/>
          <p:nvPr/>
        </p:nvSpPr>
        <p:spPr>
          <a:xfrm>
            <a:off x="6120000" y="2340000"/>
            <a:ext cx="2880000" cy="19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This shows the summary statistics for various census years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900000" y="622800"/>
            <a:ext cx="5400000" cy="423720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 txBox="1"/>
          <p:nvPr/>
        </p:nvSpPr>
        <p:spPr>
          <a:xfrm>
            <a:off x="6660000" y="1800000"/>
            <a:ext cx="3240000" cy="18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This chart shows the top communities that are experiencing population surges and are favoured by immigrants.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765360" y="540000"/>
            <a:ext cx="5894640" cy="4500000"/>
          </a:xfrm>
          <a:prstGeom prst="rect">
            <a:avLst/>
          </a:prstGeom>
          <a:ln w="0">
            <a:noFill/>
          </a:ln>
        </p:spPr>
      </p:pic>
      <p:sp>
        <p:nvSpPr>
          <p:cNvPr id="51" name=""/>
          <p:cNvSpPr txBox="1"/>
          <p:nvPr/>
        </p:nvSpPr>
        <p:spPr>
          <a:xfrm>
            <a:off x="6840000" y="2160000"/>
            <a:ext cx="2880000" cy="18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This chart shows the countries that newcomers have come from in Calgary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360000" y="360000"/>
            <a:ext cx="4746240" cy="270000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5143320" y="155520"/>
            <a:ext cx="4396680" cy="3084480"/>
          </a:xfrm>
          <a:prstGeom prst="rect">
            <a:avLst/>
          </a:prstGeom>
          <a:ln w="0">
            <a:noFill/>
          </a:ln>
        </p:spPr>
      </p:pic>
      <p:sp>
        <p:nvSpPr>
          <p:cNvPr id="54" name=""/>
          <p:cNvSpPr txBox="1"/>
          <p:nvPr/>
        </p:nvSpPr>
        <p:spPr>
          <a:xfrm>
            <a:off x="2340000" y="3669480"/>
            <a:ext cx="4562280" cy="137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These two charts can help answer questions about the target age demographic of immigration.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900000" y="540360"/>
            <a:ext cx="4680000" cy="4499640"/>
          </a:xfrm>
          <a:prstGeom prst="rect">
            <a:avLst/>
          </a:prstGeom>
          <a:ln w="0">
            <a:noFill/>
          </a:ln>
        </p:spPr>
      </p:pic>
      <p:sp>
        <p:nvSpPr>
          <p:cNvPr id="56" name=""/>
          <p:cNvSpPr txBox="1"/>
          <p:nvPr/>
        </p:nvSpPr>
        <p:spPr>
          <a:xfrm>
            <a:off x="5580000" y="362160"/>
            <a:ext cx="4140000" cy="469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This interactive map shows a Equity index between 1-4 (1 is best, 4 is worst). The index is composed of 20 indicators across five domains or categories that affect overall health and wellbeing of Calgarians. The five domains are: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Economic opportunity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Human and social development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Governance and civic engagement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Physical environment and infrastructure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Population health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This can help answer questions about which areas in the city need to assist newcomers more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2024-02-03T14:22:20Z</dcterms:created>
  <dc:creator/>
  <dc:description/>
  <dc:language>en-CA</dc:language>
  <cp:lastModifiedBy/>
  <dcterms:modified xsi:type="dcterms:W3CDTF">2024-02-03T14:43:54Z</dcterms:modified>
  <cp:revision>6</cp:revision>
  <dc:subject/>
  <dc:title/>
</cp:coreProperties>
</file>