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4" r:id="rId1"/>
    <p:sldMasterId id="2147483690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10691813" cy="7559675"/>
  <p:notesSz cx="10234613" cy="70993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81">
          <p15:clr>
            <a:srgbClr val="A4A3A4"/>
          </p15:clr>
        </p15:guide>
        <p15:guide id="2" pos="33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81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0" autoAdjust="0"/>
    <p:restoredTop sz="91041" autoAdjust="0"/>
  </p:normalViewPr>
  <p:slideViewPr>
    <p:cSldViewPr>
      <p:cViewPr>
        <p:scale>
          <a:sx n="60" d="100"/>
          <a:sy n="60" d="100"/>
        </p:scale>
        <p:origin x="-4596" y="-1848"/>
      </p:cViewPr>
      <p:guideLst>
        <p:guide orient="horz" pos="2381"/>
        <p:guide pos="33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4433941" cy="355306"/>
          </a:xfrm>
          <a:prstGeom prst="rect">
            <a:avLst/>
          </a:prstGeom>
        </p:spPr>
        <p:txBody>
          <a:bodyPr vert="horz" lIns="95492" tIns="47746" rIns="95492" bIns="47746" rtlCol="0"/>
          <a:lstStyle>
            <a:lvl1pPr algn="l">
              <a:defRPr sz="1300"/>
            </a:lvl1pPr>
          </a:lstStyle>
          <a:p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8236" y="1"/>
            <a:ext cx="4433941" cy="355306"/>
          </a:xfrm>
          <a:prstGeom prst="rect">
            <a:avLst/>
          </a:prstGeom>
        </p:spPr>
        <p:txBody>
          <a:bodyPr vert="horz" lIns="95492" tIns="47746" rIns="95492" bIns="47746" rtlCol="0"/>
          <a:lstStyle>
            <a:lvl1pPr algn="r">
              <a:defRPr sz="1300"/>
            </a:lvl1pPr>
          </a:lstStyle>
          <a:p>
            <a:fld id="{A6B07DE1-FE2E-45B1-858C-CC20AB358C43}" type="datetimeFigureOut">
              <a:rPr lang="sv-SE" smtClean="0"/>
              <a:t>2018-01-20</a:t>
            </a:fld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6742859"/>
            <a:ext cx="4433941" cy="355306"/>
          </a:xfrm>
          <a:prstGeom prst="rect">
            <a:avLst/>
          </a:prstGeom>
        </p:spPr>
        <p:txBody>
          <a:bodyPr vert="horz" lIns="95492" tIns="47746" rIns="95492" bIns="47746" rtlCol="0" anchor="b"/>
          <a:lstStyle>
            <a:lvl1pPr algn="l">
              <a:defRPr sz="1300"/>
            </a:lvl1pPr>
          </a:lstStyle>
          <a:p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8236" y="6742859"/>
            <a:ext cx="4433941" cy="355306"/>
          </a:xfrm>
          <a:prstGeom prst="rect">
            <a:avLst/>
          </a:prstGeom>
        </p:spPr>
        <p:txBody>
          <a:bodyPr vert="horz" lIns="95492" tIns="47746" rIns="95492" bIns="47746" rtlCol="0" anchor="b"/>
          <a:lstStyle>
            <a:lvl1pPr algn="r">
              <a:defRPr sz="1300"/>
            </a:lvl1pPr>
          </a:lstStyle>
          <a:p>
            <a:fld id="{C9EE86DE-A2C8-4A10-9799-409FE9633710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1427590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4434999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"/>
              </a:defRPr>
            </a:lvl1pPr>
          </a:lstStyle>
          <a:p>
            <a:pPr>
              <a:defRPr/>
            </a:pPr>
            <a:endParaRPr lang="sv-SE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9616" y="1"/>
            <a:ext cx="4434999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"/>
              </a:defRPr>
            </a:lvl1pPr>
          </a:lstStyle>
          <a:p>
            <a:pPr>
              <a:defRPr/>
            </a:pPr>
            <a:endParaRPr lang="sv-SE" dirty="0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33738" y="531813"/>
            <a:ext cx="3767137" cy="2663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4618" y="3372169"/>
            <a:ext cx="7505383" cy="3194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744336"/>
            <a:ext cx="4434999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"/>
              </a:defRPr>
            </a:lvl1pPr>
          </a:lstStyle>
          <a:p>
            <a:pPr>
              <a:defRPr/>
            </a:pPr>
            <a:endParaRPr lang="sv-SE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9616" y="6744336"/>
            <a:ext cx="4434999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"/>
              </a:defRPr>
            </a:lvl1pPr>
          </a:lstStyle>
          <a:p>
            <a:pPr>
              <a:defRPr/>
            </a:pPr>
            <a:fld id="{9851054E-4BFA-4B96-8D1F-377E78DA9BCF}" type="slidenum">
              <a:rPr lang="sv-SE"/>
              <a:pPr>
                <a:defRPr/>
              </a:pPr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6878907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9" descr="kth_eng_rg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3" y="2352675"/>
            <a:ext cx="1296987" cy="164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2345510" y="2351077"/>
            <a:ext cx="7215237" cy="1120771"/>
          </a:xfrm>
          <a:noFill/>
        </p:spPr>
        <p:txBody>
          <a:bodyPr/>
          <a:lstStyle>
            <a:lvl1pPr algn="l">
              <a:defRPr sz="40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2345510" y="3490923"/>
            <a:ext cx="7214400" cy="931856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950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1692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7"/>
          <p:cNvCxnSpPr/>
          <p:nvPr/>
        </p:nvCxnSpPr>
        <p:spPr bwMode="auto">
          <a:xfrm>
            <a:off x="342900" y="7091363"/>
            <a:ext cx="10042525" cy="0"/>
          </a:xfrm>
          <a:prstGeom prst="line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7" name="Platshållare för innehåll 6"/>
          <p:cNvSpPr>
            <a:spLocks noGrp="1"/>
          </p:cNvSpPr>
          <p:nvPr>
            <p:ph sz="quarter" idx="13"/>
          </p:nvPr>
        </p:nvSpPr>
        <p:spPr>
          <a:xfrm>
            <a:off x="2130425" y="2066400"/>
            <a:ext cx="8024400" cy="4474800"/>
          </a:xfrm>
        </p:spPr>
        <p:txBody>
          <a:bodyPr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5" name="Platshållare för datum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noProof="0" dirty="0"/>
          </a:p>
        </p:txBody>
      </p:sp>
      <p:sp>
        <p:nvSpPr>
          <p:cNvPr id="6" name="Platshållare för sidfot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noProof="0" dirty="0"/>
          </a:p>
        </p:txBody>
      </p:sp>
      <p:sp>
        <p:nvSpPr>
          <p:cNvPr id="8" name="Platshållare för bildnumm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7432AA-2191-43D4-BD33-755093D3153B}" type="slidenum">
              <a:rPr lang="en-US" noProof="0" smtClean="0"/>
              <a:pPr>
                <a:defRPr/>
              </a:pPr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2312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7"/>
          <p:cNvCxnSpPr/>
          <p:nvPr/>
        </p:nvCxnSpPr>
        <p:spPr bwMode="auto">
          <a:xfrm>
            <a:off x="342900" y="7091363"/>
            <a:ext cx="10042525" cy="0"/>
          </a:xfrm>
          <a:prstGeom prst="line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4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 dirty="0"/>
          </a:p>
        </p:txBody>
      </p:sp>
      <p:sp>
        <p:nvSpPr>
          <p:cNvPr id="5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 dirty="0"/>
          </a:p>
        </p:txBody>
      </p:sp>
      <p:sp>
        <p:nvSpPr>
          <p:cNvPr id="6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6D8A2B-121D-4360-8855-72BA8B39DCE8}" type="slidenum">
              <a:rPr lang="sv-SE"/>
              <a:pPr>
                <a:defRPr/>
              </a:pPr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56508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samarbetspart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17"/>
          <p:cNvCxnSpPr/>
          <p:nvPr/>
        </p:nvCxnSpPr>
        <p:spPr bwMode="auto">
          <a:xfrm>
            <a:off x="342900" y="7091363"/>
            <a:ext cx="6948488" cy="0"/>
          </a:xfrm>
          <a:prstGeom prst="line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0" name="Platshållare för innehåll 9"/>
          <p:cNvSpPr>
            <a:spLocks noGrp="1"/>
          </p:cNvSpPr>
          <p:nvPr>
            <p:ph sz="quarter" idx="16"/>
          </p:nvPr>
        </p:nvSpPr>
        <p:spPr>
          <a:xfrm>
            <a:off x="2130425" y="2066400"/>
            <a:ext cx="8024400" cy="4474800"/>
          </a:xfrm>
        </p:spPr>
        <p:txBody>
          <a:bodyPr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489046" y="6708795"/>
            <a:ext cx="714380" cy="714371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310588" y="6708795"/>
            <a:ext cx="714380" cy="714371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132130" y="6708795"/>
            <a:ext cx="714380" cy="714371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1" name="Platshållare för datum 2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noProof="0" dirty="0"/>
          </a:p>
        </p:txBody>
      </p:sp>
      <p:sp>
        <p:nvSpPr>
          <p:cNvPr id="12" name="Platshållare för sidfot 3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noProof="0" dirty="0"/>
          </a:p>
        </p:txBody>
      </p:sp>
      <p:sp>
        <p:nvSpPr>
          <p:cNvPr id="13" name="Platshållare för bildnumm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9425C-E0F6-47A6-8CF8-D5E4B314CFCF}" type="slidenum">
              <a:rPr lang="en-US" noProof="0" smtClean="0"/>
              <a:pPr>
                <a:defRPr/>
              </a:pPr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4431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7"/>
          <p:cNvCxnSpPr/>
          <p:nvPr/>
        </p:nvCxnSpPr>
        <p:spPr bwMode="auto">
          <a:xfrm>
            <a:off x="342900" y="7091363"/>
            <a:ext cx="10042525" cy="0"/>
          </a:xfrm>
          <a:prstGeom prst="line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335FF6-E1EA-4397-A573-DFAE32E46D86}" type="slidenum">
              <a:rPr lang="sv-SE"/>
              <a:pPr>
                <a:defRPr/>
              </a:pPr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69607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9" descr="kth_eng_rg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3" y="2352675"/>
            <a:ext cx="1296987" cy="164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2345510" y="2351077"/>
            <a:ext cx="7215237" cy="1120771"/>
          </a:xfrm>
          <a:noFill/>
        </p:spPr>
        <p:txBody>
          <a:bodyPr/>
          <a:lstStyle>
            <a:lvl1pPr algn="l">
              <a:defRPr sz="4000" b="0">
                <a:solidFill>
                  <a:schemeClr val="accent2"/>
                </a:solidFill>
              </a:defRPr>
            </a:lvl1pPr>
          </a:lstStyle>
          <a:p>
            <a:r>
              <a:rPr lang="sv-SE" dirty="0" smtClean="0"/>
              <a:t>Klicka här för att ändra format</a:t>
            </a:r>
            <a:endParaRPr lang="en-US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2345510" y="3490923"/>
            <a:ext cx="7214400" cy="931856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dirty="0" smtClean="0"/>
              <a:t>Klicka här för att ändra format på underrubrik i bakgrunden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965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Klicka</a:t>
            </a:r>
            <a:r>
              <a:rPr lang="en-US" noProof="0" dirty="0" smtClean="0"/>
              <a:t> </a:t>
            </a:r>
            <a:r>
              <a:rPr lang="en-US" noProof="0" dirty="0" err="1" smtClean="0"/>
              <a:t>här</a:t>
            </a:r>
            <a:r>
              <a:rPr lang="en-US" noProof="0" dirty="0" smtClean="0"/>
              <a:t> </a:t>
            </a:r>
            <a:r>
              <a:rPr lang="en-US" noProof="0" dirty="0" err="1" smtClean="0"/>
              <a:t>för</a:t>
            </a:r>
            <a:r>
              <a:rPr lang="en-US" noProof="0" dirty="0" smtClean="0"/>
              <a:t> </a:t>
            </a:r>
            <a:r>
              <a:rPr lang="en-US" noProof="0" dirty="0" err="1" smtClean="0"/>
              <a:t>att</a:t>
            </a:r>
            <a:r>
              <a:rPr lang="en-US" noProof="0" dirty="0" smtClean="0"/>
              <a:t> </a:t>
            </a:r>
            <a:r>
              <a:rPr lang="en-US" noProof="0" dirty="0" err="1" smtClean="0"/>
              <a:t>ändra</a:t>
            </a:r>
            <a:r>
              <a:rPr lang="en-US" noProof="0" dirty="0" smtClean="0"/>
              <a:t> format</a:t>
            </a:r>
            <a:endParaRPr lang="en-US" noProof="0" dirty="0"/>
          </a:p>
        </p:txBody>
      </p:sp>
      <p:sp>
        <p:nvSpPr>
          <p:cNvPr id="7" name="Platshållare för innehåll 6"/>
          <p:cNvSpPr>
            <a:spLocks noGrp="1"/>
          </p:cNvSpPr>
          <p:nvPr>
            <p:ph sz="quarter" idx="13"/>
          </p:nvPr>
        </p:nvSpPr>
        <p:spPr>
          <a:xfrm>
            <a:off x="2130425" y="2066400"/>
            <a:ext cx="8024400" cy="4474800"/>
          </a:xfrm>
        </p:spPr>
        <p:txBody>
          <a:bodyPr/>
          <a:lstStyle/>
          <a:p>
            <a:pPr lvl="0"/>
            <a:r>
              <a:rPr lang="en-US" noProof="0" dirty="0" err="1" smtClean="0"/>
              <a:t>Klicka</a:t>
            </a:r>
            <a:r>
              <a:rPr lang="en-US" noProof="0" dirty="0" smtClean="0"/>
              <a:t> </a:t>
            </a:r>
            <a:r>
              <a:rPr lang="en-US" noProof="0" dirty="0" err="1" smtClean="0"/>
              <a:t>här</a:t>
            </a:r>
            <a:r>
              <a:rPr lang="en-US" noProof="0" dirty="0" smtClean="0"/>
              <a:t> </a:t>
            </a:r>
            <a:r>
              <a:rPr lang="en-US" noProof="0" dirty="0" err="1" smtClean="0"/>
              <a:t>för</a:t>
            </a:r>
            <a:r>
              <a:rPr lang="en-US" noProof="0" dirty="0" smtClean="0"/>
              <a:t> </a:t>
            </a:r>
            <a:r>
              <a:rPr lang="en-US" noProof="0" dirty="0" err="1" smtClean="0"/>
              <a:t>att</a:t>
            </a:r>
            <a:r>
              <a:rPr lang="en-US" noProof="0" dirty="0" smtClean="0"/>
              <a:t> </a:t>
            </a:r>
            <a:r>
              <a:rPr lang="en-US" noProof="0" dirty="0" err="1" smtClean="0"/>
              <a:t>ändra</a:t>
            </a:r>
            <a:r>
              <a:rPr lang="en-US" noProof="0" dirty="0" smtClean="0"/>
              <a:t> format </a:t>
            </a:r>
            <a:r>
              <a:rPr lang="en-US" noProof="0" dirty="0" err="1" smtClean="0"/>
              <a:t>på</a:t>
            </a:r>
            <a:r>
              <a:rPr lang="en-US" noProof="0" dirty="0" smtClean="0"/>
              <a:t> </a:t>
            </a:r>
            <a:r>
              <a:rPr lang="en-US" noProof="0" dirty="0" err="1" smtClean="0"/>
              <a:t>bakgrundstexten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Nivå</a:t>
            </a:r>
            <a:r>
              <a:rPr lang="en-US" noProof="0" dirty="0" smtClean="0"/>
              <a:t> </a:t>
            </a:r>
            <a:r>
              <a:rPr lang="en-US" noProof="0" dirty="0" err="1" smtClean="0"/>
              <a:t>två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Nivå</a:t>
            </a:r>
            <a:r>
              <a:rPr lang="en-US" noProof="0" dirty="0" smtClean="0"/>
              <a:t> </a:t>
            </a:r>
            <a:r>
              <a:rPr lang="en-US" noProof="0" dirty="0" err="1" smtClean="0"/>
              <a:t>tre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Nivå</a:t>
            </a:r>
            <a:r>
              <a:rPr lang="en-US" noProof="0" dirty="0" smtClean="0"/>
              <a:t> </a:t>
            </a:r>
            <a:r>
              <a:rPr lang="en-US" noProof="0" dirty="0" err="1" smtClean="0"/>
              <a:t>fyra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Nivå</a:t>
            </a:r>
            <a:r>
              <a:rPr lang="en-US" noProof="0" dirty="0" smtClean="0"/>
              <a:t> fem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6505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01456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samarbetspart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Klicka</a:t>
            </a:r>
            <a:r>
              <a:rPr lang="en-US" noProof="0" dirty="0" smtClean="0"/>
              <a:t> </a:t>
            </a:r>
            <a:r>
              <a:rPr lang="en-US" noProof="0" dirty="0" err="1" smtClean="0"/>
              <a:t>här</a:t>
            </a:r>
            <a:r>
              <a:rPr lang="en-US" noProof="0" dirty="0" smtClean="0"/>
              <a:t> </a:t>
            </a:r>
            <a:r>
              <a:rPr lang="en-US" noProof="0" dirty="0" err="1" smtClean="0"/>
              <a:t>för</a:t>
            </a:r>
            <a:r>
              <a:rPr lang="en-US" noProof="0" dirty="0" smtClean="0"/>
              <a:t> </a:t>
            </a:r>
            <a:r>
              <a:rPr lang="en-US" noProof="0" dirty="0" err="1" smtClean="0"/>
              <a:t>att</a:t>
            </a:r>
            <a:r>
              <a:rPr lang="en-US" noProof="0" dirty="0" smtClean="0"/>
              <a:t> </a:t>
            </a:r>
            <a:r>
              <a:rPr lang="en-US" noProof="0" dirty="0" err="1" smtClean="0"/>
              <a:t>ändra</a:t>
            </a:r>
            <a:r>
              <a:rPr lang="en-US" noProof="0" dirty="0" smtClean="0"/>
              <a:t> format</a:t>
            </a:r>
            <a:endParaRPr lang="en-US" noProof="0" dirty="0"/>
          </a:p>
        </p:txBody>
      </p:sp>
      <p:sp>
        <p:nvSpPr>
          <p:cNvPr id="10" name="Platshållare för innehåll 9"/>
          <p:cNvSpPr>
            <a:spLocks noGrp="1"/>
          </p:cNvSpPr>
          <p:nvPr>
            <p:ph sz="quarter" idx="16"/>
          </p:nvPr>
        </p:nvSpPr>
        <p:spPr>
          <a:xfrm>
            <a:off x="2130425" y="2066400"/>
            <a:ext cx="8024400" cy="4474800"/>
          </a:xfrm>
        </p:spPr>
        <p:txBody>
          <a:bodyPr/>
          <a:lstStyle/>
          <a:p>
            <a:pPr lvl="0"/>
            <a:r>
              <a:rPr lang="en-US" noProof="0" dirty="0" err="1" smtClean="0"/>
              <a:t>Klicka</a:t>
            </a:r>
            <a:r>
              <a:rPr lang="en-US" noProof="0" dirty="0" smtClean="0"/>
              <a:t> </a:t>
            </a:r>
            <a:r>
              <a:rPr lang="en-US" noProof="0" dirty="0" err="1" smtClean="0"/>
              <a:t>här</a:t>
            </a:r>
            <a:r>
              <a:rPr lang="en-US" noProof="0" dirty="0" smtClean="0"/>
              <a:t> </a:t>
            </a:r>
            <a:r>
              <a:rPr lang="en-US" noProof="0" dirty="0" err="1" smtClean="0"/>
              <a:t>för</a:t>
            </a:r>
            <a:r>
              <a:rPr lang="en-US" noProof="0" dirty="0" smtClean="0"/>
              <a:t> </a:t>
            </a:r>
            <a:r>
              <a:rPr lang="en-US" noProof="0" dirty="0" err="1" smtClean="0"/>
              <a:t>att</a:t>
            </a:r>
            <a:r>
              <a:rPr lang="en-US" noProof="0" dirty="0" smtClean="0"/>
              <a:t> </a:t>
            </a:r>
            <a:r>
              <a:rPr lang="en-US" noProof="0" dirty="0" err="1" smtClean="0"/>
              <a:t>ändra</a:t>
            </a:r>
            <a:r>
              <a:rPr lang="en-US" noProof="0" dirty="0" smtClean="0"/>
              <a:t> format </a:t>
            </a:r>
            <a:r>
              <a:rPr lang="en-US" noProof="0" dirty="0" err="1" smtClean="0"/>
              <a:t>på</a:t>
            </a:r>
            <a:r>
              <a:rPr lang="en-US" noProof="0" dirty="0" smtClean="0"/>
              <a:t> </a:t>
            </a:r>
            <a:r>
              <a:rPr lang="en-US" noProof="0" dirty="0" err="1" smtClean="0"/>
              <a:t>bakgrundstexten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Nivå</a:t>
            </a:r>
            <a:r>
              <a:rPr lang="en-US" noProof="0" dirty="0" smtClean="0"/>
              <a:t> </a:t>
            </a:r>
            <a:r>
              <a:rPr lang="en-US" noProof="0" dirty="0" err="1" smtClean="0"/>
              <a:t>två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Nivå</a:t>
            </a:r>
            <a:r>
              <a:rPr lang="en-US" noProof="0" dirty="0" smtClean="0"/>
              <a:t> </a:t>
            </a:r>
            <a:r>
              <a:rPr lang="en-US" noProof="0" dirty="0" err="1" smtClean="0"/>
              <a:t>tre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Nivå</a:t>
            </a:r>
            <a:r>
              <a:rPr lang="en-US" noProof="0" dirty="0" smtClean="0"/>
              <a:t> </a:t>
            </a:r>
            <a:r>
              <a:rPr lang="en-US" noProof="0" dirty="0" err="1" smtClean="0"/>
              <a:t>fyra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Nivå</a:t>
            </a:r>
            <a:r>
              <a:rPr lang="en-US" noProof="0" dirty="0" smtClean="0"/>
              <a:t> fem</a:t>
            </a:r>
            <a:endParaRPr lang="en-US" noProof="0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489046" y="6708795"/>
            <a:ext cx="714380" cy="714371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00"/>
            </a:lvl1pPr>
          </a:lstStyle>
          <a:p>
            <a:pPr lvl="0"/>
            <a:endParaRPr lang="en-US" noProof="0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310588" y="6708795"/>
            <a:ext cx="714380" cy="714371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00"/>
            </a:lvl1pPr>
          </a:lstStyle>
          <a:p>
            <a:pPr lvl="0"/>
            <a:endParaRPr lang="en-US" noProof="0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132130" y="6708795"/>
            <a:ext cx="714380" cy="714371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00"/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0981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30425" y="422275"/>
            <a:ext cx="8002588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52144" rIns="104287" bIns="521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bakgrundsrubriken</a:t>
            </a:r>
          </a:p>
        </p:txBody>
      </p:sp>
      <p:pic>
        <p:nvPicPr>
          <p:cNvPr id="1027" name="Bildobjekt 9" descr="kth_eng_rgb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350838"/>
            <a:ext cx="847725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2130425" y="2065338"/>
            <a:ext cx="8026400" cy="44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4" name="Platshållare för datum 13"/>
          <p:cNvSpPr>
            <a:spLocks noGrp="1"/>
          </p:cNvSpPr>
          <p:nvPr>
            <p:ph type="dt" sz="half" idx="2"/>
          </p:nvPr>
        </p:nvSpPr>
        <p:spPr>
          <a:xfrm>
            <a:off x="252413" y="7164388"/>
            <a:ext cx="109220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000" smtClean="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sv-SE" dirty="0"/>
          </a:p>
        </p:txBody>
      </p:sp>
      <p:sp>
        <p:nvSpPr>
          <p:cNvPr id="15" name="Platshållare för sidfot 14"/>
          <p:cNvSpPr>
            <a:spLocks noGrp="1"/>
          </p:cNvSpPr>
          <p:nvPr>
            <p:ph type="ftr" sz="quarter" idx="3"/>
          </p:nvPr>
        </p:nvSpPr>
        <p:spPr>
          <a:xfrm>
            <a:off x="2130425" y="7164388"/>
            <a:ext cx="4625975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1000" dirty="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sv-SE" dirty="0"/>
          </a:p>
        </p:txBody>
      </p:sp>
      <p:sp>
        <p:nvSpPr>
          <p:cNvPr id="16" name="Platshållare för bildnummer 15"/>
          <p:cNvSpPr>
            <a:spLocks noGrp="1"/>
          </p:cNvSpPr>
          <p:nvPr>
            <p:ph type="sldNum" sz="quarter" idx="4"/>
          </p:nvPr>
        </p:nvSpPr>
        <p:spPr>
          <a:xfrm>
            <a:off x="9918700" y="7164388"/>
            <a:ext cx="5270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defRPr sz="1000" smtClean="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62CFD433-8D79-4D2A-95EF-483658FE4510}" type="slidenum">
              <a:rPr lang="sv-SE"/>
              <a:pPr>
                <a:defRPr/>
              </a:pPr>
              <a:t>‹#›</a:t>
            </a:fld>
            <a:endParaRPr lang="sv-S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42988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+mj-ea"/>
          <a:cs typeface="+mj-cs"/>
        </a:defRPr>
      </a:lvl1pPr>
      <a:lvl2pPr algn="l" defTabSz="1042988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Verdana" charset="0"/>
        </a:defRPr>
      </a:lvl2pPr>
      <a:lvl3pPr algn="l" defTabSz="1042988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Verdana" charset="0"/>
        </a:defRPr>
      </a:lvl3pPr>
      <a:lvl4pPr algn="l" defTabSz="1042988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Verdana" charset="0"/>
        </a:defRPr>
      </a:lvl4pPr>
      <a:lvl5pPr algn="l" defTabSz="1042988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Verdana" charset="0"/>
        </a:defRPr>
      </a:lvl5pPr>
      <a:lvl6pPr marL="457200" algn="l" defTabSz="1042988" rtl="0" eaLnBrk="1" fontAlgn="base" hangingPunct="1">
        <a:spcBef>
          <a:spcPct val="0"/>
        </a:spcBef>
        <a:spcAft>
          <a:spcPct val="0"/>
        </a:spcAft>
        <a:defRPr sz="3600">
          <a:solidFill>
            <a:srgbClr val="B81100"/>
          </a:solidFill>
          <a:latin typeface="Verdana" charset="0"/>
        </a:defRPr>
      </a:lvl6pPr>
      <a:lvl7pPr marL="914400" algn="l" defTabSz="1042988" rtl="0" eaLnBrk="1" fontAlgn="base" hangingPunct="1">
        <a:spcBef>
          <a:spcPct val="0"/>
        </a:spcBef>
        <a:spcAft>
          <a:spcPct val="0"/>
        </a:spcAft>
        <a:defRPr sz="3600">
          <a:solidFill>
            <a:srgbClr val="B81100"/>
          </a:solidFill>
          <a:latin typeface="Verdana" charset="0"/>
        </a:defRPr>
      </a:lvl7pPr>
      <a:lvl8pPr marL="1371600" algn="l" defTabSz="1042988" rtl="0" eaLnBrk="1" fontAlgn="base" hangingPunct="1">
        <a:spcBef>
          <a:spcPct val="0"/>
        </a:spcBef>
        <a:spcAft>
          <a:spcPct val="0"/>
        </a:spcAft>
        <a:defRPr sz="3600">
          <a:solidFill>
            <a:srgbClr val="B81100"/>
          </a:solidFill>
          <a:latin typeface="Verdana" charset="0"/>
        </a:defRPr>
      </a:lvl8pPr>
      <a:lvl9pPr marL="1828800" algn="l" defTabSz="1042988" rtl="0" eaLnBrk="1" fontAlgn="base" hangingPunct="1">
        <a:spcBef>
          <a:spcPct val="0"/>
        </a:spcBef>
        <a:spcAft>
          <a:spcPct val="0"/>
        </a:spcAft>
        <a:defRPr sz="3600">
          <a:solidFill>
            <a:srgbClr val="B81100"/>
          </a:solidFill>
          <a:latin typeface="Verdana" charset="0"/>
        </a:defRPr>
      </a:lvl9pPr>
    </p:titleStyle>
    <p:bodyStyle>
      <a:lvl1pPr marL="204788" indent="-204788" algn="l" defTabSz="1042988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504825" indent="-209550" algn="l" defTabSz="1042988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-"/>
        <a:defRPr sz="2000">
          <a:solidFill>
            <a:schemeClr val="tx1"/>
          </a:solidFill>
          <a:latin typeface="+mn-lt"/>
        </a:defRPr>
      </a:lvl2pPr>
      <a:lvl3pPr marL="754063" indent="-260350" algn="l" defTabSz="1042988" rtl="0" eaLnBrk="1" fontAlgn="base" hangingPunct="1">
        <a:spcBef>
          <a:spcPts val="600"/>
        </a:spcBef>
        <a:spcAft>
          <a:spcPct val="0"/>
        </a:spcAft>
        <a:buClr>
          <a:schemeClr val="accent2"/>
        </a:buClr>
        <a:buSzPct val="90000"/>
        <a:buFont typeface="Arial" charset="0"/>
        <a:buChar char="•"/>
        <a:defRPr>
          <a:solidFill>
            <a:schemeClr val="tx1"/>
          </a:solidFill>
          <a:latin typeface="+mn-lt"/>
        </a:defRPr>
      </a:lvl3pPr>
      <a:lvl4pPr marL="1030288" indent="-261938" algn="l" defTabSz="1042988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1281113" indent="-260350" algn="l" defTabSz="1042988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>
          <a:solidFill>
            <a:schemeClr val="tx1"/>
          </a:solidFill>
          <a:latin typeface="+mn-lt"/>
        </a:defRPr>
      </a:lvl5pPr>
      <a:lvl6pPr marL="2803525" indent="-260350" algn="l" defTabSz="1042988" rtl="0" eaLnBrk="1" fontAlgn="base" hangingPunct="1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6pPr>
      <a:lvl7pPr marL="3260725" indent="-260350" algn="l" defTabSz="1042988" rtl="0" eaLnBrk="1" fontAlgn="base" hangingPunct="1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7pPr>
      <a:lvl8pPr marL="3717925" indent="-260350" algn="l" defTabSz="1042988" rtl="0" eaLnBrk="1" fontAlgn="base" hangingPunct="1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8pPr>
      <a:lvl9pPr marL="4175125" indent="-260350" algn="l" defTabSz="1042988" rtl="0" eaLnBrk="1" fontAlgn="base" hangingPunct="1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30425" y="422275"/>
            <a:ext cx="8002588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52144" rIns="104287" bIns="521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 smtClean="0"/>
              <a:t>Klicka</a:t>
            </a:r>
            <a:r>
              <a:rPr lang="en-US" noProof="0" dirty="0" smtClean="0"/>
              <a:t> </a:t>
            </a:r>
            <a:r>
              <a:rPr lang="en-US" noProof="0" dirty="0" err="1" smtClean="0"/>
              <a:t>här</a:t>
            </a:r>
            <a:r>
              <a:rPr lang="en-US" noProof="0" dirty="0" smtClean="0"/>
              <a:t> </a:t>
            </a:r>
            <a:r>
              <a:rPr lang="en-US" noProof="0" dirty="0" err="1" smtClean="0"/>
              <a:t>för</a:t>
            </a:r>
            <a:r>
              <a:rPr lang="en-US" noProof="0" dirty="0" smtClean="0"/>
              <a:t> </a:t>
            </a:r>
            <a:r>
              <a:rPr lang="en-US" noProof="0" dirty="0" err="1" smtClean="0"/>
              <a:t>att</a:t>
            </a:r>
            <a:r>
              <a:rPr lang="en-US" noProof="0" dirty="0" smtClean="0"/>
              <a:t> </a:t>
            </a:r>
            <a:r>
              <a:rPr lang="en-US" noProof="0" dirty="0" err="1" smtClean="0"/>
              <a:t>ändra</a:t>
            </a:r>
            <a:r>
              <a:rPr lang="en-US" noProof="0" dirty="0" smtClean="0"/>
              <a:t> format </a:t>
            </a:r>
            <a:r>
              <a:rPr lang="en-US" noProof="0" dirty="0" err="1" smtClean="0"/>
              <a:t>på</a:t>
            </a:r>
            <a:r>
              <a:rPr lang="en-US" noProof="0" dirty="0" smtClean="0"/>
              <a:t> </a:t>
            </a:r>
            <a:r>
              <a:rPr lang="en-US" noProof="0" dirty="0" err="1" smtClean="0"/>
              <a:t>bakgrundsrubriken</a:t>
            </a:r>
            <a:endParaRPr lang="en-US" noProof="0" dirty="0" smtClean="0"/>
          </a:p>
        </p:txBody>
      </p:sp>
      <p:pic>
        <p:nvPicPr>
          <p:cNvPr id="2051" name="Bildobjekt 9" descr="kth_eng_rgb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350838"/>
            <a:ext cx="847725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2130425" y="2065338"/>
            <a:ext cx="8026400" cy="44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02" r:id="rId2"/>
    <p:sldLayoutId id="2147483703" r:id="rId3"/>
    <p:sldLayoutId id="2147483704" r:id="rId4"/>
    <p:sldLayoutId id="2147483705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42988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+mj-ea"/>
          <a:cs typeface="+mj-cs"/>
        </a:defRPr>
      </a:lvl1pPr>
      <a:lvl2pPr algn="l" defTabSz="1042988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Verdana" charset="0"/>
        </a:defRPr>
      </a:lvl2pPr>
      <a:lvl3pPr algn="l" defTabSz="1042988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Verdana" charset="0"/>
        </a:defRPr>
      </a:lvl3pPr>
      <a:lvl4pPr algn="l" defTabSz="1042988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Verdana" charset="0"/>
        </a:defRPr>
      </a:lvl4pPr>
      <a:lvl5pPr algn="l" defTabSz="1042988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Verdana" charset="0"/>
        </a:defRPr>
      </a:lvl5pPr>
      <a:lvl6pPr marL="457200" algn="l" defTabSz="1042988" rtl="0" eaLnBrk="1" fontAlgn="base" hangingPunct="1">
        <a:spcBef>
          <a:spcPct val="0"/>
        </a:spcBef>
        <a:spcAft>
          <a:spcPct val="0"/>
        </a:spcAft>
        <a:defRPr sz="3600">
          <a:solidFill>
            <a:srgbClr val="B81100"/>
          </a:solidFill>
          <a:latin typeface="Verdana" charset="0"/>
        </a:defRPr>
      </a:lvl6pPr>
      <a:lvl7pPr marL="914400" algn="l" defTabSz="1042988" rtl="0" eaLnBrk="1" fontAlgn="base" hangingPunct="1">
        <a:spcBef>
          <a:spcPct val="0"/>
        </a:spcBef>
        <a:spcAft>
          <a:spcPct val="0"/>
        </a:spcAft>
        <a:defRPr sz="3600">
          <a:solidFill>
            <a:srgbClr val="B81100"/>
          </a:solidFill>
          <a:latin typeface="Verdana" charset="0"/>
        </a:defRPr>
      </a:lvl7pPr>
      <a:lvl8pPr marL="1371600" algn="l" defTabSz="1042988" rtl="0" eaLnBrk="1" fontAlgn="base" hangingPunct="1">
        <a:spcBef>
          <a:spcPct val="0"/>
        </a:spcBef>
        <a:spcAft>
          <a:spcPct val="0"/>
        </a:spcAft>
        <a:defRPr sz="3600">
          <a:solidFill>
            <a:srgbClr val="B81100"/>
          </a:solidFill>
          <a:latin typeface="Verdana" charset="0"/>
        </a:defRPr>
      </a:lvl8pPr>
      <a:lvl9pPr marL="1828800" algn="l" defTabSz="1042988" rtl="0" eaLnBrk="1" fontAlgn="base" hangingPunct="1">
        <a:spcBef>
          <a:spcPct val="0"/>
        </a:spcBef>
        <a:spcAft>
          <a:spcPct val="0"/>
        </a:spcAft>
        <a:defRPr sz="3600">
          <a:solidFill>
            <a:srgbClr val="B81100"/>
          </a:solidFill>
          <a:latin typeface="Verdana" charset="0"/>
        </a:defRPr>
      </a:lvl9pPr>
    </p:titleStyle>
    <p:bodyStyle>
      <a:lvl1pPr marL="204788" indent="-204788" algn="l" defTabSz="1042988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504825" indent="-209550" algn="l" defTabSz="1042988" rtl="0" fontAlgn="base">
        <a:spcBef>
          <a:spcPct val="20000"/>
        </a:spcBef>
        <a:spcAft>
          <a:spcPct val="0"/>
        </a:spcAft>
        <a:buFont typeface="Verdana" pitchFamily="34" charset="0"/>
        <a:buChar char="-"/>
        <a:defRPr sz="2000">
          <a:solidFill>
            <a:schemeClr val="tx1"/>
          </a:solidFill>
          <a:latin typeface="+mn-lt"/>
        </a:defRPr>
      </a:lvl2pPr>
      <a:lvl3pPr marL="754063" indent="-260350" algn="l" defTabSz="1042988" rtl="0" fontAlgn="base">
        <a:spcBef>
          <a:spcPts val="600"/>
        </a:spcBef>
        <a:spcAft>
          <a:spcPct val="0"/>
        </a:spcAft>
        <a:buClr>
          <a:schemeClr val="accent2"/>
        </a:buClr>
        <a:buSzPct val="90000"/>
        <a:buFont typeface="Arial" charset="0"/>
        <a:buChar char="•"/>
        <a:defRPr>
          <a:solidFill>
            <a:schemeClr val="tx1"/>
          </a:solidFill>
          <a:latin typeface="+mn-lt"/>
        </a:defRPr>
      </a:lvl3pPr>
      <a:lvl4pPr marL="1030288" indent="-261938" algn="l" defTabSz="1042988" rtl="0" fontAlgn="base">
        <a:spcBef>
          <a:spcPct val="20000"/>
        </a:spcBef>
        <a:spcAft>
          <a:spcPct val="0"/>
        </a:spcAft>
        <a:buFont typeface="Verdana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1281113" indent="-260350" algn="l" defTabSz="1042988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>
          <a:solidFill>
            <a:schemeClr val="tx1"/>
          </a:solidFill>
          <a:latin typeface="+mn-lt"/>
        </a:defRPr>
      </a:lvl5pPr>
      <a:lvl6pPr marL="2803525" indent="-260350" algn="l" defTabSz="1042988" rtl="0" eaLnBrk="1" fontAlgn="base" hangingPunct="1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6pPr>
      <a:lvl7pPr marL="3260725" indent="-260350" algn="l" defTabSz="1042988" rtl="0" eaLnBrk="1" fontAlgn="base" hangingPunct="1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7pPr>
      <a:lvl8pPr marL="3717925" indent="-260350" algn="l" defTabSz="1042988" rtl="0" eaLnBrk="1" fontAlgn="base" hangingPunct="1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8pPr>
      <a:lvl9pPr marL="4175125" indent="-260350" algn="l" defTabSz="1042988" rtl="0" eaLnBrk="1" fontAlgn="base" hangingPunct="1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 Schedule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691810318"/>
              </p:ext>
            </p:extLst>
          </p:nvPr>
        </p:nvGraphicFramePr>
        <p:xfrm>
          <a:off x="665386" y="1547589"/>
          <a:ext cx="9721080" cy="546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398"/>
                <a:gridCol w="1738730"/>
                <a:gridCol w="7033952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When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What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How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9:00 – 10:30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Introduction to Linked Data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u="sng" dirty="0" smtClean="0"/>
                        <a:t>Target</a:t>
                      </a:r>
                      <a:r>
                        <a:rPr lang="en-GB" sz="1600" dirty="0" smtClean="0"/>
                        <a:t>: Anyone</a:t>
                      </a:r>
                      <a:r>
                        <a:rPr lang="en-GB" sz="1600" baseline="0" dirty="0" smtClean="0"/>
                        <a:t> involved in Linked Data projects (at any level)</a:t>
                      </a:r>
                      <a:endParaRPr lang="en-GB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u="sng" dirty="0" smtClean="0"/>
                        <a:t>Aim</a:t>
                      </a:r>
                      <a:r>
                        <a:rPr lang="en-GB" sz="1600" dirty="0" smtClean="0"/>
                        <a:t>: An overview</a:t>
                      </a:r>
                      <a:r>
                        <a:rPr lang="en-GB" sz="1600" baseline="0" dirty="0" smtClean="0"/>
                        <a:t> of the Linked Data principles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aseline="0" dirty="0" smtClean="0"/>
                        <a:t>Some technical concepts of Linked 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10:30</a:t>
                      </a:r>
                      <a:r>
                        <a:rPr lang="en-GB" sz="1600" baseline="0" dirty="0" smtClean="0">
                          <a:solidFill>
                            <a:schemeClr val="tx1"/>
                          </a:solidFill>
                        </a:rPr>
                        <a:t> – 10:45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i="1" dirty="0" smtClean="0"/>
                        <a:t>Break</a:t>
                      </a:r>
                      <a:endParaRPr lang="en-GB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i="1" dirty="0" smtClean="0"/>
                        <a:t>Drink Coffee!</a:t>
                      </a:r>
                      <a:endParaRPr lang="en-GB" sz="16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10:45 – 11:15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Introduction to the OSLC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u="sng" dirty="0" smtClean="0"/>
                        <a:t>Target</a:t>
                      </a:r>
                      <a:r>
                        <a:rPr lang="en-GB" sz="1600" dirty="0" smtClean="0"/>
                        <a:t>: Anyone</a:t>
                      </a:r>
                      <a:r>
                        <a:rPr lang="en-GB" sz="1600" baseline="0" dirty="0" smtClean="0"/>
                        <a:t> involved in </a:t>
                      </a:r>
                      <a:r>
                        <a:rPr lang="en-GB" sz="1600" baseline="0" dirty="0" smtClean="0"/>
                        <a:t>Linked Data </a:t>
                      </a:r>
                      <a:r>
                        <a:rPr lang="en-GB" sz="1600" baseline="0" dirty="0" smtClean="0"/>
                        <a:t>projects (at any level)</a:t>
                      </a:r>
                      <a:endParaRPr lang="en-GB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u="sng" dirty="0" smtClean="0"/>
                        <a:t>Aim</a:t>
                      </a:r>
                      <a:r>
                        <a:rPr lang="en-GB" sz="1600" dirty="0" smtClean="0"/>
                        <a:t>: An overview of the OSLC standard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 smtClean="0"/>
                        <a:t>Some</a:t>
                      </a:r>
                      <a:r>
                        <a:rPr lang="en-GB" sz="1600" baseline="0" dirty="0" smtClean="0"/>
                        <a:t> </a:t>
                      </a:r>
                      <a:r>
                        <a:rPr lang="en-GB" sz="1600" dirty="0" smtClean="0"/>
                        <a:t>insight </a:t>
                      </a:r>
                      <a:r>
                        <a:rPr lang="en-GB" sz="1600" dirty="0" smtClean="0"/>
                        <a:t>into</a:t>
                      </a:r>
                      <a:r>
                        <a:rPr lang="en-GB" sz="1600" baseline="0" dirty="0" smtClean="0"/>
                        <a:t> aspects of </a:t>
                      </a:r>
                      <a:r>
                        <a:rPr lang="en-GB" sz="1600" baseline="0" dirty="0" smtClean="0"/>
                        <a:t>relevance.</a:t>
                      </a:r>
                      <a:endParaRPr lang="en-GB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11:15 – 12:15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i="1" dirty="0" smtClean="0"/>
                        <a:t>Lunch</a:t>
                      </a:r>
                      <a:endParaRPr lang="en-GB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i="1" dirty="0" smtClean="0"/>
                        <a:t>Eat Food!</a:t>
                      </a:r>
                      <a:endParaRPr lang="en-GB" sz="16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12:15 – 17:00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Adaptor Development</a:t>
                      </a:r>
                      <a:r>
                        <a:rPr lang="en-GB" sz="1600" baseline="0" dirty="0" smtClean="0"/>
                        <a:t> </a:t>
                      </a:r>
                    </a:p>
                    <a:p>
                      <a:r>
                        <a:rPr lang="en-GB" sz="1600" baseline="0" dirty="0" smtClean="0"/>
                        <a:t>- Hands-on workshop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u="sng" dirty="0" smtClean="0"/>
                        <a:t>Target</a:t>
                      </a:r>
                      <a:r>
                        <a:rPr lang="en-GB" sz="1600" dirty="0" smtClean="0"/>
                        <a:t>: Developers and</a:t>
                      </a:r>
                      <a:r>
                        <a:rPr lang="en-GB" sz="1600" baseline="0" dirty="0" smtClean="0"/>
                        <a:t> architects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u="sng" baseline="0" dirty="0" smtClean="0"/>
                        <a:t>Aim</a:t>
                      </a:r>
                      <a:r>
                        <a:rPr lang="en-GB" sz="1600" baseline="0" dirty="0" smtClean="0"/>
                        <a:t>: We will prototype a toolchain with 2-3 tools, one of which is JIRA.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aseline="0" dirty="0" smtClean="0"/>
                        <a:t>We will learn about Eclipse Lyo SDK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aseline="0" dirty="0" smtClean="0"/>
                        <a:t>We will Java program (and draw pictures)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aseline="0" dirty="0" smtClean="0"/>
                        <a:t>A starting embryo for a JIRA adaptor.</a:t>
                      </a:r>
                      <a:endParaRPr lang="en-GB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387432AA-2191-43D4-BD33-755093D3153B}" type="slidenum">
              <a:rPr lang="en-US" noProof="0" smtClean="0"/>
              <a:pPr>
                <a:defRPr/>
              </a:pPr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4724310"/>
      </p:ext>
    </p:extLst>
  </p:cSld>
  <p:clrMapOvr>
    <a:masterClrMapping/>
  </p:clrMapOvr>
</p:sld>
</file>

<file path=ppt/theme/theme1.xml><?xml version="1.0" encoding="utf-8"?>
<a:theme xmlns:a="http://schemas.openxmlformats.org/drawingml/2006/main" name="kth-mall-en">
  <a:themeElements>
    <a:clrScheme name="KTH Colour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C54A6"/>
      </a:accent1>
      <a:accent2>
        <a:srgbClr val="808080"/>
      </a:accent2>
      <a:accent3>
        <a:srgbClr val="9D102D"/>
      </a:accent3>
      <a:accent4>
        <a:srgbClr val="E3DCC0"/>
      </a:accent4>
      <a:accent5>
        <a:srgbClr val="7F8E2B"/>
      </a:accent5>
      <a:accent6>
        <a:srgbClr val="404616"/>
      </a:accent6>
      <a:hlink>
        <a:srgbClr val="009999"/>
      </a:hlink>
      <a:folHlink>
        <a:srgbClr val="99CC00"/>
      </a:folHlink>
    </a:clrScheme>
    <a:fontScheme name="KTH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  <a:scene3d>
          <a:camera prst="orthographicFront"/>
          <a:lightRig rig="threePt" dir="t"/>
        </a:scene3d>
        <a:sp3d>
          <a:bevelT/>
        </a:sp3d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solidFill>
              <a:schemeClr val="bg1"/>
            </a:soli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Office-t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m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m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m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m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m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m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KTH - without footer">
  <a:themeElements>
    <a:clrScheme name="KTH Colour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C54A6"/>
      </a:accent1>
      <a:accent2>
        <a:srgbClr val="808080"/>
      </a:accent2>
      <a:accent3>
        <a:srgbClr val="9D102D"/>
      </a:accent3>
      <a:accent4>
        <a:srgbClr val="E3DCC0"/>
      </a:accent4>
      <a:accent5>
        <a:srgbClr val="7F8E2B"/>
      </a:accent5>
      <a:accent6>
        <a:srgbClr val="404616"/>
      </a:accent6>
      <a:hlink>
        <a:srgbClr val="009999"/>
      </a:hlink>
      <a:folHlink>
        <a:srgbClr val="99CC00"/>
      </a:folHlink>
    </a:clrScheme>
    <a:fontScheme name="KTH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Office-t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m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m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m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m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m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m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kth-mall-en</Template>
  <TotalTime>112</TotalTime>
  <Words>145</Words>
  <Application>Microsoft Office PowerPoint</Application>
  <PresentationFormat>Custom</PresentationFormat>
  <Paragraphs>29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kth-mall-en</vt:lpstr>
      <vt:lpstr>KTH - without footer</vt:lpstr>
      <vt:lpstr>Agenda Schedule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Edin Grimheden</dc:creator>
  <cp:lastModifiedBy>Jad El-khoury</cp:lastModifiedBy>
  <cp:revision>366</cp:revision>
  <cp:lastPrinted>2015-11-03T09:49:20Z</cp:lastPrinted>
  <dcterms:created xsi:type="dcterms:W3CDTF">2013-01-14T08:16:07Z</dcterms:created>
  <dcterms:modified xsi:type="dcterms:W3CDTF">2018-01-20T21:45:59Z</dcterms:modified>
</cp:coreProperties>
</file>