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56" r:id="rId3"/>
    <p:sldId id="311" r:id="rId4"/>
    <p:sldId id="341" r:id="rId5"/>
    <p:sldId id="347" r:id="rId6"/>
    <p:sldId id="346" r:id="rId7"/>
    <p:sldId id="314" r:id="rId8"/>
    <p:sldId id="345" r:id="rId9"/>
  </p:sldIdLst>
  <p:sldSz cx="10691813" cy="7559675"/>
  <p:notesSz cx="10234613" cy="70993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0" autoAdjust="0"/>
    <p:restoredTop sz="80486" autoAdjust="0"/>
  </p:normalViewPr>
  <p:slideViewPr>
    <p:cSldViewPr>
      <p:cViewPr>
        <p:scale>
          <a:sx n="70" d="100"/>
          <a:sy n="70" d="100"/>
        </p:scale>
        <p:origin x="-4188" y="-1236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l">
              <a:defRPr sz="13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8236" y="1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r">
              <a:defRPr sz="1300"/>
            </a:lvl1pPr>
          </a:lstStyle>
          <a:p>
            <a:fld id="{A6B07DE1-FE2E-45B1-858C-CC20AB358C43}" type="datetimeFigureOut">
              <a:rPr lang="sv-SE" smtClean="0"/>
              <a:t>2018-01-20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2859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l">
              <a:defRPr sz="13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8236" y="6742859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r">
              <a:defRPr sz="1300"/>
            </a:lvl1pPr>
          </a:lstStyle>
          <a:p>
            <a:fld id="{C9EE86DE-A2C8-4A10-9799-409FE963371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4275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6" y="1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3738" y="531813"/>
            <a:ext cx="37671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8" y="3372169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6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616" y="6744336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fld id="{9851054E-4BFA-4B96-8D1F-377E78DA9BCF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87890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1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Aim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standalone</a:t>
            </a:r>
            <a:r>
              <a:rPr lang="sv-SE" baseline="0" dirty="0" smtClean="0"/>
              <a:t> setup on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computer.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2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Aim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standalone</a:t>
            </a:r>
            <a:r>
              <a:rPr lang="sv-SE" baseline="0" dirty="0" smtClean="0"/>
              <a:t> setup on </a:t>
            </a:r>
            <a:r>
              <a:rPr lang="sv-SE" baseline="0" dirty="0" err="1" smtClean="0"/>
              <a:t>your</a:t>
            </a:r>
            <a:r>
              <a:rPr lang="sv-SE" baseline="0" smtClean="0"/>
              <a:t> computer.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3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Aim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standalone</a:t>
            </a:r>
            <a:r>
              <a:rPr lang="sv-SE" baseline="0" dirty="0" smtClean="0"/>
              <a:t> setup on </a:t>
            </a:r>
            <a:r>
              <a:rPr lang="sv-SE" baseline="0" dirty="0" err="1" smtClean="0"/>
              <a:t>your</a:t>
            </a:r>
            <a:r>
              <a:rPr lang="sv-SE" baseline="0" smtClean="0"/>
              <a:t> computer.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3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Aim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standalone</a:t>
            </a:r>
            <a:r>
              <a:rPr lang="sv-SE" baseline="0" dirty="0" smtClean="0"/>
              <a:t> setup on </a:t>
            </a:r>
            <a:r>
              <a:rPr lang="sv-SE" baseline="0" dirty="0" err="1" smtClean="0"/>
              <a:t>your</a:t>
            </a:r>
            <a:r>
              <a:rPr lang="sv-SE" baseline="0" smtClean="0"/>
              <a:t> computer.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3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5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Platshållare fö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6" name="Platshållare för sidfot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Platshållare för bild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31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D8A2B-121D-4360-8855-72BA8B39DCE8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650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7"/>
          <p:cNvCxnSpPr/>
          <p:nvPr/>
        </p:nvCxnSpPr>
        <p:spPr bwMode="auto">
          <a:xfrm>
            <a:off x="342900" y="7091363"/>
            <a:ext cx="6948488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latshållare för datum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2" name="Platshållare för sidfot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Platshållare för bildnumm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9425C-E0F6-47A6-8CF8-D5E4B314CFCF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43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35FF6-E1EA-4397-A573-DFAE32E46D8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960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6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</a:t>
            </a:r>
            <a:endParaRPr lang="en-US" noProof="0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bakgrundstexten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två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tre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fyra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Nivå</a:t>
            </a:r>
            <a:r>
              <a:rPr lang="en-US" noProof="0" dirty="0" smtClean="0"/>
              <a:t> fem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50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45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</a:t>
            </a:r>
            <a:endParaRPr lang="en-US" noProof="0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bakgrundstexten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två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tre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fyra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Nivå</a:t>
            </a:r>
            <a:r>
              <a:rPr lang="en-US" noProof="0" dirty="0" smtClean="0"/>
              <a:t> fem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8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422275"/>
            <a:ext cx="80025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bakgrundsrubriken</a:t>
            </a:r>
          </a:p>
        </p:txBody>
      </p:sp>
      <p:pic>
        <p:nvPicPr>
          <p:cNvPr id="1027" name="Bildobjekt 9" descr="kth_eng_rgb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50838"/>
            <a:ext cx="84772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2065338"/>
            <a:ext cx="8026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252413" y="7164388"/>
            <a:ext cx="109220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15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2130425" y="7164388"/>
            <a:ext cx="4625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 dirty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16" name="Platshållare för bildnummer 15"/>
          <p:cNvSpPr>
            <a:spLocks noGrp="1"/>
          </p:cNvSpPr>
          <p:nvPr>
            <p:ph type="sldNum" sz="quarter" idx="4"/>
          </p:nvPr>
        </p:nvSpPr>
        <p:spPr>
          <a:xfrm>
            <a:off x="9918700" y="7164388"/>
            <a:ext cx="5270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2CFD433-8D79-4D2A-95EF-483658FE4510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422275"/>
            <a:ext cx="80025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bakgrundsrubriken</a:t>
            </a:r>
            <a:endParaRPr lang="en-US" noProof="0" dirty="0" smtClean="0"/>
          </a:p>
        </p:txBody>
      </p:sp>
      <p:pic>
        <p:nvPicPr>
          <p:cNvPr id="2051" name="Bildobjekt 9" descr="kth_eng_rgb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50838"/>
            <a:ext cx="84772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2065338"/>
            <a:ext cx="8026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2" r:id="rId2"/>
    <p:sldLayoutId id="2147483703" r:id="rId3"/>
    <p:sldLayoutId id="2147483704" r:id="rId4"/>
    <p:sldLayoutId id="214748370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fontAlgn="base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d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na.apache.org/download/index.cg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3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30/JiraDataset/que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ocalhost:3030/JiraDataset/upda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Lyo/General_Setup_for_OSLC4J_Develop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Lyo/modelling_and_generation/instal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8112964" cy="112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Data Workshop</a:t>
            </a:r>
            <a:br>
              <a:rPr lang="en-US" dirty="0" smtClean="0"/>
            </a:br>
            <a:r>
              <a:rPr lang="en-US" dirty="0" smtClean="0"/>
              <a:t>- Installations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5510" y="3707829"/>
            <a:ext cx="7464892" cy="122501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Jad </a:t>
            </a:r>
            <a:r>
              <a:rPr lang="en-US" sz="1800" dirty="0" err="1" smtClean="0"/>
              <a:t>El-khoury</a:t>
            </a:r>
            <a:r>
              <a:rPr lang="en-US" sz="1800" dirty="0" smtClean="0"/>
              <a:t> 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   </a:t>
            </a:r>
            <a:r>
              <a:rPr lang="en-US" sz="1800" dirty="0" smtClean="0">
                <a:solidFill>
                  <a:schemeClr val="accent1"/>
                </a:solidFill>
                <a:hlinkClick r:id="rId3"/>
              </a:rPr>
              <a:t>jad@kth.se</a:t>
            </a:r>
            <a:endParaRPr lang="en-US" sz="1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- JIRA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Download and install JIRA server</a:t>
            </a:r>
          </a:p>
          <a:p>
            <a:pPr lvl="1"/>
            <a:r>
              <a:rPr lang="en-US" dirty="0" smtClean="0">
                <a:hlinkClick r:id="rId3"/>
              </a:rPr>
              <a:t>https://www.atlassian.com/software/jira/download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Test: Can you create a Jira Issue?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- Apache Jena </a:t>
            </a:r>
            <a:r>
              <a:rPr lang="en-US" dirty="0" err="1" smtClean="0"/>
              <a:t>Fuseki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691605"/>
            <a:ext cx="8024400" cy="540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Apache Jena </a:t>
            </a:r>
            <a:r>
              <a:rPr lang="en-US" dirty="0" err="1" smtClean="0"/>
              <a:t>Fuseki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https://jena.apache.org/download/index.cgi</a:t>
            </a:r>
            <a:endParaRPr lang="en-US" dirty="0" smtClean="0"/>
          </a:p>
          <a:p>
            <a:pPr marL="287338" indent="-342900">
              <a:buFont typeface="+mj-lt"/>
              <a:buAutoNum type="arabicPeriod"/>
            </a:pPr>
            <a:endParaRPr lang="en-US" dirty="0" smtClean="0"/>
          </a:p>
          <a:p>
            <a:pPr marL="287338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Fuseki</a:t>
            </a:r>
            <a:endParaRPr lang="en-US" dirty="0" smtClean="0"/>
          </a:p>
          <a:p>
            <a:pPr lvl="1"/>
            <a:r>
              <a:rPr lang="en-US" dirty="0" smtClean="0"/>
              <a:t>Unzip binary to a suitable location</a:t>
            </a:r>
          </a:p>
          <a:p>
            <a:pPr marL="287338" indent="-342900">
              <a:buFont typeface="+mj-lt"/>
              <a:buAutoNum type="arabicPeriod"/>
            </a:pPr>
            <a:endParaRPr lang="en-US" dirty="0" smtClean="0"/>
          </a:p>
          <a:p>
            <a:pPr marL="287338" indent="-3429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Fuseki</a:t>
            </a:r>
            <a:endParaRPr lang="en-US" dirty="0" smtClean="0"/>
          </a:p>
          <a:p>
            <a:pPr marL="587375" lvl="1" indent="-342900"/>
            <a:r>
              <a:rPr lang="en-US" dirty="0" smtClean="0"/>
              <a:t>Start a </a:t>
            </a:r>
            <a:r>
              <a:rPr lang="en-US" dirty="0" err="1" smtClean="0"/>
              <a:t>cmd</a:t>
            </a:r>
            <a:r>
              <a:rPr lang="en-US" dirty="0" smtClean="0"/>
              <a:t> prompt and execute &lt;</a:t>
            </a:r>
            <a:r>
              <a:rPr lang="en-US" dirty="0" err="1" smtClean="0"/>
              <a:t>path_to_fuseki</a:t>
            </a:r>
            <a:r>
              <a:rPr lang="en-US" dirty="0" smtClean="0"/>
              <a:t>&gt;\apache-jena-fuseki-2.5.0\fuseki-server.bat</a:t>
            </a:r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Browse to </a:t>
            </a:r>
            <a:r>
              <a:rPr lang="en-US" dirty="0" smtClean="0">
                <a:hlinkClick r:id="rId4"/>
              </a:rPr>
              <a:t>http://localhost:3030</a:t>
            </a:r>
            <a:r>
              <a:rPr lang="en-US" dirty="0" smtClean="0"/>
              <a:t> 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Test: Can you see something?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- Apache Jena </a:t>
            </a:r>
            <a:r>
              <a:rPr lang="en-US" dirty="0" err="1" smtClean="0"/>
              <a:t>Fuseki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691605"/>
            <a:ext cx="8024400" cy="540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”manage datasets” from the top menu</a:t>
            </a:r>
          </a:p>
          <a:p>
            <a:pPr marL="752475" lvl="1" indent="-457200">
              <a:buFont typeface="+mj-lt"/>
              <a:buAutoNum type="alphaLcPeriod"/>
            </a:pPr>
            <a:r>
              <a:rPr lang="en-US" dirty="0" smtClean="0"/>
              <a:t>select ”add new dataset”, with the following properties</a:t>
            </a:r>
          </a:p>
          <a:p>
            <a:pPr lvl="2"/>
            <a:r>
              <a:rPr lang="en-US" dirty="0" smtClean="0"/>
              <a:t>Dataset name: ” /</a:t>
            </a:r>
            <a:r>
              <a:rPr lang="en-US" dirty="0" err="1" smtClean="0"/>
              <a:t>JiraDataset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Dataset type: “Persistent”</a:t>
            </a:r>
          </a:p>
          <a:p>
            <a:pPr marL="752475" lvl="1" indent="-457200">
              <a:buFont typeface="+mj-lt"/>
              <a:buAutoNum type="alphaLcPeriod"/>
            </a:pPr>
            <a:r>
              <a:rPr lang="en-US" dirty="0" smtClean="0"/>
              <a:t>Press “Create dataset”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r="6831"/>
          <a:stretch/>
        </p:blipFill>
        <p:spPr bwMode="auto">
          <a:xfrm>
            <a:off x="4409802" y="3563813"/>
            <a:ext cx="5760640" cy="345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- Apache Jena </a:t>
            </a:r>
            <a:r>
              <a:rPr lang="en-US" dirty="0" err="1" smtClean="0"/>
              <a:t>Fuseki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691605"/>
            <a:ext cx="8024400" cy="540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”dataset” from the top menu</a:t>
            </a:r>
          </a:p>
          <a:p>
            <a:pPr marL="752475" lvl="1" indent="-457200">
              <a:buFont typeface="+mj-lt"/>
              <a:buAutoNum type="alphaLcPeriod"/>
            </a:pPr>
            <a:r>
              <a:rPr lang="en-US" dirty="0" smtClean="0"/>
              <a:t>Select the newly created ”/</a:t>
            </a:r>
            <a:r>
              <a:rPr lang="en-US" dirty="0" err="1" smtClean="0"/>
              <a:t>JiraDataset</a:t>
            </a:r>
            <a:r>
              <a:rPr lang="en-US" dirty="0" smtClean="0"/>
              <a:t>” Dataset</a:t>
            </a:r>
          </a:p>
          <a:p>
            <a:pPr marL="752475" lvl="1" indent="-457200">
              <a:buFont typeface="+mj-lt"/>
              <a:buAutoNum type="alphaLcPeriod"/>
            </a:pPr>
            <a:r>
              <a:rPr lang="en-US" dirty="0" smtClean="0"/>
              <a:t>Select ”info” and record the value of</a:t>
            </a:r>
          </a:p>
          <a:p>
            <a:pPr lvl="2"/>
            <a:r>
              <a:rPr lang="en-US" dirty="0" smtClean="0"/>
              <a:t>SPARQL Query (</a:t>
            </a:r>
            <a:r>
              <a:rPr lang="en-US" dirty="0" smtClean="0">
                <a:hlinkClick r:id="rId3"/>
              </a:rPr>
              <a:t>http://localhost:3030/JiraDataset/query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SPARQL Update (</a:t>
            </a:r>
            <a:r>
              <a:rPr lang="en-US" dirty="0" smtClean="0">
                <a:hlinkClick r:id="rId4"/>
              </a:rPr>
              <a:t>http://localhost:3030/JiraDataset/update</a:t>
            </a:r>
            <a:r>
              <a:rPr lang="en-US" dirty="0" smtClean="0"/>
              <a:t>) </a:t>
            </a:r>
          </a:p>
          <a:p>
            <a:pPr marL="295275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7" r="10743" b="7094"/>
          <a:stretch/>
        </p:blipFill>
        <p:spPr bwMode="auto">
          <a:xfrm>
            <a:off x="4625826" y="3707829"/>
            <a:ext cx="5028813" cy="337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- Eclipse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the Eclipse IDE as instructed under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wiki.eclipse.org/Lyo/General_Setup_for_OSLC4J_Development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You need to first install a Java JDK 8</a:t>
            </a:r>
          </a:p>
          <a:p>
            <a:pPr lvl="2"/>
            <a:r>
              <a:rPr lang="en-US" dirty="0" smtClean="0"/>
              <a:t>Recommend using “Eclipse IDE for Java EE developers”</a:t>
            </a:r>
          </a:p>
          <a:p>
            <a:pPr lvl="2"/>
            <a:r>
              <a:rPr lang="en-US" dirty="0" smtClean="0"/>
              <a:t>Recommend using </a:t>
            </a:r>
            <a:r>
              <a:rPr lang="en-US" dirty="0"/>
              <a:t>Eclipse </a:t>
            </a:r>
            <a:r>
              <a:rPr lang="en-US" dirty="0" smtClean="0"/>
              <a:t>Oxygen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- Lyo </a:t>
            </a:r>
            <a:r>
              <a:rPr lang="en-US" dirty="0" smtClean="0"/>
              <a:t>Designer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85467" y="1835621"/>
            <a:ext cx="7704856" cy="5108729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2 Lyo Plugins as instructed under</a:t>
            </a:r>
          </a:p>
          <a:p>
            <a:pPr lvl="1"/>
            <a:r>
              <a:rPr lang="en-US" dirty="0" smtClean="0">
                <a:hlinkClick r:id="rId2"/>
              </a:rPr>
              <a:t>https://wiki.eclipse.org/Lyo/modelling_and_generation/installation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h-mall-en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scene3d>
          <a:camera prst="orthographicFront"/>
          <a:lightRig rig="threePt" dir="t"/>
        </a:scene3d>
        <a:sp3d>
          <a:bevelT/>
        </a:sp3d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bg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TH - without footer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kth-mall-en</Template>
  <TotalTime>176</TotalTime>
  <Words>235</Words>
  <Application>Microsoft Office PowerPoint</Application>
  <PresentationFormat>Custom</PresentationFormat>
  <Paragraphs>53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kth-mall-en</vt:lpstr>
      <vt:lpstr>KTH - without footer</vt:lpstr>
      <vt:lpstr>Linked Data Workshop - Installations Instructions</vt:lpstr>
      <vt:lpstr>Installation - JIRA server</vt:lpstr>
      <vt:lpstr>Installation - Apache Jena Fuseki</vt:lpstr>
      <vt:lpstr>Installation - Apache Jena Fuseki</vt:lpstr>
      <vt:lpstr>Installation - Apache Jena Fuseki</vt:lpstr>
      <vt:lpstr>Installation - Eclipse IDE</vt:lpstr>
      <vt:lpstr>Installation - Lyo Designer Plugin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Edin Grimheden</dc:creator>
  <cp:lastModifiedBy>Jad El-khoury</cp:lastModifiedBy>
  <cp:revision>375</cp:revision>
  <cp:lastPrinted>2015-11-03T09:49:20Z</cp:lastPrinted>
  <dcterms:created xsi:type="dcterms:W3CDTF">2013-01-14T08:16:07Z</dcterms:created>
  <dcterms:modified xsi:type="dcterms:W3CDTF">2018-01-20T21:51:40Z</dcterms:modified>
</cp:coreProperties>
</file>