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5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3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0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9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8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7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50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7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7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3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766CC-9CD5-4D10-AE2F-5E1CA4DE9413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3E28C-E5F7-481F-9F4F-2D5556405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27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1640" y="460558"/>
            <a:ext cx="1629327" cy="1504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회원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b="1" u="sng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900" b="1" u="sng" dirty="0" smtClean="0">
                <a:solidFill>
                  <a:schemeClr val="tx1"/>
                </a:solidFill>
              </a:rPr>
              <a:t>[ PK, AI ]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비밀번호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이름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이메일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생년월일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전화번호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4288" y="2406486"/>
            <a:ext cx="1786771" cy="1742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게시판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</a:rPr>
              <a:t>질문과답변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err="1">
                <a:solidFill>
                  <a:schemeClr val="tx1"/>
                </a:solidFill>
              </a:rPr>
              <a:t>db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b="1" u="sng" dirty="0" smtClean="0">
                <a:solidFill>
                  <a:schemeClr val="tx1"/>
                </a:solidFill>
              </a:rPr>
              <a:t>게시물번호</a:t>
            </a:r>
            <a:r>
              <a:rPr lang="ko-KR" altLang="en-US" sz="900" b="1" u="sng" dirty="0">
                <a:solidFill>
                  <a:schemeClr val="tx1"/>
                </a:solidFill>
              </a:rPr>
              <a:t> </a:t>
            </a:r>
            <a:r>
              <a:rPr lang="en-US" altLang="ko-KR" sz="900" b="1" u="sng" dirty="0">
                <a:solidFill>
                  <a:schemeClr val="tx1"/>
                </a:solidFill>
              </a:rPr>
              <a:t>[ PK, AI 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제목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내용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날짜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b="1" u="sng" dirty="0" smtClean="0">
                <a:solidFill>
                  <a:schemeClr val="tx1"/>
                </a:solidFill>
              </a:rPr>
              <a:t>게시물작성자 </a:t>
            </a:r>
            <a:r>
              <a:rPr lang="en-US" altLang="ko-KR" sz="900" b="1" u="sng" dirty="0" smtClean="0">
                <a:solidFill>
                  <a:schemeClr val="tx1"/>
                </a:solidFill>
              </a:rPr>
              <a:t>[ FK ]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게시물 비밀번호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필요하면</a:t>
            </a:r>
            <a:r>
              <a:rPr lang="en-US" altLang="ko-KR" sz="900" dirty="0" smtClean="0">
                <a:solidFill>
                  <a:schemeClr val="tx1"/>
                </a:solidFill>
              </a:rPr>
              <a:t>))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게시물 검색 가능하면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31641" y="2111672"/>
            <a:ext cx="1629326" cy="2138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차량 </a:t>
            </a:r>
            <a:r>
              <a:rPr lang="en-US" altLang="ko-KR" sz="1200" b="1" dirty="0" err="1">
                <a:solidFill>
                  <a:schemeClr val="tx1"/>
                </a:solidFill>
              </a:rPr>
              <a:t>db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b="1" u="sng" dirty="0">
                <a:solidFill>
                  <a:schemeClr val="tx1"/>
                </a:solidFill>
              </a:rPr>
              <a:t>차량번호 </a:t>
            </a:r>
            <a:r>
              <a:rPr lang="en-US" altLang="ko-KR" sz="900" b="1" u="sng" dirty="0">
                <a:solidFill>
                  <a:schemeClr val="tx1"/>
                </a:solidFill>
              </a:rPr>
              <a:t>[ PK, AI ]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900" dirty="0" smtClean="0">
                <a:solidFill>
                  <a:schemeClr val="tx1"/>
                </a:solidFill>
              </a:rPr>
              <a:t>1 (</a:t>
            </a:r>
            <a:r>
              <a:rPr lang="ko-KR" altLang="en-US" sz="900" dirty="0" smtClean="0">
                <a:solidFill>
                  <a:schemeClr val="tx1"/>
                </a:solidFill>
              </a:rPr>
              <a:t>대형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소형 </a:t>
            </a:r>
            <a:r>
              <a:rPr lang="ko-KR" altLang="en-US" sz="900" dirty="0" smtClean="0">
                <a:solidFill>
                  <a:schemeClr val="tx1"/>
                </a:solidFill>
              </a:rPr>
              <a:t>등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900" dirty="0" smtClean="0">
                <a:solidFill>
                  <a:schemeClr val="tx1"/>
                </a:solidFill>
              </a:rPr>
              <a:t>2 (</a:t>
            </a:r>
            <a:r>
              <a:rPr lang="ko-KR" altLang="en-US" sz="900" dirty="0" smtClean="0">
                <a:solidFill>
                  <a:schemeClr val="tx1"/>
                </a:solidFill>
              </a:rPr>
              <a:t>국산</a:t>
            </a:r>
            <a:r>
              <a:rPr lang="en-US" altLang="ko-KR" sz="900" dirty="0" smtClean="0">
                <a:solidFill>
                  <a:schemeClr val="tx1"/>
                </a:solidFill>
              </a:rPr>
              <a:t>,</a:t>
            </a:r>
            <a:r>
              <a:rPr lang="ko-KR" altLang="en-US" sz="900" dirty="0" smtClean="0">
                <a:solidFill>
                  <a:schemeClr val="tx1"/>
                </a:solidFill>
              </a:rPr>
              <a:t>외제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900" dirty="0" smtClean="0">
                <a:solidFill>
                  <a:schemeClr val="tx1"/>
                </a:solidFill>
              </a:rPr>
              <a:t>3 (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suv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  <a:r>
              <a:rPr lang="ko-KR" altLang="en-US" sz="900" dirty="0" smtClean="0">
                <a:solidFill>
                  <a:schemeClr val="tx1"/>
                </a:solidFill>
              </a:rPr>
              <a:t>세단 </a:t>
            </a:r>
            <a:r>
              <a:rPr lang="ko-KR" altLang="en-US" sz="900" dirty="0" smtClean="0">
                <a:solidFill>
                  <a:schemeClr val="tx1"/>
                </a:solidFill>
              </a:rPr>
              <a:t>등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이미지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가격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36368" y="2406486"/>
            <a:ext cx="1629326" cy="1504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댓글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관리자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b="1" u="sng" dirty="0">
                <a:solidFill>
                  <a:schemeClr val="tx1"/>
                </a:solidFill>
              </a:rPr>
              <a:t>게시물번호 </a:t>
            </a:r>
            <a:r>
              <a:rPr lang="en-US" altLang="ko-KR" sz="900" b="1" u="sng" dirty="0">
                <a:solidFill>
                  <a:schemeClr val="tx1"/>
                </a:solidFill>
              </a:rPr>
              <a:t>[ FK 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댓글내용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작성일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75856" y="455069"/>
            <a:ext cx="1785202" cy="1821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예약내역 </a:t>
            </a:r>
            <a:r>
              <a:rPr lang="en-US" altLang="ko-KR" sz="1200" b="1" dirty="0" err="1">
                <a:solidFill>
                  <a:schemeClr val="tx1"/>
                </a:solidFill>
              </a:rPr>
              <a:t>db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b="1" u="sng" dirty="0" smtClean="0">
                <a:solidFill>
                  <a:schemeClr val="tx1"/>
                </a:solidFill>
              </a:rPr>
              <a:t>예약자 아이디 </a:t>
            </a:r>
            <a:r>
              <a:rPr lang="en-US" altLang="ko-KR" sz="900" b="1" u="sng" dirty="0" smtClean="0">
                <a:solidFill>
                  <a:schemeClr val="tx1"/>
                </a:solidFill>
              </a:rPr>
              <a:t>[ FK 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예약자 이름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예약자 전화번호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접수번호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인덱스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b="1" u="sng" dirty="0" smtClean="0">
                <a:solidFill>
                  <a:schemeClr val="tx1"/>
                </a:solidFill>
              </a:rPr>
              <a:t>차량번호 </a:t>
            </a:r>
            <a:r>
              <a:rPr lang="en-US" altLang="ko-KR" sz="900" b="1" u="sng" dirty="0" smtClean="0">
                <a:solidFill>
                  <a:schemeClr val="tx1"/>
                </a:solidFill>
              </a:rPr>
              <a:t>[ FK 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카테고리</a:t>
            </a:r>
            <a:r>
              <a:rPr lang="en-US" altLang="ko-KR" sz="900" dirty="0" smtClean="0">
                <a:solidFill>
                  <a:schemeClr val="tx1"/>
                </a:solidFill>
              </a:rPr>
              <a:t>1,2,3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이미</a:t>
            </a:r>
            <a:r>
              <a:rPr lang="ko-KR" altLang="en-US" sz="900" dirty="0">
                <a:solidFill>
                  <a:schemeClr val="tx1"/>
                </a:solidFill>
              </a:rPr>
              <a:t>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차량예약 일정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예약</a:t>
            </a:r>
            <a:r>
              <a:rPr lang="en-US" altLang="ko-KR" sz="900" dirty="0" smtClean="0">
                <a:solidFill>
                  <a:schemeClr val="tx1"/>
                </a:solidFill>
              </a:rPr>
              <a:t>/</a:t>
            </a:r>
            <a:r>
              <a:rPr lang="ko-KR" altLang="en-US" sz="900" dirty="0" smtClean="0">
                <a:solidFill>
                  <a:schemeClr val="tx1"/>
                </a:solidFill>
              </a:rPr>
              <a:t>반납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가격 </a:t>
            </a: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예약일정 비례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74288" y="4278694"/>
            <a:ext cx="1786770" cy="1742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게시판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이용후기 </a:t>
            </a:r>
            <a:r>
              <a:rPr lang="en-US" altLang="ko-KR" sz="1200" b="1" dirty="0" err="1">
                <a:solidFill>
                  <a:schemeClr val="tx1"/>
                </a:solidFill>
              </a:rPr>
              <a:t>db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b="1" u="sng" dirty="0">
                <a:solidFill>
                  <a:schemeClr val="tx1"/>
                </a:solidFill>
              </a:rPr>
              <a:t>게시물번호 </a:t>
            </a:r>
            <a:r>
              <a:rPr lang="en-US" altLang="ko-KR" sz="900" b="1" u="sng" dirty="0">
                <a:solidFill>
                  <a:schemeClr val="tx1"/>
                </a:solidFill>
              </a:rPr>
              <a:t>[ PK, AI ]</a:t>
            </a:r>
            <a:endParaRPr lang="en-US" altLang="ko-KR" sz="900" b="1" u="sng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제목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내용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날짜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b="1" u="sng" dirty="0" smtClean="0">
                <a:solidFill>
                  <a:schemeClr val="tx1"/>
                </a:solidFill>
              </a:rPr>
              <a:t>게시물작성자 </a:t>
            </a:r>
            <a:r>
              <a:rPr lang="en-US" altLang="ko-KR" sz="900" b="1" u="sng" dirty="0" smtClean="0">
                <a:solidFill>
                  <a:schemeClr val="tx1"/>
                </a:solidFill>
              </a:rPr>
              <a:t>[ FK 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조회</a:t>
            </a:r>
            <a:r>
              <a:rPr lang="ko-KR" altLang="en-US" sz="900" dirty="0">
                <a:solidFill>
                  <a:schemeClr val="tx1"/>
                </a:solidFill>
              </a:rPr>
              <a:t>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900" dirty="0" smtClean="0">
                <a:solidFill>
                  <a:schemeClr val="tx1"/>
                </a:solidFill>
              </a:rPr>
              <a:t>(</a:t>
            </a:r>
            <a:r>
              <a:rPr lang="ko-KR" altLang="en-US" sz="900" dirty="0" smtClean="0">
                <a:solidFill>
                  <a:schemeClr val="tx1"/>
                </a:solidFill>
              </a:rPr>
              <a:t>게시물검색 가능하면</a:t>
            </a:r>
            <a:r>
              <a:rPr lang="en-US" altLang="ko-KR" sz="9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itchFamily="34" charset="0"/>
              <a:buChar char="•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18504" y="4278694"/>
            <a:ext cx="1629326" cy="15049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댓글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9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b="1" u="sng" dirty="0">
                <a:solidFill>
                  <a:schemeClr val="tx1"/>
                </a:solidFill>
              </a:rPr>
              <a:t>게시물번호 </a:t>
            </a:r>
            <a:r>
              <a:rPr lang="en-US" altLang="ko-KR" sz="900" b="1" u="sng" dirty="0">
                <a:solidFill>
                  <a:schemeClr val="tx1"/>
                </a:solidFill>
              </a:rPr>
              <a:t>[</a:t>
            </a:r>
            <a:r>
              <a:rPr lang="en-US" altLang="ko-KR" sz="900" b="1" u="sng" dirty="0" smtClean="0">
                <a:solidFill>
                  <a:schemeClr val="tx1"/>
                </a:solidFill>
              </a:rPr>
              <a:t>F</a:t>
            </a:r>
            <a:r>
              <a:rPr lang="en-US" altLang="ko-KR" sz="900" b="1" u="sng" dirty="0">
                <a:solidFill>
                  <a:schemeClr val="tx1"/>
                </a:solidFill>
              </a:rPr>
              <a:t>K</a:t>
            </a:r>
            <a:r>
              <a:rPr lang="en-US" altLang="ko-KR" sz="900" b="1" u="sng" dirty="0" smtClean="0">
                <a:solidFill>
                  <a:schemeClr val="tx1"/>
                </a:solidFill>
              </a:rPr>
              <a:t> </a:t>
            </a:r>
            <a:r>
              <a:rPr lang="en-US" altLang="ko-KR" sz="900" b="1" u="sng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댓글작성자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 smtClean="0">
                <a:solidFill>
                  <a:schemeClr val="tx1"/>
                </a:solidFill>
              </a:rPr>
              <a:t>댓글내용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>
                <a:solidFill>
                  <a:schemeClr val="tx1"/>
                </a:solidFill>
              </a:rPr>
              <a:t>작성일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b="1" u="sng" dirty="0" err="1" smtClean="0">
                <a:solidFill>
                  <a:schemeClr val="tx1"/>
                </a:solidFill>
              </a:rPr>
              <a:t>댓글번호</a:t>
            </a:r>
            <a:r>
              <a:rPr lang="ko-KR" altLang="en-US" sz="900" b="1" u="sng" dirty="0">
                <a:solidFill>
                  <a:schemeClr val="tx1"/>
                </a:solidFill>
              </a:rPr>
              <a:t> </a:t>
            </a:r>
            <a:r>
              <a:rPr lang="en-US" altLang="ko-KR" sz="900" b="1" u="sng" dirty="0">
                <a:solidFill>
                  <a:schemeClr val="tx1"/>
                </a:solidFill>
              </a:rPr>
              <a:t>[ PK, AI </a:t>
            </a:r>
            <a:r>
              <a:rPr lang="en-US" altLang="ko-KR" sz="900" b="1" u="sng" dirty="0" smtClean="0">
                <a:solidFill>
                  <a:schemeClr val="tx1"/>
                </a:solidFill>
              </a:rPr>
              <a:t>]</a:t>
            </a:r>
            <a:endParaRPr lang="en-US" altLang="ko-KR" sz="900" b="1" u="sng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03649" y="2594776"/>
            <a:ext cx="1224135" cy="17853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3649" y="931327"/>
            <a:ext cx="1224135" cy="17853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78451" y="931327"/>
            <a:ext cx="1224135" cy="17853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endCxn id="15" idx="1"/>
          </p:cNvCxnSpPr>
          <p:nvPr/>
        </p:nvCxnSpPr>
        <p:spPr>
          <a:xfrm>
            <a:off x="2621211" y="936773"/>
            <a:ext cx="857240" cy="83820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2627784" y="1556792"/>
            <a:ext cx="850667" cy="1134383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347864" y="3069703"/>
            <a:ext cx="1354722" cy="17853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347864" y="4941911"/>
            <a:ext cx="1354722" cy="17853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702586" y="4869160"/>
            <a:ext cx="661502" cy="216441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96394" y="3031597"/>
            <a:ext cx="661502" cy="216442"/>
          </a:xfrm>
          <a:prstGeom prst="straightConnector1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5327416" y="2870425"/>
            <a:ext cx="1116792" cy="199277"/>
          </a:xfrm>
          <a:prstGeom prst="round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327416" y="4742634"/>
            <a:ext cx="1116792" cy="199277"/>
          </a:xfrm>
          <a:prstGeom prst="round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72259" y="1467526"/>
            <a:ext cx="1224135" cy="178532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/>
          <p:nvPr/>
        </p:nvCxnSpPr>
        <p:spPr>
          <a:xfrm>
            <a:off x="2587285" y="1109859"/>
            <a:ext cx="687003" cy="4500000"/>
          </a:xfrm>
          <a:prstGeom prst="bentConnector3">
            <a:avLst>
              <a:gd name="adj1" fmla="val 45558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347864" y="5480087"/>
            <a:ext cx="1224136" cy="181161"/>
          </a:xfrm>
          <a:prstGeom prst="round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49392" y="3607879"/>
            <a:ext cx="1224136" cy="181161"/>
          </a:xfrm>
          <a:prstGeom prst="round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cxnSp>
        <p:nvCxnSpPr>
          <p:cNvPr id="41" name="꺾인 연결선 40"/>
          <p:cNvCxnSpPr/>
          <p:nvPr/>
        </p:nvCxnSpPr>
        <p:spPr>
          <a:xfrm>
            <a:off x="2627783" y="1052736"/>
            <a:ext cx="756000" cy="2700000"/>
          </a:xfrm>
          <a:prstGeom prst="bentConnector3">
            <a:avLst>
              <a:gd name="adj1" fmla="val 45558"/>
            </a:avLst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346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153</Words>
  <Application>Microsoft Office PowerPoint</Application>
  <PresentationFormat>화면 슬라이드 쇼(4:3)</PresentationFormat>
  <Paragraphs>66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8</cp:revision>
  <dcterms:created xsi:type="dcterms:W3CDTF">2021-11-08T07:29:52Z</dcterms:created>
  <dcterms:modified xsi:type="dcterms:W3CDTF">2021-11-08T08:58:40Z</dcterms:modified>
</cp:coreProperties>
</file>