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3" autoAdjust="0"/>
    <p:restoredTop sz="94614" autoAdjust="0"/>
  </p:normalViewPr>
  <p:slideViewPr>
    <p:cSldViewPr>
      <p:cViewPr>
        <p:scale>
          <a:sx n="100" d="100"/>
          <a:sy n="100" d="100"/>
        </p:scale>
        <p:origin x="-1194" y="-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Day07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574</Words>
  <Application>Microsoft Office PowerPoint</Application>
  <PresentationFormat>A4 용지(210x297mm)</PresentationFormat>
  <Paragraphs>277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37</cp:revision>
  <dcterms:created xsi:type="dcterms:W3CDTF">2021-10-25T00:32:38Z</dcterms:created>
  <dcterms:modified xsi:type="dcterms:W3CDTF">2021-10-27T01:44:50Z</dcterms:modified>
</cp:coreProperties>
</file>