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5" r:id="rId2"/>
    <p:sldId id="278" r:id="rId3"/>
    <p:sldId id="277" r:id="rId4"/>
    <p:sldId id="276" r:id="rId5"/>
    <p:sldId id="279" r:id="rId6"/>
    <p:sldId id="280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67" r:id="rId22"/>
    <p:sldId id="273" r:id="rId23"/>
    <p:sldId id="271" r:id="rId24"/>
    <p:sldId id="272" r:id="rId25"/>
    <p:sldId id="270" r:id="rId26"/>
    <p:sldId id="281" r:id="rId27"/>
    <p:sldId id="28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3" autoAdjust="0"/>
    <p:restoredTop sz="94614" autoAdjust="0"/>
  </p:normalViewPr>
  <p:slideViewPr>
    <p:cSldViewPr>
      <p:cViewPr>
        <p:scale>
          <a:sx n="75" d="100"/>
          <a:sy n="75" d="100"/>
        </p:scale>
        <p:origin x="-2850" y="-9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먼저 실행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생성자호출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재정의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68746" y="5123274"/>
            <a:ext cx="6296622" cy="1957654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*super [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부모 클래스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]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*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sub,super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 [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자식 클래스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슈퍼클래스 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]</a:t>
              </a:r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*sub [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자식 클래스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]</a:t>
              </a:r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*sub [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자식 클래스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]</a:t>
              </a:r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*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sub,super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 [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자식 클래스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슈퍼클래스 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]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5</a:t>
            </a:r>
            <a:r>
              <a:rPr lang="ko-KR" altLang="en-US"/>
              <a:t>개월 </a:t>
            </a:r>
            <a:r>
              <a:rPr lang="en-US" altLang="ko-KR"/>
              <a:t>[ 800 ] </a:t>
            </a:r>
          </a:p>
          <a:p>
            <a:r>
              <a:rPr lang="en-US" altLang="ko-KR"/>
              <a:t>1.java[ CONSOLE </a:t>
            </a:r>
            <a:r>
              <a:rPr lang="ko-KR" altLang="en-US"/>
              <a:t>프로젝트 </a:t>
            </a:r>
            <a:r>
              <a:rPr lang="en-US" altLang="ko-KR"/>
              <a:t>] </a:t>
            </a:r>
          </a:p>
          <a:p>
            <a:r>
              <a:rPr lang="en-US" altLang="ko-KR"/>
              <a:t>2.</a:t>
            </a:r>
            <a:r>
              <a:rPr lang="en-US" altLang="ko-KR" u="sng"/>
              <a:t>javafx [ </a:t>
            </a:r>
            <a:r>
              <a:rPr lang="ko-KR" altLang="en-US" u="sng"/>
              <a:t>소프트웨어 </a:t>
            </a:r>
            <a:r>
              <a:rPr lang="en-US" altLang="ko-KR" u="sng"/>
              <a:t>] DB[ JAVAFX </a:t>
            </a:r>
            <a:r>
              <a:rPr lang="ko-KR" altLang="en-US" u="sng"/>
              <a:t>프로젝트 </a:t>
            </a:r>
            <a:r>
              <a:rPr lang="en-US" altLang="ko-KR" u="sng"/>
              <a:t>] </a:t>
            </a:r>
          </a:p>
          <a:p>
            <a:r>
              <a:rPr lang="en-US" altLang="ko-KR"/>
              <a:t>3.JSP [ HTML CSS JS ][ JSP </a:t>
            </a:r>
            <a:r>
              <a:rPr lang="ko-KR" altLang="en-US"/>
              <a:t>홈페이지 프로젝트 </a:t>
            </a:r>
            <a:r>
              <a:rPr lang="en-US" altLang="ko-KR"/>
              <a:t>] 3~4</a:t>
            </a:r>
          </a:p>
          <a:p>
            <a:r>
              <a:rPr lang="en-US" altLang="ko-KR"/>
              <a:t>4.SPRING [ JAVA ] </a:t>
            </a:r>
          </a:p>
          <a:p>
            <a:r>
              <a:rPr lang="en-US" altLang="ko-KR"/>
              <a:t>5.</a:t>
            </a:r>
            <a:r>
              <a:rPr lang="ko-KR" altLang="en-US"/>
              <a:t>프로젝트 </a:t>
            </a:r>
            <a:r>
              <a:rPr lang="en-US" altLang="ko-KR"/>
              <a:t>[ Spring </a:t>
            </a:r>
            <a:r>
              <a:rPr lang="ko-KR" altLang="en-US"/>
              <a:t>프로젝트 </a:t>
            </a:r>
            <a:r>
              <a:rPr lang="en-US" altLang="ko-KR"/>
              <a:t>] 2~3 </a:t>
            </a:r>
          </a:p>
          <a:p>
            <a:r>
              <a:rPr lang="en-US" altLang="ko-KR"/>
              <a:t>-------------------------------------------------------------</a:t>
            </a:r>
          </a:p>
          <a:p>
            <a:r>
              <a:rPr lang="en-US" altLang="ko-KR"/>
              <a:t>1. </a:t>
            </a:r>
            <a:r>
              <a:rPr lang="ko-KR" altLang="en-US"/>
              <a:t>코딩테스트 </a:t>
            </a:r>
            <a:r>
              <a:rPr lang="en-US" altLang="ko-KR"/>
              <a:t>[ </a:t>
            </a:r>
            <a:r>
              <a:rPr lang="ko-KR" altLang="en-US"/>
              <a:t>백준 사이트 </a:t>
            </a:r>
            <a:r>
              <a:rPr lang="en-US" altLang="ko-KR"/>
              <a:t>] · </a:t>
            </a:r>
            <a:r>
              <a:rPr lang="ko-KR" altLang="en-US"/>
              <a:t>중등수학 </a:t>
            </a:r>
          </a:p>
          <a:p>
            <a:r>
              <a:rPr lang="en-US" altLang="ko-KR"/>
              <a:t>2. </a:t>
            </a:r>
            <a:r>
              <a:rPr lang="ko-KR" altLang="en-US"/>
              <a:t>컴퓨터구조 책</a:t>
            </a:r>
          </a:p>
          <a:p>
            <a:r>
              <a:rPr lang="en-US" altLang="ko-KR"/>
              <a:t>3. </a:t>
            </a:r>
            <a:r>
              <a:rPr lang="en-US" altLang="ko-KR" u="sng"/>
              <a:t>git[ </a:t>
            </a:r>
            <a:r>
              <a:rPr lang="ko-KR" altLang="en-US" u="sng"/>
              <a:t>코드 저장소 </a:t>
            </a:r>
            <a:r>
              <a:rPr lang="en-US" altLang="ko-KR" u="sng"/>
              <a:t>, </a:t>
            </a:r>
            <a:r>
              <a:rPr lang="ko-KR" altLang="en-US" u="sng"/>
              <a:t>백업 </a:t>
            </a:r>
            <a:r>
              <a:rPr lang="en-US" altLang="ko-KR" u="sng"/>
              <a:t>, </a:t>
            </a:r>
            <a:r>
              <a:rPr lang="ko-KR" altLang="en-US" u="sng"/>
              <a:t>라이브 </a:t>
            </a:r>
            <a:r>
              <a:rPr lang="en-US" altLang="ko-KR" u="sng"/>
              <a:t>, </a:t>
            </a:r>
            <a:r>
              <a:rPr lang="ko-KR" altLang="en-US" u="sng"/>
              <a:t>배포 등 </a:t>
            </a:r>
            <a:r>
              <a:rPr lang="en-US" altLang="ko-KR" u="sng"/>
              <a:t>]  , aws</a:t>
            </a:r>
          </a:p>
          <a:p>
            <a:r>
              <a:rPr lang="en-US" altLang="ko-KR"/>
              <a:t>4. </a:t>
            </a:r>
            <a:r>
              <a:rPr lang="ko-KR" altLang="en-US"/>
              <a:t>이클립스</a:t>
            </a:r>
            <a:r>
              <a:rPr lang="en-US" altLang="ko-KR"/>
              <a:t>[</a:t>
            </a:r>
            <a:r>
              <a:rPr lang="ko-KR" altLang="en-US"/>
              <a:t>무료</a:t>
            </a:r>
            <a:r>
              <a:rPr lang="en-US" altLang="ko-KR"/>
              <a:t>] , </a:t>
            </a:r>
            <a:r>
              <a:rPr lang="ko-KR" altLang="en-US"/>
              <a:t>인텔리제이</a:t>
            </a:r>
            <a:r>
              <a:rPr lang="en-US" altLang="ko-KR"/>
              <a:t>[</a:t>
            </a:r>
            <a:r>
              <a:rPr lang="ko-KR" altLang="en-US"/>
              <a:t>유료</a:t>
            </a:r>
            <a:r>
              <a:rPr lang="en-US" altLang="ko-KR"/>
              <a:t>]</a:t>
            </a:r>
          </a:p>
          <a:p>
            <a:r>
              <a:rPr lang="en-US" altLang="ko-KR"/>
              <a:t>---------------------------------------------------------------</a:t>
            </a:r>
          </a:p>
          <a:p>
            <a:r>
              <a:rPr lang="en-US" altLang="ko-KR"/>
              <a:t>java </a:t>
            </a:r>
            <a:r>
              <a:rPr lang="ko-KR" altLang="en-US"/>
              <a:t>설치 </a:t>
            </a:r>
            <a:r>
              <a:rPr lang="en-US" altLang="ko-KR"/>
              <a:t>[ JDK : </a:t>
            </a:r>
            <a:r>
              <a:rPr lang="ko-KR" altLang="en-US"/>
              <a:t>자바 개발 도구 </a:t>
            </a:r>
            <a:r>
              <a:rPr lang="en-US" altLang="ko-KR"/>
              <a:t>[ </a:t>
            </a:r>
            <a:r>
              <a:rPr lang="ko-KR" altLang="en-US"/>
              <a:t>미리 만들어진 코드 </a:t>
            </a:r>
            <a:r>
              <a:rPr lang="en-US" altLang="ko-KR"/>
              <a:t>] ] </a:t>
            </a:r>
          </a:p>
          <a:p>
            <a:r>
              <a:rPr lang="en-US" altLang="ko-KR"/>
              <a:t>1. JDK </a:t>
            </a:r>
            <a:r>
              <a:rPr lang="ko-KR" altLang="en-US"/>
              <a:t>설치 </a:t>
            </a:r>
          </a:p>
          <a:p>
            <a:r>
              <a:rPr lang="en-US" altLang="ko-KR"/>
              <a:t>2. </a:t>
            </a:r>
            <a:r>
              <a:rPr lang="ko-KR" altLang="en-US"/>
              <a:t>환경설정</a:t>
            </a:r>
          </a:p>
          <a:p>
            <a:r>
              <a:rPr lang="en-US" altLang="ko-KR"/>
              <a:t>[ </a:t>
            </a:r>
            <a:r>
              <a:rPr lang="ko-KR" altLang="en-US"/>
              <a:t>새로 만들기 </a:t>
            </a:r>
            <a:r>
              <a:rPr lang="en-US" altLang="ko-KR"/>
              <a:t>]</a:t>
            </a:r>
          </a:p>
          <a:p>
            <a:r>
              <a:rPr lang="en-US" altLang="ko-KR"/>
              <a:t>1. JAVA_HOME   [ </a:t>
            </a:r>
            <a:r>
              <a:rPr lang="ko-KR" altLang="en-US"/>
              <a:t>윈도우</a:t>
            </a:r>
            <a:r>
              <a:rPr lang="en-US" altLang="ko-KR"/>
              <a:t>(</a:t>
            </a:r>
            <a:r>
              <a:rPr lang="ko-KR" altLang="en-US"/>
              <a:t>운영체제</a:t>
            </a:r>
            <a:r>
              <a:rPr lang="en-US" altLang="ko-KR"/>
              <a:t>) </a:t>
            </a:r>
            <a:r>
              <a:rPr lang="ko-KR" altLang="en-US"/>
              <a:t>에서 </a:t>
            </a:r>
            <a:r>
              <a:rPr lang="en-US" altLang="ko-KR"/>
              <a:t>JDK </a:t>
            </a:r>
            <a:r>
              <a:rPr lang="ko-KR" altLang="en-US"/>
              <a:t>연결 </a:t>
            </a:r>
            <a:r>
              <a:rPr lang="en-US" altLang="ko-KR"/>
              <a:t>] </a:t>
            </a:r>
          </a:p>
          <a:p>
            <a:r>
              <a:rPr lang="en-US" altLang="ko-KR"/>
              <a:t>C:\Program Files\Java\</a:t>
            </a:r>
            <a:r>
              <a:rPr lang="en-US" altLang="ko-KR" u="sng"/>
              <a:t>jdk-11.0.11 [ </a:t>
            </a:r>
            <a:r>
              <a:rPr lang="ko-KR" altLang="en-US" u="sng"/>
              <a:t>다운받은 </a:t>
            </a:r>
            <a:r>
              <a:rPr lang="en-US" altLang="ko-KR" u="sng"/>
              <a:t>JAVA </a:t>
            </a:r>
            <a:r>
              <a:rPr lang="ko-KR" altLang="en-US" u="sng"/>
              <a:t>경로 </a:t>
            </a:r>
            <a:r>
              <a:rPr lang="en-US" altLang="ko-KR" u="sng"/>
              <a:t>] </a:t>
            </a:r>
          </a:p>
          <a:p>
            <a:r>
              <a:rPr lang="en-US" altLang="ko-KR"/>
              <a:t>2. CLASSPATH  [ </a:t>
            </a:r>
            <a:r>
              <a:rPr lang="ko-KR" altLang="en-US"/>
              <a:t>미리 만들어진 라이브러리 경로 연결 </a:t>
            </a:r>
            <a:r>
              <a:rPr lang="en-US" altLang="ko-KR"/>
              <a:t>]</a:t>
            </a:r>
          </a:p>
          <a:p>
            <a:r>
              <a:rPr lang="en-US" altLang="ko-KR"/>
              <a:t>%JAVA_HOME%\</a:t>
            </a:r>
            <a:r>
              <a:rPr lang="en-US" altLang="ko-KR" u="sng"/>
              <a:t>lib[ </a:t>
            </a:r>
            <a:r>
              <a:rPr lang="ko-KR" altLang="en-US" u="sng"/>
              <a:t>백슬래시 </a:t>
            </a:r>
            <a:r>
              <a:rPr lang="en-US" altLang="ko-KR" u="sng"/>
              <a:t>\ ]</a:t>
            </a:r>
          </a:p>
          <a:p>
            <a:r>
              <a:rPr lang="en-US" altLang="ko-KR"/>
              <a:t>3. [ path </a:t>
            </a:r>
            <a:r>
              <a:rPr lang="ko-KR" altLang="en-US"/>
              <a:t>변수 </a:t>
            </a:r>
            <a:r>
              <a:rPr lang="en-US" altLang="ko-KR"/>
              <a:t>-&gt; </a:t>
            </a:r>
            <a:r>
              <a:rPr lang="ko-KR" altLang="en-US"/>
              <a:t>편집 </a:t>
            </a:r>
            <a:r>
              <a:rPr lang="en-US" altLang="ko-KR"/>
              <a:t>-&gt; </a:t>
            </a:r>
            <a:r>
              <a:rPr lang="ko-KR" altLang="en-US"/>
              <a:t>새로 만들기  </a:t>
            </a:r>
            <a:r>
              <a:rPr lang="en-US" altLang="ko-KR"/>
              <a:t>]</a:t>
            </a:r>
          </a:p>
          <a:p>
            <a:r>
              <a:rPr lang="en-US" altLang="ko-KR"/>
              <a:t> %JAVA_HOME%\</a:t>
            </a:r>
            <a:r>
              <a:rPr lang="en-US" altLang="ko-KR" u="sng"/>
              <a:t>lib</a:t>
            </a:r>
          </a:p>
          <a:p>
            <a:r>
              <a:rPr lang="en-US" altLang="ko-KR"/>
              <a:t>JDK</a:t>
            </a:r>
            <a:r>
              <a:rPr lang="ko-KR" altLang="en-US"/>
              <a:t>가 윈도우에 설치 되었는지 확인 </a:t>
            </a:r>
          </a:p>
          <a:p>
            <a:r>
              <a:rPr lang="ko-KR" altLang="en-US"/>
              <a:t>윈도우검색 </a:t>
            </a:r>
            <a:r>
              <a:rPr lang="en-US" altLang="ko-KR"/>
              <a:t>-&gt; </a:t>
            </a:r>
            <a:r>
              <a:rPr lang="en-US" altLang="ko-KR" u="sng"/>
              <a:t>cmd -&gt; java -version</a:t>
            </a:r>
          </a:p>
          <a:p>
            <a:endParaRPr lang="ko-KR" altLang="en-US"/>
          </a:p>
          <a:p>
            <a:r>
              <a:rPr lang="ko-KR" altLang="en-US"/>
              <a:t>이클립스 설치 </a:t>
            </a:r>
            <a:r>
              <a:rPr lang="en-US" altLang="ko-KR"/>
              <a:t>[ </a:t>
            </a:r>
            <a:r>
              <a:rPr lang="ko-KR" altLang="en-US"/>
              <a:t>에디터   </a:t>
            </a:r>
            <a:r>
              <a:rPr lang="en-US" altLang="ko-KR"/>
              <a:t>=&gt; </a:t>
            </a:r>
            <a:r>
              <a:rPr lang="ko-KR" altLang="en-US"/>
              <a:t>메모장 </a:t>
            </a:r>
            <a:r>
              <a:rPr lang="en-US" altLang="ko-KR"/>
              <a:t>] </a:t>
            </a:r>
          </a:p>
          <a:p>
            <a:r>
              <a:rPr lang="en-US" altLang="ko-KR"/>
              <a:t>Java Developers </a:t>
            </a:r>
          </a:p>
          <a:p>
            <a:endParaRPr lang="ko-KR" altLang="en-US"/>
          </a:p>
          <a:p>
            <a:r>
              <a:rPr lang="en-US" altLang="ko-KR"/>
              <a:t>[ </a:t>
            </a:r>
            <a:r>
              <a:rPr lang="ko-KR" altLang="en-US"/>
              <a:t>폴더</a:t>
            </a:r>
            <a:r>
              <a:rPr lang="en-US" altLang="ko-KR"/>
              <a:t>/</a:t>
            </a:r>
            <a:r>
              <a:rPr lang="ko-KR" altLang="en-US"/>
              <a:t>파일 단위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워크페이스 </a:t>
            </a:r>
            <a:r>
              <a:rPr lang="en-US" altLang="ko-KR"/>
              <a:t>[ </a:t>
            </a:r>
            <a:r>
              <a:rPr lang="ko-KR" altLang="en-US"/>
              <a:t>작업 폴더 </a:t>
            </a:r>
            <a:r>
              <a:rPr lang="en-US" altLang="ko-KR"/>
              <a:t>]</a:t>
            </a:r>
          </a:p>
          <a:p>
            <a:r>
              <a:rPr lang="en-US" altLang="ko-KR"/>
              <a:t>2. </a:t>
            </a:r>
            <a:r>
              <a:rPr lang="ko-KR" altLang="en-US"/>
              <a:t>프로젝트 </a:t>
            </a:r>
            <a:r>
              <a:rPr lang="en-US" altLang="ko-KR"/>
              <a:t>[ </a:t>
            </a:r>
            <a:r>
              <a:rPr lang="ko-KR" altLang="en-US"/>
              <a:t>패키지를 묶어주는 폴더 </a:t>
            </a:r>
            <a:r>
              <a:rPr lang="en-US" altLang="ko-KR"/>
              <a:t>] =&gt; </a:t>
            </a:r>
            <a:r>
              <a:rPr lang="ko-KR" altLang="en-US"/>
              <a:t>라이브러리</a:t>
            </a:r>
            <a:r>
              <a:rPr lang="en-US" altLang="ko-KR"/>
              <a:t>[</a:t>
            </a:r>
            <a:r>
              <a:rPr lang="ko-KR" altLang="en-US"/>
              <a:t>미리 만들어진코드</a:t>
            </a:r>
            <a:r>
              <a:rPr lang="en-US" altLang="ko-KR"/>
              <a:t>] </a:t>
            </a:r>
            <a:r>
              <a:rPr lang="ko-KR" altLang="en-US"/>
              <a:t>제공</a:t>
            </a:r>
          </a:p>
          <a:p>
            <a:r>
              <a:rPr lang="en-US" altLang="ko-KR"/>
              <a:t>1. </a:t>
            </a:r>
            <a:r>
              <a:rPr lang="ko-KR" altLang="en-US"/>
              <a:t>라이브러리 폴더 </a:t>
            </a:r>
            <a:r>
              <a:rPr lang="en-US" altLang="ko-KR"/>
              <a:t>[ </a:t>
            </a:r>
            <a:r>
              <a:rPr lang="ko-KR" altLang="en-US"/>
              <a:t>미리 만들어진 클래스</a:t>
            </a:r>
            <a:r>
              <a:rPr lang="en-US" altLang="ko-KR"/>
              <a:t>[</a:t>
            </a:r>
            <a:r>
              <a:rPr lang="ko-KR" altLang="en-US"/>
              <a:t>코드</a:t>
            </a:r>
            <a:r>
              <a:rPr lang="en-US" altLang="ko-KR"/>
              <a:t>] ]</a:t>
            </a:r>
          </a:p>
          <a:p>
            <a:r>
              <a:rPr lang="en-US" altLang="ko-KR"/>
              <a:t>2. module-info [ jdk11 </a:t>
            </a:r>
            <a:r>
              <a:rPr lang="ko-KR" altLang="en-US"/>
              <a:t>버전 이상만 생성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en-US" altLang="ko-KR"/>
              <a:t>3. </a:t>
            </a:r>
            <a:r>
              <a:rPr lang="ko-KR" altLang="en-US"/>
              <a:t>패키지 </a:t>
            </a:r>
            <a:r>
              <a:rPr lang="en-US" altLang="ko-KR"/>
              <a:t>[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등등  묶어주는 폴더 </a:t>
            </a:r>
            <a:r>
              <a:rPr lang="en-US" altLang="ko-KR"/>
              <a:t>] 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[ </a:t>
            </a:r>
            <a:r>
              <a:rPr lang="ko-KR" altLang="en-US"/>
              <a:t>코드 작성 </a:t>
            </a:r>
            <a:r>
              <a:rPr lang="en-US" altLang="ko-KR"/>
              <a:t>] // </a:t>
            </a:r>
            <a:r>
              <a:rPr lang="ko-KR" altLang="en-US"/>
              <a:t>인터페이스</a:t>
            </a:r>
          </a:p>
          <a:p>
            <a:endParaRPr lang="ko-KR" altLang="en-US"/>
          </a:p>
          <a:p>
            <a:r>
              <a:rPr lang="en-US" altLang="ko-KR"/>
              <a:t>-----------------------------------------------------------------------------------------------</a:t>
            </a:r>
          </a:p>
          <a:p>
            <a:r>
              <a:rPr lang="ko-KR" altLang="en-US"/>
              <a:t>카카오톡 플러스친구 </a:t>
            </a:r>
            <a:r>
              <a:rPr lang="en-US" altLang="ko-KR"/>
              <a:t>: </a:t>
            </a:r>
            <a:r>
              <a:rPr lang="ko-KR" altLang="en-US"/>
              <a:t>아이티단자   </a:t>
            </a:r>
            <a:r>
              <a:rPr lang="en-US" altLang="ko-KR"/>
              <a:t>[ </a:t>
            </a:r>
            <a:r>
              <a:rPr lang="ko-KR" altLang="en-US"/>
              <a:t>강사 카톡방 </a:t>
            </a:r>
            <a:r>
              <a:rPr lang="en-US" altLang="ko-KR"/>
              <a:t>] </a:t>
            </a:r>
          </a:p>
          <a:p>
            <a:r>
              <a:rPr lang="ko-KR" altLang="en-US"/>
              <a:t>카카오톡 오픈채팅 </a:t>
            </a:r>
            <a:r>
              <a:rPr lang="en-US" altLang="ko-KR"/>
              <a:t>: https://open.kakao.com/o/gUuXZ9Bd</a:t>
            </a:r>
          </a:p>
          <a:p>
            <a:r>
              <a:rPr lang="en-US" altLang="ko-KR"/>
              <a:t>[ </a:t>
            </a:r>
            <a:r>
              <a:rPr lang="ko-KR" altLang="en-US"/>
              <a:t>본인 이름 </a:t>
            </a:r>
            <a:r>
              <a:rPr lang="en-US" altLang="ko-KR"/>
              <a:t>] </a:t>
            </a:r>
          </a:p>
          <a:p>
            <a:r>
              <a:rPr lang="ko-KR" altLang="en-US"/>
              <a:t>강사 </a:t>
            </a:r>
            <a:r>
              <a:rPr lang="en-US" altLang="ko-KR" u="sng"/>
              <a:t>git[</a:t>
            </a:r>
            <a:r>
              <a:rPr lang="ko-KR" altLang="en-US" u="sng"/>
              <a:t>강의간 모든 코드</a:t>
            </a:r>
            <a:r>
              <a:rPr lang="en-US" altLang="ko-KR" u="sng"/>
              <a:t>] </a:t>
            </a:r>
            <a:r>
              <a:rPr lang="ko-KR" altLang="en-US" u="sng"/>
              <a:t>주소 </a:t>
            </a:r>
            <a:r>
              <a:rPr lang="en-US" altLang="ko-KR" u="sng"/>
              <a:t>: https://github.com/itdanja/web_ezen_1</a:t>
            </a:r>
          </a:p>
          <a:p>
            <a:r>
              <a:rPr lang="ko-KR" altLang="en-US"/>
              <a:t>강사 홈페이지  </a:t>
            </a:r>
            <a:r>
              <a:rPr lang="en-US" altLang="ko-KR"/>
              <a:t>: </a:t>
            </a:r>
            <a:r>
              <a:rPr lang="ko-KR" altLang="en-US"/>
              <a:t>아이티단자 </a:t>
            </a:r>
          </a:p>
          <a:p>
            <a:r>
              <a:rPr lang="en-US" altLang="ko-KR"/>
              <a:t>-------------------------------------------------------------------------------------------------</a:t>
            </a:r>
          </a:p>
          <a:p>
            <a:endParaRPr lang="ko-KR" altLang="en-US"/>
          </a:p>
          <a:p>
            <a:r>
              <a:rPr lang="ko-KR" altLang="en-US"/>
              <a:t>컴퓨터 </a:t>
            </a:r>
            <a:r>
              <a:rPr lang="en-US" altLang="ko-KR"/>
              <a:t>&lt;------&gt; 5</a:t>
            </a:r>
            <a:r>
              <a:rPr lang="ko-KR" altLang="en-US"/>
              <a:t>살 </a:t>
            </a:r>
            <a:r>
              <a:rPr lang="en-US" altLang="ko-KR"/>
              <a:t>[ </a:t>
            </a:r>
            <a:r>
              <a:rPr lang="ko-KR" altLang="en-US"/>
              <a:t>대화 규칙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en-US" altLang="ko-KR"/>
              <a:t>10~20</a:t>
            </a:r>
            <a:r>
              <a:rPr lang="ko-KR" altLang="en-US"/>
              <a:t>년 </a:t>
            </a:r>
            <a:r>
              <a:rPr lang="en-US" altLang="ko-KR"/>
              <a:t>-&gt; </a:t>
            </a:r>
            <a:r>
              <a:rPr lang="ko-KR" altLang="en-US"/>
              <a:t>산업화 </a:t>
            </a:r>
            <a:r>
              <a:rPr lang="en-US" altLang="ko-KR"/>
              <a:t>-&gt; 4</a:t>
            </a:r>
            <a:r>
              <a:rPr lang="ko-KR" altLang="en-US"/>
              <a:t>차 산업혁명 </a:t>
            </a:r>
            <a:r>
              <a:rPr lang="en-US" altLang="ko-KR"/>
              <a:t>[ </a:t>
            </a:r>
            <a:r>
              <a:rPr lang="ko-KR" altLang="en-US"/>
              <a:t>인공지능 </a:t>
            </a:r>
            <a:r>
              <a:rPr lang="en-US" altLang="ko-KR"/>
              <a:t>, </a:t>
            </a:r>
            <a:r>
              <a:rPr lang="ko-KR" altLang="en-US"/>
              <a:t>로봇 등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자동화 </a:t>
            </a:r>
            <a:r>
              <a:rPr lang="en-US" altLang="ko-KR"/>
              <a:t>, </a:t>
            </a:r>
            <a:r>
              <a:rPr lang="ko-KR" altLang="en-US"/>
              <a:t>로봇 </a:t>
            </a:r>
          </a:p>
          <a:p>
            <a:r>
              <a:rPr lang="en-US" altLang="ko-KR"/>
              <a:t>2. </a:t>
            </a:r>
            <a:r>
              <a:rPr lang="ko-KR" altLang="en-US"/>
              <a:t>대량화</a:t>
            </a:r>
          </a:p>
          <a:p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세상에 존재하는 모든 </a:t>
            </a:r>
            <a:r>
              <a:rPr lang="en-US" altLang="ko-KR"/>
              <a:t>=&gt; </a:t>
            </a:r>
            <a:r>
              <a:rPr lang="ko-KR" altLang="en-US"/>
              <a:t>코드화 </a:t>
            </a:r>
          </a:p>
          <a:p>
            <a:r>
              <a:rPr lang="en-US" altLang="ko-KR"/>
              <a:t>1.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붕어빵 틀   </a:t>
            </a:r>
            <a:r>
              <a:rPr lang="en-US" altLang="ko-KR"/>
              <a:t>=&gt; 2.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붕어빵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밀가루 </a:t>
            </a:r>
            <a:r>
              <a:rPr lang="en-US" altLang="ko-KR"/>
              <a:t>, </a:t>
            </a:r>
            <a:r>
              <a:rPr lang="ko-KR" altLang="en-US"/>
              <a:t>물 </a:t>
            </a:r>
            <a:r>
              <a:rPr lang="en-US" altLang="ko-KR"/>
              <a:t>, </a:t>
            </a:r>
            <a:r>
              <a:rPr lang="ko-KR" altLang="en-US"/>
              <a:t>밭 </a:t>
            </a:r>
            <a:r>
              <a:rPr lang="en-US" altLang="ko-KR"/>
              <a:t>, </a:t>
            </a:r>
            <a:r>
              <a:rPr lang="ko-KR" altLang="en-US"/>
              <a:t>슈크림 등 </a:t>
            </a:r>
          </a:p>
          <a:p>
            <a:r>
              <a:rPr lang="en-US" altLang="ko-KR"/>
              <a:t>2.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자동차 설계도 </a:t>
            </a:r>
            <a:r>
              <a:rPr lang="en-US" altLang="ko-KR"/>
              <a:t>=&gt;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자동차</a:t>
            </a:r>
          </a:p>
          <a:p>
            <a:r>
              <a:rPr lang="en-US" altLang="ko-KR"/>
              <a:t>3.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회원 설계도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아이디 </a:t>
            </a:r>
            <a:r>
              <a:rPr lang="en-US" altLang="ko-KR"/>
              <a:t>, </a:t>
            </a:r>
            <a:r>
              <a:rPr lang="ko-KR" altLang="en-US"/>
              <a:t>비밀번호 </a:t>
            </a:r>
            <a:r>
              <a:rPr lang="en-US" altLang="ko-KR"/>
              <a:t>, </a:t>
            </a:r>
            <a:r>
              <a:rPr lang="ko-KR" altLang="en-US"/>
              <a:t>이름 </a:t>
            </a:r>
            <a:r>
              <a:rPr lang="en-US" altLang="ko-KR"/>
              <a:t>, </a:t>
            </a:r>
            <a:r>
              <a:rPr lang="ko-KR" altLang="en-US"/>
              <a:t>생년월일 </a:t>
            </a:r>
            <a:r>
              <a:rPr lang="en-US" altLang="ko-KR"/>
              <a:t>, </a:t>
            </a:r>
            <a:r>
              <a:rPr lang="ko-KR" altLang="en-US"/>
              <a:t>성별 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회원</a:t>
            </a:r>
            <a:r>
              <a:rPr lang="en-US" altLang="ko-KR"/>
              <a:t>1 , </a:t>
            </a:r>
            <a:r>
              <a:rPr lang="ko-KR" altLang="en-US"/>
              <a:t>회원</a:t>
            </a:r>
            <a:r>
              <a:rPr lang="en-US" altLang="ko-KR"/>
              <a:t>2 , </a:t>
            </a:r>
            <a:r>
              <a:rPr lang="ko-KR" altLang="en-US"/>
              <a:t>회원</a:t>
            </a:r>
            <a:r>
              <a:rPr lang="en-US" altLang="ko-KR"/>
              <a:t>3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게시판 설계도 </a:t>
            </a:r>
          </a:p>
          <a:p>
            <a:r>
              <a:rPr lang="ko-KR" altLang="en-US"/>
              <a:t> 변수 </a:t>
            </a:r>
            <a:r>
              <a:rPr lang="en-US" altLang="ko-KR"/>
              <a:t>: </a:t>
            </a:r>
            <a:r>
              <a:rPr lang="ko-KR" altLang="en-US"/>
              <a:t>번호 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, </a:t>
            </a:r>
            <a:r>
              <a:rPr lang="ko-KR" altLang="en-US"/>
              <a:t>작성자 </a:t>
            </a:r>
            <a:r>
              <a:rPr lang="en-US" altLang="ko-KR"/>
              <a:t>, </a:t>
            </a:r>
            <a:r>
              <a:rPr lang="ko-KR" altLang="en-US"/>
              <a:t>작성일 </a:t>
            </a:r>
            <a:r>
              <a:rPr lang="en-US" altLang="ko-KR"/>
              <a:t>, </a:t>
            </a:r>
            <a:r>
              <a:rPr lang="ko-KR" altLang="en-US"/>
              <a:t>조회수 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게시물</a:t>
            </a:r>
            <a:r>
              <a:rPr lang="en-US" altLang="ko-KR"/>
              <a:t>1 , </a:t>
            </a:r>
            <a:r>
              <a:rPr lang="ko-KR" altLang="en-US"/>
              <a:t>게시물</a:t>
            </a:r>
            <a:r>
              <a:rPr lang="en-US" altLang="ko-KR"/>
              <a:t>2 , </a:t>
            </a:r>
            <a:r>
              <a:rPr lang="ko-KR" altLang="en-US"/>
              <a:t>게시물</a:t>
            </a:r>
            <a:r>
              <a:rPr lang="en-US" altLang="ko-KR"/>
              <a:t>3 </a:t>
            </a:r>
          </a:p>
          <a:p>
            <a:endParaRPr lang="ko-KR" altLang="en-US"/>
          </a:p>
          <a:p>
            <a:r>
              <a:rPr lang="en-US" altLang="ko-KR"/>
              <a:t>java  </a:t>
            </a:r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소프트웨어 </a:t>
            </a:r>
          </a:p>
          <a:p>
            <a:r>
              <a:rPr lang="en-US" altLang="ko-KR"/>
              <a:t>1. </a:t>
            </a:r>
            <a:r>
              <a:rPr lang="ko-KR" altLang="en-US"/>
              <a:t>객체지향언어 </a:t>
            </a:r>
            <a:r>
              <a:rPr lang="en-US" altLang="ko-KR"/>
              <a:t>[ </a:t>
            </a:r>
            <a:r>
              <a:rPr lang="en-US" altLang="ko-KR" u="sng"/>
              <a:t>python , c# </a:t>
            </a:r>
            <a:r>
              <a:rPr lang="ko-KR" altLang="en-US" u="sng"/>
              <a:t>등 </a:t>
            </a:r>
            <a:r>
              <a:rPr lang="en-US" altLang="ko-KR" u="sng"/>
              <a:t>]</a:t>
            </a:r>
          </a:p>
          <a:p>
            <a:r>
              <a:rPr lang="ko-KR" altLang="en-US"/>
              <a:t>* 객체는 클래스 기반으로 생성된 메모리</a:t>
            </a:r>
            <a:r>
              <a:rPr lang="en-US" altLang="ko-KR"/>
              <a:t>[</a:t>
            </a:r>
            <a:r>
              <a:rPr lang="ko-KR" altLang="en-US"/>
              <a:t>주기억장치</a:t>
            </a:r>
            <a:r>
              <a:rPr lang="en-US" altLang="ko-KR"/>
              <a:t>] </a:t>
            </a:r>
            <a:r>
              <a:rPr lang="ko-KR" altLang="en-US"/>
              <a:t>공간 </a:t>
            </a:r>
          </a:p>
          <a:p>
            <a:r>
              <a:rPr lang="ko-KR" altLang="en-US"/>
              <a:t>* </a:t>
            </a:r>
            <a:r>
              <a:rPr lang="en-US" altLang="ko-KR"/>
              <a:t>JAVA 100% </a:t>
            </a:r>
            <a:r>
              <a:rPr lang="ko-KR" altLang="en-US"/>
              <a:t>객체지향 </a:t>
            </a:r>
            <a:r>
              <a:rPr lang="en-US" altLang="ko-KR"/>
              <a:t>&lt;----&gt; JAVA 100% </a:t>
            </a:r>
            <a:r>
              <a:rPr lang="ko-KR" altLang="en-US"/>
              <a:t>클래스 기반 </a:t>
            </a:r>
          </a:p>
          <a:p>
            <a:r>
              <a:rPr lang="ko-KR" altLang="en-US"/>
              <a:t>* </a:t>
            </a:r>
            <a:r>
              <a:rPr lang="en-US" altLang="ko-KR"/>
              <a:t>CPU [ </a:t>
            </a:r>
            <a:r>
              <a:rPr lang="ko-KR" altLang="en-US"/>
              <a:t>명령어 관리감독제어 </a:t>
            </a:r>
            <a:r>
              <a:rPr lang="en-US" altLang="ko-KR"/>
              <a:t>]</a:t>
            </a:r>
          </a:p>
          <a:p>
            <a:r>
              <a:rPr lang="ko-KR" altLang="en-US"/>
              <a:t>* 기억장치 </a:t>
            </a:r>
            <a:r>
              <a:rPr lang="en-US" altLang="ko-KR"/>
              <a:t>X</a:t>
            </a:r>
          </a:p>
          <a:p>
            <a:r>
              <a:rPr lang="ko-KR" altLang="en-US"/>
              <a:t>* 주기억장치 </a:t>
            </a:r>
            <a:r>
              <a:rPr lang="en-US" altLang="ko-KR"/>
              <a:t>: </a:t>
            </a:r>
            <a:r>
              <a:rPr lang="ko-KR" altLang="en-US"/>
              <a:t>실행중인 프로그램 기억 장치 </a:t>
            </a:r>
          </a:p>
          <a:p>
            <a:r>
              <a:rPr lang="ko-KR" altLang="en-US"/>
              <a:t>* 보조기억장치 </a:t>
            </a:r>
            <a:r>
              <a:rPr lang="en-US" altLang="ko-KR"/>
              <a:t>: </a:t>
            </a:r>
            <a:r>
              <a:rPr lang="ko-KR" altLang="en-US"/>
              <a:t>컴퓨터 다운로드된 프로그램 기억 장치 </a:t>
            </a:r>
          </a:p>
          <a:p>
            <a:r>
              <a:rPr lang="ko-KR" altLang="en-US"/>
              <a:t>* 게임다운로드 </a:t>
            </a:r>
            <a:r>
              <a:rPr lang="en-US" altLang="ko-KR"/>
              <a:t>=&gt; </a:t>
            </a:r>
            <a:r>
              <a:rPr lang="ko-KR" altLang="en-US"/>
              <a:t>보조기억장치</a:t>
            </a:r>
            <a:r>
              <a:rPr lang="en-US" altLang="ko-KR"/>
              <a:t>[ C: D: USB: CD : ]: </a:t>
            </a:r>
            <a:r>
              <a:rPr lang="ko-KR" altLang="en-US"/>
              <a:t>비휘발성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O]</a:t>
            </a:r>
          </a:p>
          <a:p>
            <a:r>
              <a:rPr lang="ko-KR" altLang="en-US"/>
              <a:t>* 게임실행 </a:t>
            </a:r>
            <a:r>
              <a:rPr lang="en-US" altLang="ko-KR"/>
              <a:t>=&gt; </a:t>
            </a:r>
            <a:r>
              <a:rPr lang="ko-KR" altLang="en-US"/>
              <a:t>주기억장치 </a:t>
            </a:r>
            <a:r>
              <a:rPr lang="en-US" altLang="ko-KR"/>
              <a:t>[ </a:t>
            </a:r>
            <a:r>
              <a:rPr lang="ko-KR" altLang="en-US"/>
              <a:t>현재 실행중인 명령어 기억 </a:t>
            </a:r>
            <a:r>
              <a:rPr lang="en-US" altLang="ko-KR"/>
              <a:t>] : </a:t>
            </a:r>
            <a:r>
              <a:rPr lang="ko-KR" altLang="en-US"/>
              <a:t>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X]</a:t>
            </a:r>
          </a:p>
          <a:p>
            <a:r>
              <a:rPr lang="ko-KR" altLang="en-US"/>
              <a:t>* 프로그램</a:t>
            </a:r>
            <a:r>
              <a:rPr lang="en-US" altLang="ko-KR"/>
              <a:t>[</a:t>
            </a:r>
            <a:r>
              <a:rPr lang="ko-KR" altLang="en-US"/>
              <a:t>코드집합</a:t>
            </a:r>
            <a:r>
              <a:rPr lang="en-US" altLang="ko-KR"/>
              <a:t>]&lt;-- </a:t>
            </a:r>
            <a:r>
              <a:rPr lang="ko-KR" altLang="en-US"/>
              <a:t>프로세스 </a:t>
            </a:r>
            <a:r>
              <a:rPr lang="en-US" altLang="ko-KR"/>
              <a:t>&lt;---- </a:t>
            </a:r>
            <a:r>
              <a:rPr lang="ko-KR" altLang="en-US"/>
              <a:t>명령어 </a:t>
            </a:r>
            <a:r>
              <a:rPr lang="en-US" altLang="ko-KR"/>
              <a:t>&lt;---- </a:t>
            </a:r>
            <a:r>
              <a:rPr lang="ko-KR" altLang="en-US"/>
              <a:t>코드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p.15 : </a:t>
            </a:r>
            <a:r>
              <a:rPr lang="ko-KR" altLang="en-US"/>
              <a:t>주석 </a:t>
            </a:r>
            <a:r>
              <a:rPr lang="en-US" altLang="ko-KR"/>
              <a:t>/ </a:t>
            </a:r>
            <a:r>
              <a:rPr lang="ko-KR" altLang="en-US"/>
              <a:t>실행문 </a:t>
            </a:r>
          </a:p>
          <a:p>
            <a:endParaRPr lang="ko-KR" altLang="en-US"/>
          </a:p>
          <a:p>
            <a:r>
              <a:rPr lang="en-US" altLang="ko-KR"/>
              <a:t>1.</a:t>
            </a:r>
            <a:r>
              <a:rPr lang="ko-KR" altLang="en-US"/>
              <a:t>주석 </a:t>
            </a:r>
            <a:r>
              <a:rPr lang="en-US" altLang="ko-KR"/>
              <a:t>: </a:t>
            </a:r>
            <a:r>
              <a:rPr lang="ko-KR" altLang="en-US"/>
              <a:t>설명달기 </a:t>
            </a:r>
          </a:p>
          <a:p>
            <a:r>
              <a:rPr lang="en-US" altLang="ko-KR"/>
              <a:t>2.</a:t>
            </a:r>
            <a:r>
              <a:rPr lang="ko-KR" altLang="en-US"/>
              <a:t>클래스 </a:t>
            </a:r>
            <a:r>
              <a:rPr lang="en-US" altLang="ko-KR"/>
              <a:t>{    } </a:t>
            </a:r>
          </a:p>
          <a:p>
            <a:r>
              <a:rPr lang="en-US" altLang="ko-KR"/>
              <a:t>1. </a:t>
            </a:r>
            <a:r>
              <a:rPr lang="ko-KR" altLang="en-US"/>
              <a:t>클래스안에 변수 </a:t>
            </a:r>
            <a:r>
              <a:rPr lang="en-US" altLang="ko-KR"/>
              <a:t>, </a:t>
            </a:r>
            <a:r>
              <a:rPr lang="ko-KR" altLang="en-US"/>
              <a:t>함수 포함</a:t>
            </a:r>
          </a:p>
          <a:p>
            <a:r>
              <a:rPr lang="en-US" altLang="ko-KR"/>
              <a:t>3.main</a:t>
            </a:r>
            <a:r>
              <a:rPr lang="ko-KR" altLang="en-US"/>
              <a:t>함수</a:t>
            </a:r>
            <a:r>
              <a:rPr lang="en-US" altLang="ko-KR"/>
              <a:t>{    } </a:t>
            </a:r>
          </a:p>
          <a:p>
            <a:r>
              <a:rPr lang="ko-KR" altLang="en-US"/>
              <a:t>* 클래스안에 선언 </a:t>
            </a:r>
            <a:r>
              <a:rPr lang="en-US" altLang="ko-KR"/>
              <a:t>main </a:t>
            </a:r>
            <a:r>
              <a:rPr lang="ko-KR" altLang="en-US"/>
              <a:t>선언 </a:t>
            </a:r>
          </a:p>
          <a:p>
            <a:r>
              <a:rPr lang="en-US" altLang="ko-KR"/>
              <a:t>1. main</a:t>
            </a:r>
            <a:r>
              <a:rPr lang="ko-KR" altLang="en-US"/>
              <a:t>스레드 </a:t>
            </a:r>
            <a:r>
              <a:rPr lang="en-US" altLang="ko-KR"/>
              <a:t>: </a:t>
            </a:r>
            <a:r>
              <a:rPr lang="ko-KR" altLang="en-US"/>
              <a:t>코드 읽어주는 역할 </a:t>
            </a:r>
          </a:p>
          <a:p>
            <a:r>
              <a:rPr lang="en-US" altLang="ko-KR"/>
              <a:t>2. main </a:t>
            </a:r>
            <a:r>
              <a:rPr lang="ko-KR" altLang="en-US"/>
              <a:t>안에 있는 코드만 실행 가능 </a:t>
            </a:r>
          </a:p>
          <a:p>
            <a:r>
              <a:rPr lang="en-US" altLang="ko-KR"/>
              <a:t>4.System</a:t>
            </a:r>
            <a:r>
              <a:rPr lang="ko-KR" altLang="en-US"/>
              <a:t>클래스 </a:t>
            </a:r>
          </a:p>
          <a:p>
            <a:r>
              <a:rPr lang="en-US" altLang="ko-KR"/>
              <a:t>1. </a:t>
            </a:r>
            <a:r>
              <a:rPr lang="ko-KR" altLang="en-US"/>
              <a:t>다양한 함수 제공 </a:t>
            </a:r>
          </a:p>
          <a:p>
            <a:r>
              <a:rPr lang="en-US" altLang="ko-KR"/>
              <a:t>5. </a:t>
            </a:r>
            <a:r>
              <a:rPr lang="ko-KR" altLang="en-US"/>
              <a:t>출력 함수 </a:t>
            </a:r>
          </a:p>
          <a:p>
            <a:r>
              <a:rPr lang="en-US" altLang="ko-KR"/>
              <a:t>print( ) : </a:t>
            </a:r>
            <a:r>
              <a:rPr lang="ko-KR" altLang="en-US"/>
              <a:t>출력함수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p.22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컴퓨터 언어 사람 언어 </a:t>
            </a:r>
          </a:p>
          <a:p>
            <a:r>
              <a:rPr lang="ko-KR" altLang="en-US"/>
              <a:t>* </a:t>
            </a:r>
            <a:r>
              <a:rPr lang="en-US" altLang="ko-KR"/>
              <a:t>0 , 1 : </a:t>
            </a:r>
            <a:r>
              <a:rPr lang="ko-KR" altLang="en-US"/>
              <a:t>기계어* 한국어 </a:t>
            </a:r>
            <a:r>
              <a:rPr lang="en-US" altLang="ko-KR"/>
              <a:t>, </a:t>
            </a:r>
            <a:r>
              <a:rPr lang="ko-KR" altLang="en-US"/>
              <a:t>영어 </a:t>
            </a:r>
            <a:r>
              <a:rPr lang="en-US" altLang="ko-KR"/>
              <a:t>=&gt; </a:t>
            </a:r>
            <a:r>
              <a:rPr lang="ko-KR" altLang="en-US"/>
              <a:t>문자 </a:t>
            </a:r>
          </a:p>
          <a:p>
            <a:r>
              <a:rPr lang="en-US" altLang="ko-KR"/>
              <a:t>&lt;----- </a:t>
            </a:r>
            <a:r>
              <a:rPr lang="ko-KR" altLang="en-US"/>
              <a:t>대화 </a:t>
            </a:r>
            <a:r>
              <a:rPr lang="en-US" altLang="ko-KR"/>
              <a:t>------&gt;</a:t>
            </a:r>
          </a:p>
          <a:p>
            <a:r>
              <a:rPr lang="ko-KR" altLang="en-US"/>
              <a:t>아스키코드 </a:t>
            </a:r>
          </a:p>
          <a:p>
            <a:r>
              <a:rPr lang="en-US" altLang="ko-KR"/>
              <a:t>1100001a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멤버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모든 호출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가능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패키지내에서만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가능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패키지내에서만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가능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메모리 할당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jvm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메소드에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사용시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선언후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변경 불가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</a:t>
            </a:r>
            <a:r>
              <a:rPr lang="en-US" altLang="ko-KR" dirty="0"/>
              <a:t> implements 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사용시에 해당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동시 접근 제한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 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1.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Parent </a:t>
            </a:r>
            <a:r>
              <a:rPr lang="en-US" altLang="ko-KR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parent </a:t>
            </a:r>
            <a:r>
              <a:rPr lang="en-US" altLang="ko-KR" u="sng">
                <a:latin typeface="1훈떡볶이 R" panose="02020603020101020101" pitchFamily="18" charset="-127"/>
                <a:ea typeface="1훈떡볶이 R" panose="02020603020101020101" pitchFamily="18" charset="-127"/>
              </a:rPr>
              <a:t>= FXMLLoader.</a:t>
            </a:r>
            <a:r>
              <a:rPr lang="en-US" altLang="ko-KR" i="1" u="sng">
                <a:latin typeface="1훈떡볶이 R" panose="02020603020101020101" pitchFamily="18" charset="-127"/>
                <a:ea typeface="1훈떡볶이 R" panose="02020603020101020101" pitchFamily="18" charset="-127"/>
              </a:rPr>
              <a:t>load(getClass().getResource</a:t>
            </a:r>
            <a:r>
              <a:rPr lang="en-US" altLang="ko-KR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(“fxml</a:t>
            </a:r>
            <a:r>
              <a:rPr lang="ko-KR" altLang="en-US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파일경로</a:t>
            </a:r>
            <a:r>
              <a:rPr lang="en-US" altLang="ko-KR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"));</a:t>
            </a:r>
          </a:p>
          <a:p>
            <a:r>
              <a:rPr lang="en-US" altLang="ko-KR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i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nn-NO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Scene scene = new Scene( parent );</a:t>
            </a:r>
            <a:endParaRPr lang="en-US" altLang="ko-KR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github.com</a:t>
            </a:r>
          </a:p>
          <a:p>
            <a:endParaRPr lang="ko-KR" altLang="en-US"/>
          </a:p>
          <a:p>
            <a:r>
              <a:rPr lang="en-US" altLang="ko-KR"/>
              <a:t>Repository : </a:t>
            </a:r>
            <a:r>
              <a:rPr lang="ko-KR" altLang="en-US"/>
              <a:t>저장소 </a:t>
            </a:r>
          </a:p>
          <a:p>
            <a:r>
              <a:rPr lang="en-US" altLang="ko-KR"/>
              <a:t>Public : </a:t>
            </a:r>
            <a:r>
              <a:rPr lang="ko-KR" altLang="en-US"/>
              <a:t>전체 열람 가능 </a:t>
            </a:r>
            <a:r>
              <a:rPr lang="en-US" altLang="ko-KR"/>
              <a:t>[ </a:t>
            </a:r>
            <a:r>
              <a:rPr lang="ko-KR" altLang="en-US"/>
              <a:t>수정 권한 부여시 </a:t>
            </a:r>
            <a:r>
              <a:rPr lang="en-US" altLang="ko-KR"/>
              <a:t>]</a:t>
            </a:r>
          </a:p>
          <a:p>
            <a:r>
              <a:rPr lang="en-US" altLang="ko-KR"/>
              <a:t>Private : </a:t>
            </a:r>
            <a:r>
              <a:rPr lang="ko-KR" altLang="en-US"/>
              <a:t>초대 받은 사람 </a:t>
            </a:r>
            <a:r>
              <a:rPr lang="en-US" altLang="ko-KR"/>
              <a:t>[ </a:t>
            </a:r>
            <a:r>
              <a:rPr lang="ko-KR" altLang="en-US"/>
              <a:t>열람</a:t>
            </a:r>
            <a:r>
              <a:rPr lang="en-US" altLang="ko-KR"/>
              <a:t>/</a:t>
            </a:r>
            <a:r>
              <a:rPr lang="ko-KR" altLang="en-US"/>
              <a:t>수정 </a:t>
            </a:r>
            <a:r>
              <a:rPr lang="en-US" altLang="ko-KR"/>
              <a:t>] </a:t>
            </a:r>
          </a:p>
          <a:p>
            <a:r>
              <a:rPr lang="en-US" altLang="ko-KR"/>
              <a:t>README : </a:t>
            </a:r>
            <a:r>
              <a:rPr lang="ko-KR" altLang="en-US"/>
              <a:t>저장소 설명 페이지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clone : </a:t>
            </a:r>
            <a:r>
              <a:rPr lang="ko-KR" altLang="en-US"/>
              <a:t>웹사이트의 저장소 가져오기 </a:t>
            </a:r>
          </a:p>
          <a:p>
            <a:r>
              <a:rPr lang="ko-KR" altLang="en-US"/>
              <a:t> </a:t>
            </a:r>
            <a:r>
              <a:rPr lang="en-US" altLang="ko-KR"/>
              <a:t>push : </a:t>
            </a:r>
            <a:r>
              <a:rPr lang="ko-KR" altLang="en-US"/>
              <a:t>웹사이트 데이터 올리기</a:t>
            </a:r>
          </a:p>
          <a:p>
            <a:r>
              <a:rPr lang="ko-KR" altLang="en-US"/>
              <a:t> </a:t>
            </a:r>
            <a:r>
              <a:rPr lang="en-US" altLang="ko-KR"/>
              <a:t>pull : </a:t>
            </a:r>
            <a:r>
              <a:rPr lang="ko-KR" altLang="en-US"/>
              <a:t>웹사이트 데이터 최신화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// 1. </a:t>
            </a:r>
            <a:r>
              <a:rPr lang="ko-KR" altLang="en-US"/>
              <a:t>저장소 생성해서 프로젝트 넣기 </a:t>
            </a:r>
          </a:p>
          <a:p>
            <a:r>
              <a:rPr lang="ko-KR" altLang="en-US"/>
              <a:t> </a:t>
            </a:r>
            <a:r>
              <a:rPr lang="en-US" altLang="ko-KR"/>
              <a:t>// 2. </a:t>
            </a:r>
            <a:r>
              <a:rPr lang="ko-KR" altLang="en-US"/>
              <a:t>다른 저장소 가져와서 프로젝트 </a:t>
            </a:r>
            <a:r>
              <a:rPr lang="en-US" altLang="ko-KR"/>
              <a:t>import</a:t>
            </a:r>
          </a:p>
          <a:p>
            <a:r>
              <a:rPr lang="ko-KR" altLang="en-US"/>
              <a:t> </a:t>
            </a:r>
            <a:r>
              <a:rPr lang="en-US" altLang="ko-KR"/>
              <a:t>// 3. </a:t>
            </a:r>
            <a:r>
              <a:rPr lang="ko-KR" altLang="en-US"/>
              <a:t>최신화</a:t>
            </a:r>
          </a:p>
          <a:p>
            <a:r>
              <a:rPr lang="ko-KR" altLang="en-US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객체 </a:t>
            </a:r>
            <a:r>
              <a:rPr lang="en-US" altLang="ko-KR"/>
              <a:t>: [</a:t>
            </a:r>
            <a:r>
              <a:rPr lang="ko-KR" altLang="en-US"/>
              <a:t>클래스</a:t>
            </a:r>
            <a:r>
              <a:rPr lang="en-US" altLang="ko-KR"/>
              <a:t>] </a:t>
            </a:r>
            <a:r>
              <a:rPr lang="ko-KR" altLang="en-US"/>
              <a:t>설계도 기반으로 생성된 메모리 공간</a:t>
            </a:r>
          </a:p>
          <a:p>
            <a:r>
              <a:rPr lang="ko-KR" altLang="en-US"/>
              <a:t>변수 </a:t>
            </a:r>
            <a:r>
              <a:rPr lang="en-US" altLang="ko-KR"/>
              <a:t>: [</a:t>
            </a:r>
            <a:r>
              <a:rPr lang="ko-KR" altLang="en-US"/>
              <a:t>자료형</a:t>
            </a:r>
            <a:r>
              <a:rPr lang="en-US" altLang="ko-KR"/>
              <a:t>] </a:t>
            </a:r>
            <a:r>
              <a:rPr lang="ko-KR" altLang="en-US"/>
              <a:t>하나의 값을 저장할수 있는 메모리 공간</a:t>
            </a:r>
          </a:p>
          <a:p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동일한 자료의 변수를 여러개 선언 </a:t>
            </a:r>
            <a:r>
              <a:rPr lang="en-US" altLang="ko-KR"/>
              <a:t>[ </a:t>
            </a:r>
            <a:r>
              <a:rPr lang="ko-KR" altLang="en-US"/>
              <a:t>저장순서 </a:t>
            </a:r>
            <a:r>
              <a:rPr lang="en-US" altLang="ko-KR"/>
              <a:t>: </a:t>
            </a:r>
            <a:r>
              <a:rPr lang="ko-KR" altLang="en-US"/>
              <a:t>인덱스 </a:t>
            </a:r>
            <a:r>
              <a:rPr lang="en-US" altLang="ko-KR"/>
              <a:t>]</a:t>
            </a:r>
          </a:p>
          <a:p>
            <a:r>
              <a:rPr lang="ko-KR" altLang="en-US"/>
              <a:t>배열명</a:t>
            </a:r>
            <a:r>
              <a:rPr lang="en-US" altLang="ko-KR"/>
              <a:t>.length : </a:t>
            </a:r>
            <a:r>
              <a:rPr lang="ko-KR" altLang="en-US"/>
              <a:t>배열의길이 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설계도  </a:t>
            </a:r>
          </a:p>
          <a:p>
            <a:r>
              <a:rPr lang="en-US" altLang="ko-KR"/>
              <a:t>1. System : </a:t>
            </a:r>
            <a:r>
              <a:rPr lang="ko-KR" altLang="en-US"/>
              <a:t>시스템 클래스 </a:t>
            </a:r>
          </a:p>
          <a:p>
            <a:r>
              <a:rPr lang="en-US" altLang="ko-KR"/>
              <a:t>.out.print()</a:t>
            </a:r>
          </a:p>
          <a:p>
            <a:r>
              <a:rPr lang="en-US" altLang="ko-KR"/>
              <a:t>.out.println()</a:t>
            </a:r>
          </a:p>
          <a:p>
            <a:r>
              <a:rPr lang="en-US" altLang="ko-KR"/>
              <a:t>.out.printf()</a:t>
            </a:r>
          </a:p>
          <a:p>
            <a:endParaRPr lang="ko-KR" altLang="en-US"/>
          </a:p>
          <a:p>
            <a:r>
              <a:rPr lang="en-US" altLang="ko-KR"/>
              <a:t>2. Scanner : </a:t>
            </a:r>
            <a:r>
              <a:rPr lang="ko-KR" altLang="en-US"/>
              <a:t>입력 클래스 </a:t>
            </a:r>
          </a:p>
          <a:p>
            <a:r>
              <a:rPr lang="en-US" altLang="ko-KR"/>
              <a:t>Scanner </a:t>
            </a:r>
            <a:r>
              <a:rPr lang="ko-KR" altLang="en-US"/>
              <a:t>입력객체 </a:t>
            </a:r>
            <a:r>
              <a:rPr lang="en-US" altLang="ko-KR"/>
              <a:t>= new Scanner(System.in)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 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.nextLine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.nextInt</a:t>
            </a:r>
          </a:p>
          <a:p>
            <a:endParaRPr lang="ko-KR" altLang="en-US"/>
          </a:p>
          <a:p>
            <a:r>
              <a:rPr lang="en-US" altLang="ko-KR"/>
              <a:t>3. String : </a:t>
            </a:r>
            <a:r>
              <a:rPr lang="ko-KR" altLang="en-US"/>
              <a:t>문자열 클래스 </a:t>
            </a:r>
          </a:p>
          <a:p>
            <a:r>
              <a:rPr lang="en-US" altLang="ko-KR"/>
              <a:t>1. new String(</a:t>
            </a:r>
            <a:r>
              <a:rPr lang="ko-KR" altLang="en-US"/>
              <a:t>바이트열</a:t>
            </a:r>
            <a:r>
              <a:rPr lang="en-US" altLang="ko-KR"/>
              <a:t>) : </a:t>
            </a:r>
            <a:r>
              <a:rPr lang="ko-KR" altLang="en-US"/>
              <a:t>바이트열 를 문자열 변환</a:t>
            </a:r>
          </a:p>
          <a:p>
            <a:r>
              <a:rPr lang="en-US" altLang="ko-KR"/>
              <a:t>2. charAt(</a:t>
            </a:r>
            <a:r>
              <a:rPr lang="ko-KR" altLang="en-US"/>
              <a:t>인덱스</a:t>
            </a:r>
            <a:r>
              <a:rPr lang="en-US" altLang="ko-KR"/>
              <a:t>) : </a:t>
            </a:r>
            <a:r>
              <a:rPr lang="ko-KR" altLang="en-US"/>
              <a:t>문자 추출</a:t>
            </a:r>
          </a:p>
          <a:p>
            <a:r>
              <a:rPr lang="en-US" altLang="ko-KR"/>
              <a:t>3. equals(</a:t>
            </a:r>
            <a:r>
              <a:rPr lang="ko-KR" altLang="en-US"/>
              <a:t>비교대상문자열</a:t>
            </a:r>
            <a:r>
              <a:rPr lang="en-US" altLang="ko-KR"/>
              <a:t>) : </a:t>
            </a:r>
            <a:r>
              <a:rPr lang="ko-KR" altLang="en-US"/>
              <a:t>문자열 비교 </a:t>
            </a:r>
          </a:p>
          <a:p>
            <a:r>
              <a:rPr lang="en-US" altLang="ko-KR"/>
              <a:t>4. getBytes() : </a:t>
            </a:r>
            <a:r>
              <a:rPr lang="ko-KR" altLang="en-US"/>
              <a:t>문자열을 바이트열로 변환 </a:t>
            </a:r>
          </a:p>
          <a:p>
            <a:r>
              <a:rPr lang="en-US" altLang="ko-KR"/>
              <a:t>5. indexOf(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찾기 </a:t>
            </a:r>
            <a:r>
              <a:rPr lang="en-US" altLang="ko-KR"/>
              <a:t>[ </a:t>
            </a:r>
            <a:r>
              <a:rPr lang="ko-KR" altLang="en-US"/>
              <a:t>인수 </a:t>
            </a:r>
            <a:r>
              <a:rPr lang="en-US" altLang="ko-KR"/>
              <a:t>: </a:t>
            </a:r>
            <a:r>
              <a:rPr lang="ko-KR" altLang="en-US"/>
              <a:t>찾을문자열   반환</a:t>
            </a:r>
            <a:r>
              <a:rPr lang="en-US" altLang="ko-KR"/>
              <a:t>: </a:t>
            </a:r>
            <a:r>
              <a:rPr lang="ko-KR" altLang="en-US"/>
              <a:t>찾은 인덱스위치 </a:t>
            </a:r>
            <a:r>
              <a:rPr lang="en-US" altLang="ko-KR"/>
              <a:t>]</a:t>
            </a:r>
          </a:p>
          <a:p>
            <a:r>
              <a:rPr lang="en-US" altLang="ko-KR"/>
              <a:t>6. contains(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포함여부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: </a:t>
            </a:r>
            <a:r>
              <a:rPr lang="ko-KR" altLang="en-US"/>
              <a:t>찾을문자열   반환 </a:t>
            </a:r>
            <a:r>
              <a:rPr lang="en-US" altLang="ko-KR"/>
              <a:t>: true / false ]</a:t>
            </a:r>
          </a:p>
          <a:p>
            <a:r>
              <a:rPr lang="en-US" altLang="ko-KR"/>
              <a:t>7. length() : </a:t>
            </a:r>
            <a:r>
              <a:rPr lang="ko-KR" altLang="en-US"/>
              <a:t>문자열의 길이 </a:t>
            </a:r>
          </a:p>
          <a:p>
            <a:r>
              <a:rPr lang="en-US" altLang="ko-KR"/>
              <a:t>8. replace("</a:t>
            </a:r>
            <a:r>
              <a:rPr lang="ko-KR" altLang="en-US"/>
              <a:t>교체할문자열</a:t>
            </a:r>
            <a:r>
              <a:rPr lang="en-US" altLang="ko-KR"/>
              <a:t>","</a:t>
            </a:r>
            <a:r>
              <a:rPr lang="ko-KR" altLang="en-US"/>
              <a:t>새로운문자열</a:t>
            </a:r>
            <a:r>
              <a:rPr lang="en-US" altLang="ko-KR"/>
              <a:t>") : </a:t>
            </a:r>
            <a:r>
              <a:rPr lang="ko-KR" altLang="en-US"/>
              <a:t>문자열 대치</a:t>
            </a:r>
          </a:p>
          <a:p>
            <a:r>
              <a:rPr lang="en-US" altLang="ko-KR"/>
              <a:t>9. substring() : </a:t>
            </a:r>
            <a:r>
              <a:rPr lang="ko-KR" altLang="en-US"/>
              <a:t>문자열 잘라내기</a:t>
            </a:r>
          </a:p>
          <a:p>
            <a:r>
              <a:rPr lang="en-US" altLang="ko-KR"/>
              <a:t>10. split(</a:t>
            </a:r>
            <a:r>
              <a:rPr lang="ko-KR" altLang="en-US"/>
              <a:t>분리기준</a:t>
            </a:r>
            <a:r>
              <a:rPr lang="en-US" altLang="ko-KR"/>
              <a:t>) : </a:t>
            </a:r>
            <a:r>
              <a:rPr lang="ko-KR" altLang="en-US"/>
              <a:t>문자열 분리 </a:t>
            </a:r>
          </a:p>
          <a:p>
            <a:r>
              <a:rPr lang="en-US" altLang="ko-KR"/>
              <a:t>11. toLowerCase() : </a:t>
            </a:r>
            <a:r>
              <a:rPr lang="ko-KR" altLang="en-US"/>
              <a:t>소문자로 변환    </a:t>
            </a:r>
            <a:r>
              <a:rPr lang="en-US" altLang="ko-KR"/>
              <a:t>toUpperCase() : </a:t>
            </a:r>
            <a:r>
              <a:rPr lang="ko-KR" altLang="en-US"/>
              <a:t>대문자로 변환</a:t>
            </a:r>
          </a:p>
          <a:p>
            <a:r>
              <a:rPr lang="en-US" altLang="ko-KR"/>
              <a:t>12. trim() : </a:t>
            </a:r>
            <a:r>
              <a:rPr lang="ko-KR" altLang="en-US"/>
              <a:t>문자열 앞뒤 공백 제거 </a:t>
            </a:r>
            <a:r>
              <a:rPr lang="en-US" altLang="ko-KR"/>
              <a:t>[ </a:t>
            </a:r>
            <a:r>
              <a:rPr lang="ko-KR" altLang="en-US"/>
              <a:t>사이공백제거 불가 </a:t>
            </a:r>
            <a:r>
              <a:rPr lang="en-US" altLang="ko-KR"/>
              <a:t>]</a:t>
            </a:r>
          </a:p>
          <a:p>
            <a:r>
              <a:rPr lang="en-US" altLang="ko-KR"/>
              <a:t>13. valueOf() : </a:t>
            </a:r>
            <a:r>
              <a:rPr lang="ko-KR" altLang="en-US"/>
              <a:t>기본타입을 문자열 변환 </a:t>
            </a:r>
          </a:p>
          <a:p>
            <a:endParaRPr lang="ko-KR" altLang="en-US"/>
          </a:p>
          <a:p>
            <a:r>
              <a:rPr lang="en-US" altLang="ko-KR"/>
              <a:t>4. Random : </a:t>
            </a:r>
            <a:r>
              <a:rPr lang="ko-KR" altLang="en-US"/>
              <a:t>난수 클래스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 : 0~</a:t>
            </a:r>
            <a:r>
              <a:rPr lang="ko-KR" altLang="en-US"/>
              <a:t>숫자 전까지의 난수 생성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)+1 : 1~</a:t>
            </a:r>
            <a:r>
              <a:rPr lang="ko-KR" altLang="en-US"/>
              <a:t>숫자 까지의 난수 생성 </a:t>
            </a:r>
          </a:p>
          <a:p>
            <a:endParaRPr lang="ko-KR" altLang="en-US"/>
          </a:p>
          <a:p>
            <a:r>
              <a:rPr lang="en-US" altLang="ko-KR"/>
              <a:t>5. Arrays : </a:t>
            </a:r>
            <a:r>
              <a:rPr lang="ko-KR" altLang="en-US"/>
              <a:t>배열관련 메소드 제공 클래스</a:t>
            </a:r>
          </a:p>
          <a:p>
            <a:r>
              <a:rPr lang="en-US" altLang="ko-KR"/>
              <a:t>1. Arrays.copyOf(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복사길이 </a:t>
            </a:r>
            <a:r>
              <a:rPr lang="en-US" altLang="ko-KR"/>
              <a:t>) : </a:t>
            </a:r>
            <a:r>
              <a:rPr lang="ko-KR" altLang="en-US"/>
              <a:t>배열 복사 </a:t>
            </a:r>
          </a:p>
          <a:p>
            <a:r>
              <a:rPr lang="en-US" altLang="ko-KR"/>
              <a:t>2. Arrays.toString(</a:t>
            </a:r>
            <a:r>
              <a:rPr lang="ko-KR" altLang="en-US"/>
              <a:t>배열</a:t>
            </a:r>
            <a:r>
              <a:rPr lang="en-US" altLang="ko-KR"/>
              <a:t>) : </a:t>
            </a:r>
            <a:r>
              <a:rPr lang="ko-KR" altLang="en-US"/>
              <a:t>인덱스 순으로 데이터 출력</a:t>
            </a:r>
          </a:p>
          <a:p>
            <a:r>
              <a:rPr lang="en-US" altLang="ko-KR"/>
              <a:t>3. Arrays.copyOfRange(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끝인덱스 </a:t>
            </a:r>
            <a:r>
              <a:rPr lang="en-US" altLang="ko-KR"/>
              <a:t>)</a:t>
            </a:r>
          </a:p>
          <a:p>
            <a:r>
              <a:rPr lang="en-US" altLang="ko-KR"/>
              <a:t>4. System.arraycopy(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타켓배열 </a:t>
            </a:r>
            <a:r>
              <a:rPr lang="en-US" altLang="ko-KR"/>
              <a:t>, </a:t>
            </a:r>
            <a:r>
              <a:rPr lang="ko-KR" altLang="en-US"/>
              <a:t>타겟지작인덱스 </a:t>
            </a:r>
            <a:r>
              <a:rPr lang="en-US" altLang="ko-KR"/>
              <a:t>, </a:t>
            </a:r>
            <a:r>
              <a:rPr lang="ko-KR" altLang="en-US"/>
              <a:t>복사개수 </a:t>
            </a:r>
            <a:r>
              <a:rPr lang="en-US" altLang="ko-KR"/>
              <a:t>)</a:t>
            </a:r>
          </a:p>
          <a:p>
            <a:r>
              <a:rPr lang="en-US" altLang="ko-KR"/>
              <a:t>5. Arrays.equals(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1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6. Arrays.deepEquals(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2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7. Arrays.sort( </a:t>
            </a:r>
            <a:r>
              <a:rPr lang="ko-KR" altLang="en-US"/>
              <a:t>배열명 </a:t>
            </a:r>
            <a:r>
              <a:rPr lang="en-US" altLang="ko-KR"/>
              <a:t>) : </a:t>
            </a:r>
            <a:r>
              <a:rPr lang="ko-KR" altLang="en-US"/>
              <a:t>해당 배열내 오름차순 정렬 </a:t>
            </a:r>
          </a:p>
          <a:p>
            <a:r>
              <a:rPr lang="en-US" altLang="ko-KR"/>
              <a:t>8. Arrays.sort( </a:t>
            </a:r>
            <a:r>
              <a:rPr lang="ko-KR" altLang="en-US"/>
              <a:t>배열명 </a:t>
            </a:r>
            <a:r>
              <a:rPr lang="en-US" altLang="ko-KR"/>
              <a:t>, Collections.reverseOrder()  ) : </a:t>
            </a:r>
            <a:r>
              <a:rPr lang="ko-KR" altLang="en-US"/>
              <a:t>배열내 내림차순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해당 배열이 기본자료형일 경우 불가</a:t>
            </a:r>
          </a:p>
          <a:p>
            <a:r>
              <a:rPr lang="en-US" altLang="ko-KR"/>
              <a:t>9.Arrays.binarySearch( </a:t>
            </a:r>
            <a:r>
              <a:rPr lang="ko-KR" altLang="en-US"/>
              <a:t>배열명 </a:t>
            </a:r>
            <a:r>
              <a:rPr lang="en-US" altLang="ko-KR"/>
              <a:t>, </a:t>
            </a:r>
            <a:r>
              <a:rPr lang="ko-KR" altLang="en-US"/>
              <a:t>데이터 </a:t>
            </a:r>
            <a:r>
              <a:rPr lang="en-US" altLang="ko-KR"/>
              <a:t>) : </a:t>
            </a:r>
            <a:r>
              <a:rPr lang="ko-KR" altLang="en-US"/>
              <a:t>해당 데이터의 인덱스 번호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오름차순</a:t>
            </a:r>
            <a:r>
              <a:rPr lang="en-US" altLang="ko-KR"/>
              <a:t>(sort) </a:t>
            </a:r>
            <a:r>
              <a:rPr lang="ko-KR" altLang="en-US"/>
              <a:t>정렬후 사용</a:t>
            </a:r>
          </a:p>
          <a:p>
            <a:r>
              <a:rPr lang="ko-KR" altLang="en-US"/>
              <a:t> </a:t>
            </a:r>
          </a:p>
          <a:p>
            <a:r>
              <a:rPr lang="en-US" altLang="ko-KR"/>
              <a:t>6. Date </a:t>
            </a:r>
            <a:r>
              <a:rPr lang="ko-KR" altLang="en-US"/>
              <a:t>클래스</a:t>
            </a:r>
          </a:p>
          <a:p>
            <a:r>
              <a:rPr lang="en-US" altLang="ko-KR"/>
              <a:t>Date </a:t>
            </a:r>
            <a:r>
              <a:rPr lang="ko-KR" altLang="en-US"/>
              <a:t>객체명 </a:t>
            </a:r>
            <a:r>
              <a:rPr lang="en-US" altLang="ko-KR"/>
              <a:t>= new Date() : </a:t>
            </a:r>
            <a:r>
              <a:rPr lang="ko-KR" altLang="en-US"/>
              <a:t>현재 시스템내 날짜</a:t>
            </a:r>
            <a:r>
              <a:rPr lang="en-US" altLang="ko-KR"/>
              <a:t>/</a:t>
            </a:r>
            <a:r>
              <a:rPr lang="ko-KR" altLang="en-US"/>
              <a:t>시간 객체 </a:t>
            </a:r>
          </a:p>
          <a:p>
            <a:r>
              <a:rPr lang="ko-KR" altLang="en-US"/>
              <a:t>*</a:t>
            </a:r>
            <a:r>
              <a:rPr lang="en-US" altLang="ko-KR"/>
              <a:t>SimpleDateFormat : </a:t>
            </a:r>
            <a:r>
              <a:rPr lang="ko-KR" altLang="en-US"/>
              <a:t>날짜 형식 클래스 </a:t>
            </a:r>
          </a:p>
          <a:p>
            <a:r>
              <a:rPr lang="en-US" altLang="ko-KR"/>
              <a:t>SimpleDateFormat dateFormat = new SimpleDateFormat( "MM-</a:t>
            </a:r>
            <a:r>
              <a:rPr lang="en-US" altLang="ko-KR" u="sng"/>
              <a:t>dd" );</a:t>
            </a:r>
          </a:p>
          <a:p>
            <a:r>
              <a:rPr lang="en-US" altLang="ko-KR"/>
              <a:t>dateFormat.format(</a:t>
            </a:r>
            <a:r>
              <a:rPr lang="ko-KR" altLang="en-US"/>
              <a:t>날짜객체</a:t>
            </a:r>
            <a:r>
              <a:rPr lang="en-US" altLang="ko-KR"/>
              <a:t>);</a:t>
            </a:r>
          </a:p>
          <a:p>
            <a:endParaRPr lang="ko-KR" altLang="en-US"/>
          </a:p>
          <a:p>
            <a:r>
              <a:rPr lang="en-US" altLang="ko-KR"/>
              <a:t>7. Calendar </a:t>
            </a:r>
            <a:r>
              <a:rPr lang="ko-KR" altLang="en-US"/>
              <a:t>클래스</a:t>
            </a:r>
          </a:p>
          <a:p>
            <a:r>
              <a:rPr lang="en-US" altLang="ko-KR"/>
              <a:t>* Calendar now = Calendar.getInstance(); </a:t>
            </a:r>
          </a:p>
          <a:p>
            <a:r>
              <a:rPr lang="ko-KR" altLang="en-US"/>
              <a:t>* </a:t>
            </a:r>
            <a:r>
              <a:rPr lang="en-US" altLang="ko-KR"/>
              <a:t>now.get( Calendar.</a:t>
            </a:r>
            <a:r>
              <a:rPr lang="ko-KR" altLang="en-US"/>
              <a:t>필드명 </a:t>
            </a:r>
            <a:r>
              <a:rPr lang="en-US" altLang="ko-KR"/>
              <a:t>) : </a:t>
            </a:r>
            <a:r>
              <a:rPr lang="ko-KR" altLang="en-US"/>
              <a:t>해당필드의 정보 얻기</a:t>
            </a:r>
          </a:p>
          <a:p>
            <a:endParaRPr lang="ko-KR" altLang="en-US"/>
          </a:p>
          <a:p>
            <a:r>
              <a:rPr lang="en-US" altLang="ko-KR"/>
              <a:t>8. ZonedDateTime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협정시계</a:t>
            </a:r>
          </a:p>
          <a:p>
            <a:r>
              <a:rPr lang="ko-KR" altLang="en-US"/>
              <a:t>* </a:t>
            </a:r>
            <a:r>
              <a:rPr lang="en-US" altLang="ko-KR"/>
              <a:t>ZonedDateTime.now( ZoneId.of(</a:t>
            </a:r>
            <a:r>
              <a:rPr lang="ko-KR" altLang="en-US"/>
              <a:t>대륙명</a:t>
            </a:r>
            <a:r>
              <a:rPr lang="en-US" altLang="ko-KR"/>
              <a:t>/</a:t>
            </a:r>
            <a:r>
              <a:rPr lang="ko-KR" altLang="en-US"/>
              <a:t>도시명</a:t>
            </a:r>
            <a:r>
              <a:rPr lang="en-US" altLang="ko-KR"/>
              <a:t>) );</a:t>
            </a:r>
          </a:p>
          <a:p>
            <a:endParaRPr lang="ko-KR" altLang="en-US"/>
          </a:p>
          <a:p>
            <a:r>
              <a:rPr lang="en-US" altLang="ko-KR"/>
              <a:t>8. Integer : </a:t>
            </a:r>
            <a:r>
              <a:rPr lang="ko-KR" altLang="en-US"/>
              <a:t>정수 클래스 </a:t>
            </a:r>
          </a:p>
          <a:p>
            <a:r>
              <a:rPr lang="en-US" altLang="ko-KR"/>
              <a:t>Integer.parseInt("</a:t>
            </a:r>
            <a:r>
              <a:rPr lang="ko-KR" altLang="en-US"/>
              <a:t>문자열</a:t>
            </a:r>
            <a:r>
              <a:rPr lang="en-US" altLang="ko-KR"/>
              <a:t>")   : String -&gt; </a:t>
            </a:r>
            <a:r>
              <a:rPr lang="en-US" altLang="ko-KR" u="sng"/>
              <a:t>int</a:t>
            </a:r>
            <a:r>
              <a:rPr lang="ko-KR" altLang="en-US" u="sng"/>
              <a:t>형</a:t>
            </a:r>
          </a:p>
          <a:p>
            <a:r>
              <a:rPr lang="en-US" altLang="ko-KR"/>
              <a:t>Integer.toString(</a:t>
            </a:r>
            <a:r>
              <a:rPr lang="ko-KR" altLang="en-US"/>
              <a:t>정수</a:t>
            </a:r>
            <a:r>
              <a:rPr lang="en-US" altLang="ko-KR"/>
              <a:t>) : </a:t>
            </a:r>
            <a:r>
              <a:rPr lang="en-US" altLang="ko-KR" u="sng"/>
              <a:t>int -&gt; String  </a:t>
            </a:r>
          </a:p>
          <a:p>
            <a:r>
              <a:rPr lang="ko-KR" altLang="en-US"/>
              <a:t>* 숫자</a:t>
            </a:r>
            <a:r>
              <a:rPr lang="en-US" altLang="ko-KR"/>
              <a:t>+"" : </a:t>
            </a:r>
            <a:r>
              <a:rPr lang="en-US" altLang="ko-KR" u="sng"/>
              <a:t>int+"" -&gt; String</a:t>
            </a:r>
          </a:p>
          <a:p>
            <a:endParaRPr lang="ko-KR" altLang="en-US"/>
          </a:p>
          <a:p>
            <a:r>
              <a:rPr lang="en-US" altLang="ko-KR"/>
              <a:t>8. Math : </a:t>
            </a:r>
            <a:r>
              <a:rPr lang="ko-KR" altLang="en-US"/>
              <a:t>수학 클래스 </a:t>
            </a:r>
          </a:p>
          <a:p>
            <a:r>
              <a:rPr lang="en-US" altLang="ko-KR"/>
              <a:t>1. Math.abs()</a:t>
            </a:r>
          </a:p>
          <a:p>
            <a:r>
              <a:rPr lang="en-US" altLang="ko-KR"/>
              <a:t>2. Math.ceil()</a:t>
            </a:r>
          </a:p>
          <a:p>
            <a:r>
              <a:rPr lang="en-US" altLang="ko-KR"/>
              <a:t>3. Math.floor()</a:t>
            </a:r>
          </a:p>
          <a:p>
            <a:r>
              <a:rPr lang="en-US" altLang="ko-KR"/>
              <a:t>4. Math.max()</a:t>
            </a:r>
          </a:p>
          <a:p>
            <a:r>
              <a:rPr lang="en-US" altLang="ko-KR"/>
              <a:t>5. Math.min()</a:t>
            </a:r>
          </a:p>
          <a:p>
            <a:r>
              <a:rPr lang="en-US" altLang="ko-KR"/>
              <a:t>6. Math.ramdom() </a:t>
            </a:r>
          </a:p>
          <a:p>
            <a:r>
              <a:rPr lang="en-US" altLang="ko-KR"/>
              <a:t>7. Math.rint() </a:t>
            </a:r>
          </a:p>
          <a:p>
            <a:r>
              <a:rPr lang="en-US" altLang="ko-KR"/>
              <a:t>8. Math.round() : </a:t>
            </a:r>
            <a:r>
              <a:rPr lang="ko-KR" altLang="en-US"/>
              <a:t>소수점 첫째자리 반올림</a:t>
            </a:r>
          </a:p>
          <a:p>
            <a:r>
              <a:rPr lang="ko-KR" altLang="en-US"/>
              <a:t>* 소수점 셋째자리 반올림 </a:t>
            </a:r>
            <a:r>
              <a:rPr lang="en-US" altLang="ko-KR"/>
              <a:t>[ </a:t>
            </a:r>
            <a:r>
              <a:rPr lang="ko-KR" altLang="en-US"/>
              <a:t>자릿수 올리고 반올림 자릿수 내림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형식문자 </a:t>
            </a:r>
            <a:r>
              <a:rPr lang="en-US" altLang="ko-KR"/>
              <a:t>[ </a:t>
            </a:r>
            <a:r>
              <a:rPr lang="en-US" altLang="ko-KR" u="sng"/>
              <a:t>printf , String.format()  ]  </a:t>
            </a:r>
          </a:p>
          <a:p>
            <a:r>
              <a:rPr lang="en-US" altLang="ko-KR"/>
              <a:t>%d : </a:t>
            </a:r>
            <a:r>
              <a:rPr lang="ko-KR" altLang="en-US"/>
              <a:t>정수 </a:t>
            </a:r>
            <a:r>
              <a:rPr lang="en-US" altLang="ko-KR"/>
              <a:t>%</a:t>
            </a:r>
            <a:r>
              <a:rPr lang="ko-KR" altLang="en-US"/>
              <a:t>숫자</a:t>
            </a:r>
            <a:r>
              <a:rPr lang="en-US" altLang="ko-KR"/>
              <a:t>d [ </a:t>
            </a:r>
            <a:r>
              <a:rPr lang="ko-KR" altLang="en-US"/>
              <a:t>숫자만큼 자릿수 포함 </a:t>
            </a:r>
            <a:r>
              <a:rPr lang="en-US" altLang="ko-KR"/>
              <a:t>]%2d [ </a:t>
            </a:r>
            <a:r>
              <a:rPr lang="ko-KR" altLang="en-US"/>
              <a:t>정수가 </a:t>
            </a:r>
            <a:r>
              <a:rPr lang="en-US" altLang="ko-KR"/>
              <a:t>2</a:t>
            </a:r>
            <a:r>
              <a:rPr lang="ko-KR" altLang="en-US"/>
              <a:t>칸 차지 </a:t>
            </a:r>
            <a:r>
              <a:rPr lang="en-US" altLang="ko-KR"/>
              <a:t>]  %02d [ </a:t>
            </a:r>
            <a:r>
              <a:rPr lang="ko-KR" altLang="en-US"/>
              <a:t>공백 </a:t>
            </a:r>
            <a:r>
              <a:rPr lang="en-US" altLang="ko-KR"/>
              <a:t>0 </a:t>
            </a:r>
            <a:r>
              <a:rPr lang="ko-KR" altLang="en-US"/>
              <a:t>으로 사용 </a:t>
            </a:r>
            <a:r>
              <a:rPr lang="en-US" altLang="ko-KR"/>
              <a:t>]</a:t>
            </a:r>
          </a:p>
          <a:p>
            <a:r>
              <a:rPr lang="en-US" altLang="ko-KR"/>
              <a:t>%f : </a:t>
            </a:r>
            <a:r>
              <a:rPr lang="ko-KR" altLang="en-US"/>
              <a:t>실수 </a:t>
            </a:r>
            <a:r>
              <a:rPr lang="en-US" altLang="ko-KR"/>
              <a:t>%.2f [ 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자리 표현 </a:t>
            </a:r>
            <a:r>
              <a:rPr lang="en-US" altLang="ko-KR"/>
              <a:t>]</a:t>
            </a:r>
          </a:p>
          <a:p>
            <a:r>
              <a:rPr lang="en-US" altLang="ko-KR"/>
              <a:t>%c : </a:t>
            </a:r>
            <a:r>
              <a:rPr lang="ko-KR" altLang="en-US"/>
              <a:t>문자 </a:t>
            </a:r>
          </a:p>
          <a:p>
            <a:r>
              <a:rPr lang="en-US" altLang="ko-KR"/>
              <a:t>%s : </a:t>
            </a:r>
            <a:r>
              <a:rPr lang="ko-KR" altLang="en-US"/>
              <a:t>문자열 </a:t>
            </a:r>
          </a:p>
          <a:p>
            <a:endParaRPr lang="ko-KR" altLang="en-US"/>
          </a:p>
          <a:p>
            <a:r>
              <a:rPr lang="ko-KR" altLang="en-US"/>
              <a:t>제어문자 </a:t>
            </a:r>
          </a:p>
          <a:p>
            <a:r>
              <a:rPr lang="en-US" altLang="ko-KR"/>
              <a:t>\n : </a:t>
            </a:r>
            <a:r>
              <a:rPr lang="ko-KR" altLang="en-US"/>
              <a:t>줄바꿈 </a:t>
            </a:r>
          </a:p>
          <a:p>
            <a:r>
              <a:rPr lang="en-US" altLang="ko-KR"/>
              <a:t>\t : </a:t>
            </a:r>
            <a:r>
              <a:rPr lang="ko-KR" altLang="en-US"/>
              <a:t>들여쓰기 </a:t>
            </a:r>
            <a:r>
              <a:rPr lang="en-US" altLang="ko-KR"/>
              <a:t>[ 5</a:t>
            </a:r>
            <a:r>
              <a:rPr lang="ko-KR" altLang="en-US"/>
              <a:t>칸 </a:t>
            </a:r>
            <a:r>
              <a:rPr lang="en-US" altLang="ko-KR"/>
              <a:t>]</a:t>
            </a:r>
          </a:p>
          <a:p>
            <a:r>
              <a:rPr lang="en-US" altLang="ko-KR"/>
              <a:t>\r : </a:t>
            </a:r>
            <a:r>
              <a:rPr lang="ko-KR" altLang="en-US"/>
              <a:t>앞칸으로 이동  </a:t>
            </a:r>
          </a:p>
          <a:p>
            <a:endParaRPr lang="ko-KR" altLang="en-US"/>
          </a:p>
          <a:p>
            <a:r>
              <a:rPr lang="ko-KR" altLang="en-US"/>
              <a:t>자료형 </a:t>
            </a:r>
          </a:p>
          <a:p>
            <a:r>
              <a:rPr lang="en-US" altLang="ko-KR"/>
              <a:t>boolean : </a:t>
            </a:r>
            <a:r>
              <a:rPr lang="ko-KR" altLang="en-US"/>
              <a:t>논리 </a:t>
            </a:r>
            <a:r>
              <a:rPr lang="en-US" altLang="ko-KR"/>
              <a:t>1</a:t>
            </a:r>
            <a:r>
              <a:rPr lang="ko-KR" altLang="en-US"/>
              <a:t>비트</a:t>
            </a:r>
          </a:p>
          <a:p>
            <a:r>
              <a:rPr lang="en-US" altLang="ko-KR"/>
              <a:t>char : </a:t>
            </a:r>
            <a:r>
              <a:rPr lang="ko-KR" altLang="en-US"/>
              <a:t>문자 </a:t>
            </a:r>
            <a:r>
              <a:rPr lang="en-US" altLang="ko-KR"/>
              <a:t>2</a:t>
            </a:r>
            <a:r>
              <a:rPr lang="ko-KR" altLang="en-US"/>
              <a:t>바이트 </a:t>
            </a:r>
            <a:r>
              <a:rPr lang="en-US" altLang="ko-KR"/>
              <a:t>[</a:t>
            </a:r>
            <a:r>
              <a:rPr lang="ko-KR" altLang="en-US"/>
              <a:t>유니코드</a:t>
            </a:r>
            <a:r>
              <a:rPr lang="en-US" altLang="ko-KR"/>
              <a:t>]</a:t>
            </a:r>
          </a:p>
          <a:p>
            <a:r>
              <a:rPr lang="en-US" altLang="ko-KR"/>
              <a:t>byte : </a:t>
            </a:r>
            <a:r>
              <a:rPr lang="ko-KR" altLang="en-US"/>
              <a:t>정수 </a:t>
            </a:r>
            <a:r>
              <a:rPr lang="en-US" altLang="ko-KR"/>
              <a:t>1</a:t>
            </a:r>
            <a:r>
              <a:rPr lang="ko-KR" altLang="en-US"/>
              <a:t>바이트 </a:t>
            </a:r>
          </a:p>
          <a:p>
            <a:r>
              <a:rPr lang="en-US" altLang="ko-KR"/>
              <a:t>short : </a:t>
            </a:r>
            <a:r>
              <a:rPr lang="ko-KR" altLang="en-US"/>
              <a:t>정수 </a:t>
            </a:r>
            <a:r>
              <a:rPr lang="en-US" altLang="ko-KR"/>
              <a:t>2</a:t>
            </a:r>
            <a:r>
              <a:rPr lang="ko-KR" altLang="en-US"/>
              <a:t>바이트 </a:t>
            </a:r>
          </a:p>
          <a:p>
            <a:r>
              <a:rPr lang="en-US" altLang="ko-KR" u="sng"/>
              <a:t>int : </a:t>
            </a:r>
            <a:r>
              <a:rPr lang="ko-KR" altLang="en-US" u="sng"/>
              <a:t>정수 </a:t>
            </a:r>
            <a:r>
              <a:rPr lang="en-US" altLang="ko-KR" u="sng"/>
              <a:t>4</a:t>
            </a:r>
            <a:r>
              <a:rPr lang="ko-KR" altLang="en-US" u="sng"/>
              <a:t>바이트 </a:t>
            </a:r>
            <a:r>
              <a:rPr lang="en-US" altLang="ko-KR" u="sng"/>
              <a:t>[ </a:t>
            </a:r>
            <a:r>
              <a:rPr lang="ko-KR" altLang="en-US" u="sng"/>
              <a:t>기본 정수 자료형 </a:t>
            </a:r>
            <a:r>
              <a:rPr lang="en-US" altLang="ko-KR" u="sng"/>
              <a:t>] </a:t>
            </a:r>
          </a:p>
          <a:p>
            <a:r>
              <a:rPr lang="en-US" altLang="ko-KR"/>
              <a:t>long : </a:t>
            </a:r>
            <a:r>
              <a:rPr lang="ko-KR" altLang="en-US"/>
              <a:t>정수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</a:p>
          <a:p>
            <a:r>
              <a:rPr lang="en-US" altLang="ko-KR"/>
              <a:t>float : </a:t>
            </a:r>
            <a:r>
              <a:rPr lang="ko-KR" altLang="en-US"/>
              <a:t>실수 </a:t>
            </a:r>
            <a:r>
              <a:rPr lang="en-US" altLang="ko-KR"/>
              <a:t>4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8</a:t>
            </a:r>
            <a:r>
              <a:rPr lang="ko-KR" altLang="en-US"/>
              <a:t>자리 표현 </a:t>
            </a:r>
            <a:r>
              <a:rPr lang="en-US" altLang="ko-KR"/>
              <a:t>] </a:t>
            </a:r>
          </a:p>
          <a:p>
            <a:r>
              <a:rPr lang="en-US" altLang="ko-KR"/>
              <a:t>double : </a:t>
            </a:r>
            <a:r>
              <a:rPr lang="ko-KR" altLang="en-US"/>
              <a:t>실수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18</a:t>
            </a:r>
            <a:r>
              <a:rPr lang="ko-KR" altLang="en-US"/>
              <a:t>자리 표현 </a:t>
            </a:r>
            <a:r>
              <a:rPr lang="en-US" altLang="ko-KR"/>
              <a:t>/ </a:t>
            </a:r>
            <a:r>
              <a:rPr lang="ko-KR" altLang="en-US"/>
              <a:t>기본 실수 자료형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ko-KR" altLang="en-US"/>
              <a:t>산술연산자 </a:t>
            </a:r>
            <a:r>
              <a:rPr lang="en-US" altLang="ko-KR"/>
              <a:t>: + - * / %</a:t>
            </a:r>
          </a:p>
          <a:p>
            <a:r>
              <a:rPr lang="ko-KR" altLang="en-US"/>
              <a:t>비교연산자 </a:t>
            </a:r>
            <a:r>
              <a:rPr lang="en-US" altLang="ko-KR"/>
              <a:t>: &gt;= &lt;= &gt; &lt; = !=</a:t>
            </a:r>
          </a:p>
          <a:p>
            <a:r>
              <a:rPr lang="ko-KR" altLang="en-US"/>
              <a:t>논리연산자 </a:t>
            </a:r>
            <a:r>
              <a:rPr lang="en-US" altLang="ko-KR"/>
              <a:t>: &amp;&amp; || !</a:t>
            </a:r>
          </a:p>
          <a:p>
            <a:r>
              <a:rPr lang="ko-KR" altLang="en-US"/>
              <a:t>대입연산자 </a:t>
            </a:r>
            <a:r>
              <a:rPr lang="en-US" altLang="ko-KR"/>
              <a:t>: = += *= /= %=</a:t>
            </a:r>
          </a:p>
          <a:p>
            <a:r>
              <a:rPr lang="ko-KR" altLang="en-US"/>
              <a:t>증감연산자 </a:t>
            </a:r>
            <a:r>
              <a:rPr lang="en-US" altLang="ko-KR"/>
              <a:t>: ++ -- </a:t>
            </a:r>
          </a:p>
          <a:p>
            <a:r>
              <a:rPr lang="ko-KR" altLang="en-US"/>
              <a:t>조건연산자 </a:t>
            </a:r>
            <a:r>
              <a:rPr lang="en-US" altLang="ko-KR"/>
              <a:t>: </a:t>
            </a:r>
            <a:r>
              <a:rPr lang="ko-KR" altLang="en-US"/>
              <a:t>조건식 </a:t>
            </a:r>
            <a:r>
              <a:rPr lang="en-US" altLang="ko-KR"/>
              <a:t>? </a:t>
            </a:r>
            <a:r>
              <a:rPr lang="ko-KR" altLang="en-US"/>
              <a:t>참 </a:t>
            </a:r>
            <a:r>
              <a:rPr lang="en-US" altLang="ko-KR"/>
              <a:t>: </a:t>
            </a:r>
            <a:r>
              <a:rPr lang="ko-KR" altLang="en-US"/>
              <a:t>거짓 </a:t>
            </a:r>
          </a:p>
          <a:p>
            <a:endParaRPr lang="ko-KR" altLang="en-US"/>
          </a:p>
          <a:p>
            <a:r>
              <a:rPr lang="ko-KR" altLang="en-US"/>
              <a:t>제어문 </a:t>
            </a:r>
            <a:r>
              <a:rPr lang="en-US" altLang="ko-KR"/>
              <a:t>: if , switch</a:t>
            </a:r>
          </a:p>
          <a:p>
            <a:r>
              <a:rPr lang="en-US" altLang="ko-KR"/>
              <a:t>// if( </a:t>
            </a:r>
            <a:r>
              <a:rPr lang="ko-KR" altLang="en-US"/>
              <a:t>조건 </a:t>
            </a:r>
            <a:r>
              <a:rPr lang="en-US" altLang="ko-KR"/>
              <a:t>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2 ) {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3 )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ko-KR" altLang="en-US"/>
              <a:t>반복문 </a:t>
            </a:r>
            <a:r>
              <a:rPr lang="en-US" altLang="ko-KR"/>
              <a:t>: for , while </a:t>
            </a:r>
          </a:p>
          <a:p>
            <a:r>
              <a:rPr lang="en-US" altLang="ko-KR"/>
              <a:t>// for( </a:t>
            </a:r>
            <a:r>
              <a:rPr lang="ko-KR" altLang="en-US"/>
              <a:t>초기값 </a:t>
            </a:r>
            <a:r>
              <a:rPr lang="en-US" altLang="ko-KR"/>
              <a:t>; </a:t>
            </a:r>
            <a:r>
              <a:rPr lang="ko-KR" altLang="en-US"/>
              <a:t>조건문 </a:t>
            </a:r>
            <a:r>
              <a:rPr lang="en-US" altLang="ko-KR"/>
              <a:t>; </a:t>
            </a:r>
            <a:r>
              <a:rPr lang="ko-KR" altLang="en-US"/>
              <a:t>증감식 </a:t>
            </a:r>
            <a:r>
              <a:rPr lang="en-US" altLang="ko-KR"/>
              <a:t>) { 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[</a:t>
            </a:r>
            <a:r>
              <a:rPr lang="ko-KR" altLang="en-US"/>
              <a:t>무한루프</a:t>
            </a:r>
            <a:r>
              <a:rPr lang="en-US" altLang="ko-KR"/>
              <a:t>] while(true){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break; </a:t>
            </a:r>
            <a:r>
              <a:rPr lang="ko-KR" altLang="en-US"/>
              <a:t>가장 가까운 반복문 </a:t>
            </a:r>
            <a:r>
              <a:rPr lang="en-US" altLang="ko-KR"/>
              <a:t>{ } </a:t>
            </a:r>
            <a:r>
              <a:rPr lang="ko-KR" altLang="en-US"/>
              <a:t>탈출 </a:t>
            </a:r>
          </a:p>
          <a:p>
            <a:r>
              <a:rPr lang="en-US" altLang="ko-KR"/>
              <a:t>// continue; </a:t>
            </a:r>
            <a:r>
              <a:rPr lang="ko-KR" altLang="en-US"/>
              <a:t>가장 가까운 반복문으로 이동 </a:t>
            </a:r>
          </a:p>
          <a:p>
            <a:endParaRPr lang="ko-KR" altLang="en-US"/>
          </a:p>
          <a:p>
            <a:r>
              <a:rPr lang="ko-KR" altLang="en-US"/>
              <a:t>메모리 </a:t>
            </a:r>
            <a:r>
              <a:rPr lang="en-US" altLang="ko-KR"/>
              <a:t>: </a:t>
            </a:r>
            <a:r>
              <a:rPr lang="ko-KR" altLang="en-US"/>
              <a:t>메모리할당시 주소값</a:t>
            </a:r>
            <a:r>
              <a:rPr lang="en-US" altLang="ko-KR"/>
              <a:t>[16</a:t>
            </a:r>
            <a:r>
              <a:rPr lang="ko-KR" altLang="en-US"/>
              <a:t>진수</a:t>
            </a:r>
            <a:r>
              <a:rPr lang="en-US" altLang="ko-KR"/>
              <a:t>] </a:t>
            </a:r>
            <a:r>
              <a:rPr lang="ko-KR" altLang="en-US"/>
              <a:t>부여 </a:t>
            </a:r>
            <a:r>
              <a:rPr lang="en-US" altLang="ko-KR"/>
              <a:t>[ </a:t>
            </a:r>
            <a:r>
              <a:rPr lang="ko-KR" altLang="en-US"/>
              <a:t>바이트당 주소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]</a:t>
            </a:r>
          </a:p>
          <a:p>
            <a:r>
              <a:rPr lang="en-US" altLang="ko-KR"/>
              <a:t>// </a:t>
            </a:r>
            <a:r>
              <a:rPr lang="ko-KR" altLang="en-US"/>
              <a:t>첫번째 주소가 대표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, </a:t>
            </a:r>
            <a:r>
              <a:rPr lang="ko-KR" altLang="en-US"/>
              <a:t>변수명</a:t>
            </a:r>
          </a:p>
          <a:p>
            <a:r>
              <a:rPr lang="en-US" altLang="ko-KR"/>
              <a:t>1. </a:t>
            </a:r>
            <a:r>
              <a:rPr lang="ko-KR" altLang="en-US"/>
              <a:t>사람 </a:t>
            </a:r>
            <a:r>
              <a:rPr lang="en-US" altLang="ko-KR"/>
              <a:t>: </a:t>
            </a:r>
            <a:r>
              <a:rPr lang="ko-KR" altLang="en-US"/>
              <a:t>변수명 </a:t>
            </a:r>
            <a:r>
              <a:rPr lang="en-US" altLang="ko-KR"/>
              <a:t>, </a:t>
            </a:r>
            <a:r>
              <a:rPr lang="ko-KR" altLang="en-US"/>
              <a:t>자료형 </a:t>
            </a:r>
            <a:r>
              <a:rPr lang="en-US" altLang="ko-KR"/>
              <a:t>, </a:t>
            </a:r>
            <a:r>
              <a:rPr lang="ko-KR" altLang="en-US"/>
              <a:t>값 </a:t>
            </a:r>
          </a:p>
          <a:p>
            <a:r>
              <a:rPr lang="en-US" altLang="ko-KR"/>
              <a:t>2. </a:t>
            </a:r>
            <a:r>
              <a:rPr lang="ko-KR" altLang="en-US"/>
              <a:t>컴퓨터 </a:t>
            </a:r>
            <a:r>
              <a:rPr lang="en-US" altLang="ko-KR"/>
              <a:t>: </a:t>
            </a:r>
            <a:r>
              <a:rPr lang="ko-KR" altLang="en-US"/>
              <a:t>주소값 </a:t>
            </a:r>
            <a:r>
              <a:rPr lang="en-US" altLang="ko-KR"/>
              <a:t>, </a:t>
            </a:r>
            <a:r>
              <a:rPr lang="ko-KR" altLang="en-US"/>
              <a:t>값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</a:p>
          <a:p>
            <a:r>
              <a:rPr lang="en-US" altLang="ko-KR"/>
              <a:t>static : </a:t>
            </a:r>
            <a:r>
              <a:rPr lang="ko-KR" altLang="en-US"/>
              <a:t>프로그램 전반적으로 걸쳐 사용되는 메모리에 사용 </a:t>
            </a:r>
          </a:p>
          <a:p>
            <a:r>
              <a:rPr lang="en-US" altLang="ko-KR"/>
              <a:t>final : </a:t>
            </a:r>
          </a:p>
          <a:p>
            <a:endParaRPr lang="ko-KR" altLang="en-US"/>
          </a:p>
          <a:p>
            <a:r>
              <a:rPr lang="ko-KR" altLang="en-US"/>
              <a:t>함수</a:t>
            </a:r>
            <a:r>
              <a:rPr lang="en-US" altLang="ko-KR"/>
              <a:t>/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함</a:t>
            </a:r>
            <a:r>
              <a:rPr lang="en-US" altLang="ko-KR"/>
              <a:t>[</a:t>
            </a:r>
            <a:r>
              <a:rPr lang="ko-KR" altLang="en-US"/>
              <a:t>상자</a:t>
            </a:r>
            <a:r>
              <a:rPr lang="en-US" altLang="ko-KR"/>
              <a:t>] </a:t>
            </a:r>
            <a:r>
              <a:rPr lang="ko-KR" altLang="en-US"/>
              <a:t>수</a:t>
            </a:r>
            <a:r>
              <a:rPr lang="en-US" altLang="ko-KR"/>
              <a:t>[</a:t>
            </a:r>
            <a:r>
              <a:rPr lang="ko-KR" altLang="en-US"/>
              <a:t>숫자</a:t>
            </a:r>
            <a:r>
              <a:rPr lang="en-US" altLang="ko-KR"/>
              <a:t>]</a:t>
            </a:r>
          </a:p>
          <a:p>
            <a:r>
              <a:rPr lang="ko-KR" altLang="en-US"/>
              <a:t>상자안에 들어있는 수 </a:t>
            </a:r>
          </a:p>
          <a:p>
            <a:r>
              <a:rPr lang="ko-KR" altLang="en-US"/>
              <a:t>미리 정의 해둔 수 </a:t>
            </a:r>
          </a:p>
          <a:p>
            <a:r>
              <a:rPr lang="ko-KR" altLang="en-US"/>
              <a:t>미리 정의된 코드 </a:t>
            </a:r>
          </a:p>
          <a:p>
            <a:r>
              <a:rPr lang="ko-KR" altLang="en-US"/>
              <a:t>* </a:t>
            </a:r>
            <a:r>
              <a:rPr lang="en-US" altLang="ko-KR"/>
              <a:t>[ </a:t>
            </a:r>
            <a:r>
              <a:rPr lang="ko-KR" altLang="en-US"/>
              <a:t>미리 정의 </a:t>
            </a:r>
            <a:r>
              <a:rPr lang="en-US" altLang="ko-KR"/>
              <a:t>=&gt; </a:t>
            </a:r>
            <a:r>
              <a:rPr lang="ko-KR" altLang="en-US"/>
              <a:t>반복적인 코드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미리 정의 된 코드를 반복 호출 </a:t>
            </a:r>
          </a:p>
          <a:p>
            <a:r>
              <a:rPr lang="en-US" altLang="ko-KR"/>
              <a:t>2. </a:t>
            </a:r>
            <a:r>
              <a:rPr lang="ko-KR" altLang="en-US"/>
              <a:t>입력</a:t>
            </a:r>
            <a:r>
              <a:rPr lang="en-US" altLang="ko-KR"/>
              <a:t>[</a:t>
            </a:r>
            <a:r>
              <a:rPr lang="ko-KR" altLang="en-US"/>
              <a:t>인수</a:t>
            </a:r>
            <a:r>
              <a:rPr lang="en-US" altLang="ko-KR"/>
              <a:t>,</a:t>
            </a:r>
            <a:r>
              <a:rPr lang="ko-KR" altLang="en-US"/>
              <a:t>매개변수</a:t>
            </a:r>
            <a:r>
              <a:rPr lang="en-US" altLang="ko-KR"/>
              <a:t>] / </a:t>
            </a:r>
            <a:r>
              <a:rPr lang="ko-KR" altLang="en-US"/>
              <a:t>출력</a:t>
            </a:r>
            <a:r>
              <a:rPr lang="en-US" altLang="ko-KR"/>
              <a:t>[</a:t>
            </a:r>
            <a:r>
              <a:rPr lang="ko-KR" altLang="en-US"/>
              <a:t>반환</a:t>
            </a:r>
            <a:r>
              <a:rPr lang="en-US" altLang="ko-KR"/>
              <a:t>,</a:t>
            </a:r>
            <a:r>
              <a:rPr lang="ko-KR" altLang="en-US"/>
              <a:t>리턴</a:t>
            </a:r>
            <a:r>
              <a:rPr lang="en-US" altLang="ko-KR"/>
              <a:t>]</a:t>
            </a:r>
          </a:p>
          <a:p>
            <a:r>
              <a:rPr lang="ko-KR" altLang="en-US"/>
              <a:t>* 필수</a:t>
            </a:r>
            <a:r>
              <a:rPr lang="en-US" altLang="ko-KR"/>
              <a:t>X : </a:t>
            </a:r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* 입력에 따른 서로 다른 결과물 출력 </a:t>
            </a:r>
          </a:p>
          <a:p>
            <a:r>
              <a:rPr lang="en-US" altLang="ko-KR"/>
              <a:t>3. </a:t>
            </a:r>
            <a:r>
              <a:rPr lang="ko-KR" altLang="en-US"/>
              <a:t>메모리 효율 </a:t>
            </a:r>
            <a:r>
              <a:rPr lang="en-US" altLang="ko-KR"/>
              <a:t>: </a:t>
            </a:r>
          </a:p>
          <a:p>
            <a:r>
              <a:rPr lang="ko-KR" altLang="en-US"/>
              <a:t>함수가 실행되면서 메모리할당 </a:t>
            </a:r>
          </a:p>
          <a:p>
            <a:r>
              <a:rPr lang="ko-KR" altLang="en-US"/>
              <a:t>함수는 종료되면서 메모리초기화 </a:t>
            </a:r>
            <a:r>
              <a:rPr lang="en-US" altLang="ko-KR"/>
              <a:t>=&gt; return[ </a:t>
            </a:r>
            <a:r>
              <a:rPr lang="ko-KR" altLang="en-US"/>
              <a:t>반환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동일한 </a:t>
            </a:r>
            <a:r>
              <a:rPr lang="en-US" altLang="ko-KR"/>
              <a:t>[</a:t>
            </a:r>
            <a:r>
              <a:rPr lang="ko-KR" altLang="en-US"/>
              <a:t>내부</a:t>
            </a:r>
            <a:r>
              <a:rPr lang="en-US" altLang="ko-KR"/>
              <a:t>]</a:t>
            </a:r>
            <a:r>
              <a:rPr lang="ko-KR" altLang="en-US"/>
              <a:t>클래스내에서 메소드 호출 가능 </a:t>
            </a:r>
          </a:p>
          <a:p>
            <a:r>
              <a:rPr lang="ko-KR" altLang="en-US"/>
              <a:t>서로다른 </a:t>
            </a:r>
            <a:r>
              <a:rPr lang="en-US" altLang="ko-KR"/>
              <a:t>[</a:t>
            </a:r>
            <a:r>
              <a:rPr lang="ko-KR" altLang="en-US"/>
              <a:t>외부</a:t>
            </a:r>
            <a:r>
              <a:rPr lang="en-US" altLang="ko-KR"/>
              <a:t>]</a:t>
            </a:r>
            <a:r>
              <a:rPr lang="ko-KR" altLang="en-US"/>
              <a:t>클래스에서 메소드 호출시 객체를 통한 메소드 호출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오버로딩 </a:t>
            </a:r>
            <a:r>
              <a:rPr lang="en-US" altLang="ko-KR"/>
              <a:t>: </a:t>
            </a:r>
            <a:r>
              <a:rPr lang="ko-KR" altLang="en-US"/>
              <a:t>동일한 이름 사용시</a:t>
            </a:r>
          </a:p>
          <a:p>
            <a:r>
              <a:rPr lang="ko-KR" altLang="en-US"/>
              <a:t>* 변수 </a:t>
            </a:r>
            <a:r>
              <a:rPr lang="en-US" altLang="ko-KR"/>
              <a:t>, </a:t>
            </a:r>
            <a:r>
              <a:rPr lang="ko-KR" altLang="en-US"/>
              <a:t>객체</a:t>
            </a:r>
            <a:r>
              <a:rPr lang="en-US" altLang="ko-KR"/>
              <a:t>X</a:t>
            </a:r>
          </a:p>
          <a:p>
            <a:r>
              <a:rPr lang="ko-KR" altLang="en-US"/>
              <a:t>* 생성자 </a:t>
            </a:r>
            <a:r>
              <a:rPr lang="en-US" altLang="ko-KR"/>
              <a:t>, </a:t>
            </a:r>
            <a:r>
              <a:rPr lang="ko-KR" altLang="en-US"/>
              <a:t>메소드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개수</a:t>
            </a:r>
            <a:r>
              <a:rPr lang="en-US" altLang="ko-KR"/>
              <a:t>,</a:t>
            </a:r>
            <a:r>
              <a:rPr lang="ko-KR" altLang="en-US"/>
              <a:t>순서 </a:t>
            </a:r>
            <a:r>
              <a:rPr lang="en-US" altLang="ko-KR"/>
              <a:t>]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/>
              <a:t>*스레드 </a:t>
            </a:r>
            <a:r>
              <a:rPr lang="en-US" altLang="ko-KR"/>
              <a:t>: </a:t>
            </a:r>
            <a:r>
              <a:rPr lang="ko-KR" altLang="en-US"/>
              <a:t>코드를 순차적으로 실행 </a:t>
            </a:r>
          </a:p>
          <a:p>
            <a:r>
              <a:rPr lang="ko-KR" altLang="en-US"/>
              <a:t>*멀티스레드</a:t>
            </a:r>
            <a:r>
              <a:rPr lang="en-US" altLang="ko-KR"/>
              <a:t>[ </a:t>
            </a:r>
            <a:r>
              <a:rPr lang="ko-KR" altLang="en-US"/>
              <a:t>병렬 작업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단일 스레드 </a:t>
            </a:r>
            <a:r>
              <a:rPr lang="en-US" altLang="ko-KR"/>
              <a:t>: main</a:t>
            </a:r>
            <a:r>
              <a:rPr lang="ko-KR" altLang="en-US"/>
              <a:t>스레드만 있을경우 </a:t>
            </a:r>
          </a:p>
          <a:p>
            <a:r>
              <a:rPr lang="en-US" altLang="ko-KR"/>
              <a:t>2. </a:t>
            </a:r>
            <a:r>
              <a:rPr lang="ko-KR" altLang="en-US"/>
              <a:t>멀티 스레드 </a:t>
            </a:r>
            <a:r>
              <a:rPr lang="en-US" altLang="ko-KR"/>
              <a:t>: 1.Runnable  2. Thread </a:t>
            </a:r>
          </a:p>
          <a:p>
            <a:r>
              <a:rPr lang="ko-KR" altLang="en-US"/>
              <a:t> * </a:t>
            </a:r>
            <a:r>
              <a:rPr lang="en-US" altLang="ko-KR"/>
              <a:t>run </a:t>
            </a:r>
            <a:r>
              <a:rPr lang="ko-KR" altLang="en-US"/>
              <a:t>메소드를 오버라이딩</a:t>
            </a:r>
          </a:p>
          <a:p>
            <a:r>
              <a:rPr lang="ko-KR" altLang="en-US"/>
              <a:t> * </a:t>
            </a:r>
            <a:r>
              <a:rPr lang="en-US" altLang="ko-KR"/>
              <a:t>start </a:t>
            </a:r>
            <a:r>
              <a:rPr lang="ko-KR" altLang="en-US"/>
              <a:t>메소드를 통한 </a:t>
            </a:r>
            <a:r>
              <a:rPr lang="en-US" altLang="ko-KR"/>
              <a:t>run </a:t>
            </a:r>
            <a:r>
              <a:rPr lang="ko-KR" altLang="en-US"/>
              <a:t>메소드 호출 </a:t>
            </a:r>
          </a:p>
          <a:p>
            <a:r>
              <a:rPr lang="en-US" altLang="ko-KR"/>
              <a:t>3. </a:t>
            </a:r>
            <a:r>
              <a:rPr lang="ko-KR" altLang="en-US"/>
              <a:t>동기화 </a:t>
            </a:r>
            <a:r>
              <a:rPr lang="en-US" altLang="ko-KR"/>
              <a:t>: </a:t>
            </a:r>
            <a:r>
              <a:rPr lang="ko-KR" altLang="en-US"/>
              <a:t>여러 스레드가 동일한 메소드에 접근할때 대기순서 매기기 </a:t>
            </a:r>
          </a:p>
          <a:p>
            <a:r>
              <a:rPr lang="en-US" altLang="ko-KR"/>
              <a:t>* synchronized</a:t>
            </a:r>
          </a:p>
          <a:p>
            <a:r>
              <a:rPr lang="en-US" altLang="ko-KR"/>
              <a:t>4. </a:t>
            </a:r>
            <a:r>
              <a:rPr lang="ko-KR" altLang="en-US"/>
              <a:t>스레드 메소드 </a:t>
            </a:r>
          </a:p>
          <a:p>
            <a:r>
              <a:rPr lang="en-US" altLang="ko-KR"/>
              <a:t>1. Thread.sleep() : </a:t>
            </a:r>
            <a:r>
              <a:rPr lang="ko-KR" altLang="en-US"/>
              <a:t>일시정지</a:t>
            </a:r>
          </a:p>
          <a:p>
            <a:r>
              <a:rPr lang="en-US" altLang="ko-KR"/>
              <a:t>2. Thread.yield() : </a:t>
            </a:r>
            <a:r>
              <a:rPr lang="ko-KR" altLang="en-US"/>
              <a:t>스레드 양보 </a:t>
            </a:r>
            <a:r>
              <a:rPr lang="en-US" altLang="ko-KR"/>
              <a:t>[ </a:t>
            </a:r>
            <a:r>
              <a:rPr lang="ko-KR" altLang="en-US"/>
              <a:t>일시정지 </a:t>
            </a:r>
            <a:r>
              <a:rPr lang="en-US" altLang="ko-KR"/>
              <a:t>] </a:t>
            </a:r>
          </a:p>
          <a:p>
            <a:r>
              <a:rPr lang="en-US" altLang="ko-KR"/>
              <a:t>3. </a:t>
            </a:r>
            <a:r>
              <a:rPr lang="ko-KR" altLang="en-US"/>
              <a:t>스레드객체</a:t>
            </a:r>
            <a:r>
              <a:rPr lang="en-US" altLang="ko-KR"/>
              <a:t>.join(); : </a:t>
            </a:r>
            <a:r>
              <a:rPr lang="ko-KR" altLang="en-US"/>
              <a:t>스레드객체가 끝날때까지 현 스레드 대기 </a:t>
            </a:r>
          </a:p>
          <a:p>
            <a:r>
              <a:rPr lang="en-US" altLang="ko-KR"/>
              <a:t>4. </a:t>
            </a:r>
            <a:r>
              <a:rPr lang="ko-KR" altLang="en-US"/>
              <a:t>스레드객체</a:t>
            </a:r>
            <a:r>
              <a:rPr lang="en-US" altLang="ko-KR"/>
              <a:t>.stop(); : </a:t>
            </a:r>
            <a:r>
              <a:rPr lang="ko-KR" altLang="en-US"/>
              <a:t>스레드 강제종료 </a:t>
            </a:r>
            <a:r>
              <a:rPr lang="en-US" altLang="ko-KR"/>
              <a:t>[ </a:t>
            </a:r>
            <a:r>
              <a:rPr lang="ko-KR" altLang="en-US"/>
              <a:t>권장 않음 </a:t>
            </a:r>
            <a:r>
              <a:rPr lang="en-US" altLang="ko-KR"/>
              <a:t>]</a:t>
            </a:r>
          </a:p>
          <a:p>
            <a:r>
              <a:rPr lang="ko-KR" altLang="en-US"/>
              <a:t>*강제종료시 안전성 보장</a:t>
            </a:r>
            <a:r>
              <a:rPr lang="en-US" altLang="ko-KR"/>
              <a:t>X =&gt; Stop </a:t>
            </a:r>
            <a:r>
              <a:rPr lang="ko-KR" altLang="en-US"/>
              <a:t>메소드 구현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2530</Words>
  <Application>Microsoft Office PowerPoint</Application>
  <PresentationFormat>A4 용지(210x297mm)</PresentationFormat>
  <Paragraphs>704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</cp:lastModifiedBy>
  <cp:revision>52</cp:revision>
  <dcterms:created xsi:type="dcterms:W3CDTF">2021-10-25T00:32:38Z</dcterms:created>
  <dcterms:modified xsi:type="dcterms:W3CDTF">2021-10-29T06:03:53Z</dcterms:modified>
</cp:coreProperties>
</file>