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3" autoAdjust="0"/>
    <p:restoredTop sz="94614" autoAdjust="0"/>
  </p:normalViewPr>
  <p:slideViewPr>
    <p:cSldViewPr>
      <p:cViewPr>
        <p:scale>
          <a:sx n="75" d="100"/>
          <a:sy n="75" d="100"/>
        </p:scale>
        <p:origin x="-216" y="-9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-387424"/>
            <a:ext cx="2736304" cy="46805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통한 필드      접근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-739284"/>
            <a:ext cx="3312368" cy="445631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기능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재정의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리스트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</a:t>
            </a:r>
            <a:r>
              <a:rPr lang="ko-KR" altLang="en-US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</a:t>
            </a:r>
            <a:r>
              <a:rPr lang="ko-KR" altLang="en-US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</a:t>
            </a:r>
            <a:r>
              <a:rPr lang="ko-KR" altLang="en-US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5. 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</a:t>
            </a:r>
            <a:r>
              <a:rPr lang="ko-KR" altLang="en-US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6. </a:t>
            </a:r>
            <a:r>
              <a:rPr lang="ko-KR" altLang="en-US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</a:t>
            </a:r>
            <a:r>
              <a:rPr lang="ko-KR" altLang="en-US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2. 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</a:t>
            </a:r>
            <a:r>
              <a:rPr lang="ko-KR" altLang="en-US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</a:t>
            </a:r>
            <a:r>
              <a:rPr lang="ko-KR" altLang="en-US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</a:t>
            </a:r>
            <a:r>
              <a:rPr lang="ko-KR" altLang="en-US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ko-KR" altLang="en-US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구성</a:t>
            </a:r>
            <a:endParaRPr lang="en-US" altLang="ko-KR" sz="1400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실행값</a:t>
            </a:r>
            <a:endParaRPr lang="en-US" altLang="ko-KR" sz="1400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안으로 들어오는 데이터 </a:t>
            </a:r>
            <a:endParaRPr lang="en-US" altLang="ko-KR" sz="1400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들어오는 데이터와 인수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동일</a:t>
            </a:r>
            <a:endParaRPr lang="en-US" altLang="ko-KR" sz="1400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z="1400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z="1400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종료시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호출한 곳으로 이동하는 데이터 </a:t>
            </a:r>
            <a:endParaRPr lang="en-US" altLang="ko-KR" sz="1400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z="1400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종료 뜻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z="1400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num2 ) { return 10.5  }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</a:t>
            </a:r>
            <a:r>
              <a:rPr lang="en-US" altLang="ko-KR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num2 ) { return 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z="1400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z="1400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 sz="1400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z="1400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 sz="1400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z="1400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z="1400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z="1400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ko-KR" altLang="en-US" sz="1400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dirty="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  <a:endParaRPr lang="en-US" altLang="ko-KR" dirty="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508</Words>
  <Application>Microsoft Office PowerPoint</Application>
  <PresentationFormat>A4 용지(210x297mm)</PresentationFormat>
  <Paragraphs>271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</cp:lastModifiedBy>
  <cp:revision>38</cp:revision>
  <dcterms:created xsi:type="dcterms:W3CDTF">2021-10-25T00:32:38Z</dcterms:created>
  <dcterms:modified xsi:type="dcterms:W3CDTF">2021-10-28T01:21:54Z</dcterms:modified>
</cp:coreProperties>
</file>