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69" r:id="rId4"/>
    <p:sldId id="270" r:id="rId5"/>
    <p:sldId id="271" r:id="rId6"/>
    <p:sldId id="257" r:id="rId7"/>
    <p:sldId id="259" r:id="rId8"/>
    <p:sldId id="258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081B9-51CE-4F0D-B4D0-2A082E2B234C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6E9D1-EE86-4CB6-BA98-4EC05851B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788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E9D1-EE86-4CB6-BA98-4EC05851BBE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163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E9D1-EE86-4CB6-BA98-4EC05851BBE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163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E9D1-EE86-4CB6-BA98-4EC05851BBE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163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E9D1-EE86-4CB6-BA98-4EC05851BBE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163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E9D1-EE86-4CB6-BA98-4EC05851BBE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163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E9D1-EE86-4CB6-BA98-4EC05851BBE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1632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E9D1-EE86-4CB6-BA98-4EC05851BBE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163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E9D1-EE86-4CB6-BA98-4EC05851BBE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163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E9D1-EE86-4CB6-BA98-4EC05851BBE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163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E9D1-EE86-4CB6-BA98-4EC05851BBE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163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E9D1-EE86-4CB6-BA98-4EC05851BBE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163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E9D1-EE86-4CB6-BA98-4EC05851BBE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163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E9D1-EE86-4CB6-BA98-4EC05851BBE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163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E9D1-EE86-4CB6-BA98-4EC05851BBE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163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E9D1-EE86-4CB6-BA98-4EC05851BBE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163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4AA7-6191-475F-A12C-391604923BE2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477A-D6AD-483C-B010-01AD11635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76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4AA7-6191-475F-A12C-391604923BE2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477A-D6AD-483C-B010-01AD11635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4AA7-6191-475F-A12C-391604923BE2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477A-D6AD-483C-B010-01AD11635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45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4AA7-6191-475F-A12C-391604923BE2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477A-D6AD-483C-B010-01AD11635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4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4AA7-6191-475F-A12C-391604923BE2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477A-D6AD-483C-B010-01AD11635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24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4AA7-6191-475F-A12C-391604923BE2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477A-D6AD-483C-B010-01AD11635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87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4AA7-6191-475F-A12C-391604923BE2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477A-D6AD-483C-B010-01AD11635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41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4AA7-6191-475F-A12C-391604923BE2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477A-D6AD-483C-B010-01AD11635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44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4AA7-6191-475F-A12C-391604923BE2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477A-D6AD-483C-B010-01AD11635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18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4AA7-6191-475F-A12C-391604923BE2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477A-D6AD-483C-B010-01AD11635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96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4AA7-6191-475F-A12C-391604923BE2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477A-D6AD-483C-B010-01AD11635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49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D4AA7-6191-475F-A12C-391604923BE2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477A-D6AD-483C-B010-01AD11635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96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04664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21.11.19 </a:t>
            </a:r>
            <a:r>
              <a:rPr lang="ko-KR" altLang="en-US" dirty="0" smtClean="0"/>
              <a:t>평가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980728"/>
            <a:ext cx="8136904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문제</a:t>
            </a:r>
            <a:r>
              <a:rPr lang="en-US" altLang="ko-KR" dirty="0" smtClean="0">
                <a:solidFill>
                  <a:schemeClr val="tx1"/>
                </a:solidFill>
              </a:rPr>
              <a:t>1 : </a:t>
            </a:r>
            <a:r>
              <a:rPr lang="ko-KR" altLang="en-US" dirty="0" smtClean="0">
                <a:solidFill>
                  <a:schemeClr val="tx1"/>
                </a:solidFill>
              </a:rPr>
              <a:t>개발환경을 작성하시오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556792"/>
            <a:ext cx="813690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dirty="0" smtClean="0"/>
              <a:t>개발환경에는 크게 하드웨어 구성 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서버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클라이언트 환경 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과 소프트웨어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서버구축 소프트웨어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환경으로 구성</a:t>
            </a:r>
            <a:r>
              <a:rPr lang="en-US" altLang="ko-KR" sz="12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dirty="0" smtClean="0"/>
              <a:t>하드웨어 서버에는 사용목적에 따라 </a:t>
            </a:r>
            <a:r>
              <a:rPr lang="ko-KR" altLang="en-US" sz="1200" dirty="0" err="1" smtClean="0"/>
              <a:t>웹서버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웹 어플리케이션 서버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데이터베이스 서버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파일서버가 있다</a:t>
            </a:r>
            <a:r>
              <a:rPr lang="en-US" altLang="ko-KR" sz="12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dirty="0" smtClean="0"/>
              <a:t>소프트웨어 환경은 시스템 소프트웨어 개발에 사용되는 개발 소프트 </a:t>
            </a:r>
            <a:r>
              <a:rPr lang="ko-KR" altLang="en-US" sz="1200" dirty="0" err="1" smtClean="0"/>
              <a:t>웨어로</a:t>
            </a:r>
            <a:r>
              <a:rPr lang="ko-KR" altLang="en-US" sz="1200" dirty="0" smtClean="0"/>
              <a:t> 구성된다</a:t>
            </a:r>
            <a:r>
              <a:rPr lang="en-US" altLang="ko-KR" sz="12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200" dirty="0" smtClean="0"/>
              <a:t>1. </a:t>
            </a:r>
            <a:r>
              <a:rPr lang="ko-KR" altLang="en-US" sz="1200" dirty="0" smtClean="0"/>
              <a:t>운영체제 </a:t>
            </a:r>
            <a:r>
              <a:rPr lang="en-US" altLang="ko-KR" sz="1200" dirty="0" smtClean="0"/>
              <a:t>OS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Windows10 ( </a:t>
            </a:r>
            <a:r>
              <a:rPr lang="en-US" altLang="ko-KR" sz="1200" dirty="0" err="1" smtClean="0"/>
              <a:t>os</a:t>
            </a:r>
            <a:r>
              <a:rPr lang="ko-KR" altLang="en-US" sz="1200" dirty="0" smtClean="0"/>
              <a:t>등에는 </a:t>
            </a:r>
            <a:r>
              <a:rPr lang="en-US" altLang="ko-KR" sz="1200" dirty="0"/>
              <a:t>U</a:t>
            </a:r>
            <a:r>
              <a:rPr lang="en-US" altLang="ko-KR" sz="1200" dirty="0" smtClean="0"/>
              <a:t>nix, Linux, </a:t>
            </a:r>
            <a:r>
              <a:rPr lang="en-US" altLang="ko-KR" sz="1200" dirty="0" err="1" smtClean="0"/>
              <a:t>ios</a:t>
            </a:r>
            <a:r>
              <a:rPr lang="en-US" altLang="ko-KR" sz="1200" dirty="0" smtClean="0"/>
              <a:t>, Android </a:t>
            </a:r>
            <a:r>
              <a:rPr lang="ko-KR" altLang="en-US" sz="1200" dirty="0" smtClean="0"/>
              <a:t>등이 있다</a:t>
            </a:r>
            <a:r>
              <a:rPr lang="en-US" altLang="ko-KR" sz="1200" dirty="0" smtClean="0"/>
              <a:t>.)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200" dirty="0" smtClean="0"/>
              <a:t>2. JDK (java development kit) : </a:t>
            </a:r>
            <a:r>
              <a:rPr lang="ko-KR" altLang="en-US" sz="1200" dirty="0" smtClean="0"/>
              <a:t>자바프로그램 실행 개발환경 구축</a:t>
            </a:r>
            <a:r>
              <a:rPr lang="en-US" altLang="ko-KR" sz="12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200" dirty="0" smtClean="0"/>
              <a:t>3. IDE : Eclipse IDE for Java Developers - 2021-09 </a:t>
            </a:r>
            <a:r>
              <a:rPr lang="en-US" altLang="ko-KR" sz="1200" dirty="0" err="1" smtClean="0"/>
              <a:t>ver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200" dirty="0" smtClean="0"/>
              <a:t>4. DBMS : </a:t>
            </a:r>
            <a:r>
              <a:rPr lang="en-US" altLang="ko-KR" sz="1200" dirty="0" err="1" smtClean="0"/>
              <a:t>Mysql</a:t>
            </a:r>
            <a:r>
              <a:rPr lang="en-US" altLang="ko-KR" sz="1200" dirty="0" smtClean="0"/>
              <a:t> (</a:t>
            </a:r>
            <a:r>
              <a:rPr lang="ko-KR" altLang="en-US" sz="1200" dirty="0" err="1" smtClean="0"/>
              <a:t>오픈소스</a:t>
            </a:r>
            <a:r>
              <a:rPr lang="en-US" altLang="ko-KR" sz="1200" dirty="0" smtClean="0"/>
              <a:t>) (</a:t>
            </a:r>
            <a:r>
              <a:rPr lang="ko-KR" altLang="en-US" sz="1200" dirty="0" smtClean="0"/>
              <a:t>이외에도 </a:t>
            </a:r>
            <a:r>
              <a:rPr lang="en-US" altLang="ko-KR" sz="1200" dirty="0" smtClean="0"/>
              <a:t>Oracle, IBM DB2, </a:t>
            </a:r>
            <a:r>
              <a:rPr lang="en-US" altLang="ko-KR" sz="1200" dirty="0" err="1" smtClean="0"/>
              <a:t>ms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sql</a:t>
            </a:r>
            <a:r>
              <a:rPr lang="en-US" altLang="ko-KR" sz="1200" dirty="0" smtClean="0"/>
              <a:t> server  </a:t>
            </a:r>
            <a:r>
              <a:rPr lang="ko-KR" altLang="en-US" sz="1200" dirty="0" smtClean="0"/>
              <a:t>등등이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있다</a:t>
            </a:r>
            <a:r>
              <a:rPr lang="en-US" altLang="ko-KR" sz="12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200" dirty="0" smtClean="0"/>
              <a:t>5. </a:t>
            </a:r>
            <a:r>
              <a:rPr lang="ko-KR" altLang="en-US" sz="1200" dirty="0" smtClean="0"/>
              <a:t>형상관리도구 </a:t>
            </a:r>
            <a:r>
              <a:rPr lang="en-US" altLang="ko-KR" sz="1200" dirty="0" smtClean="0"/>
              <a:t>:</a:t>
            </a:r>
            <a:r>
              <a:rPr lang="ko-KR" altLang="en-US" sz="1200" dirty="0"/>
              <a:t> </a:t>
            </a: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 		6. Web app : Tomcat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67544" y="4081168"/>
            <a:ext cx="8136904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문제</a:t>
            </a:r>
            <a:r>
              <a:rPr lang="en-US" altLang="ko-KR" dirty="0" smtClean="0">
                <a:solidFill>
                  <a:schemeClr val="tx1"/>
                </a:solidFill>
              </a:rPr>
              <a:t>2 : </a:t>
            </a:r>
            <a:r>
              <a:rPr lang="ko-KR" altLang="en-US" dirty="0" smtClean="0">
                <a:solidFill>
                  <a:schemeClr val="tx1"/>
                </a:solidFill>
              </a:rPr>
              <a:t>하드웨어 구성도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4653135"/>
            <a:ext cx="8136904" cy="20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518709"/>
              </p:ext>
            </p:extLst>
          </p:nvPr>
        </p:nvGraphicFramePr>
        <p:xfrm>
          <a:off x="611560" y="4679260"/>
          <a:ext cx="1800200" cy="1887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</a:tblGrid>
              <a:tr h="67548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L4 switch</a:t>
                      </a:r>
                      <a:endParaRPr lang="ko-KR" altLang="en-US" sz="12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96619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사양</a:t>
                      </a:r>
                      <a:r>
                        <a:rPr lang="en-US" altLang="ko-KR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모델명 </a:t>
                      </a:r>
                      <a:r>
                        <a:rPr lang="en-US" altLang="ko-KR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TL-SG1048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Compliant Standards</a:t>
                      </a:r>
                    </a:p>
                    <a:p>
                      <a:pPr marL="0" algn="l" defTabSz="914400" rtl="0" eaLnBrk="1" latinLnBrk="1" hangingPunct="1"/>
                      <a:r>
                        <a:rPr lang="nl-NL" altLang="ko-KR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IEEE 802.3, IEEE 802.3u, IEEE 802.3ab, IEEE 802.3x</a:t>
                      </a:r>
                      <a:endParaRPr lang="en-US" altLang="ko-KR" sz="10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Port : 48 x 10/100/1000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메모리 </a:t>
                      </a:r>
                      <a:r>
                        <a:rPr lang="en-US" altLang="ko-KR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12Mb</a:t>
                      </a:r>
                      <a:endParaRPr lang="ko-KR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15717" y="4730096"/>
            <a:ext cx="596620" cy="795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753168"/>
              </p:ext>
            </p:extLst>
          </p:nvPr>
        </p:nvGraphicFramePr>
        <p:xfrm>
          <a:off x="2594831" y="4692123"/>
          <a:ext cx="1833153" cy="1621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153"/>
              </a:tblGrid>
              <a:tr h="65493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1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웹서버</a:t>
                      </a:r>
                      <a:r>
                        <a:rPr lang="ko-KR" altLang="en-US" sz="11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Apache Server</a:t>
                      </a:r>
                      <a:endParaRPr lang="ko-KR" altLang="en-US" sz="11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96619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사양</a:t>
                      </a:r>
                      <a:r>
                        <a:rPr lang="en-US" altLang="ko-KR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모델명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Apache Server</a:t>
                      </a:r>
                      <a:endParaRPr lang="en-US" altLang="ko-KR" sz="10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4 core 2.4 GHZ 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이상</a:t>
                      </a:r>
                      <a:endParaRPr lang="en-US" altLang="ko-KR" sz="105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Ram : 16GB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명 기준</a:t>
                      </a:r>
                      <a: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직선 화살표 연결선 17"/>
          <p:cNvCxnSpPr/>
          <p:nvPr/>
        </p:nvCxnSpPr>
        <p:spPr>
          <a:xfrm>
            <a:off x="2023313" y="5587305"/>
            <a:ext cx="642825" cy="0"/>
          </a:xfrm>
          <a:prstGeom prst="straightConnector1">
            <a:avLst/>
          </a:prstGeom>
          <a:ln w="635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454472"/>
              </p:ext>
            </p:extLst>
          </p:nvPr>
        </p:nvGraphicFramePr>
        <p:xfrm>
          <a:off x="4610627" y="4704156"/>
          <a:ext cx="1905589" cy="1898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589"/>
              </a:tblGrid>
              <a:tr h="68691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1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</a:t>
                      </a:r>
                      <a:r>
                        <a:rPr lang="en-US" altLang="ko-KR" sz="11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SQL Server</a:t>
                      </a:r>
                      <a:endParaRPr lang="ko-KR" altLang="en-US" sz="11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1298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사양</a:t>
                      </a:r>
                      <a:r>
                        <a:rPr lang="en-US" altLang="ko-KR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모델명 </a:t>
                      </a:r>
                      <a:r>
                        <a:rPr lang="en-US" altLang="ko-KR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SQL Server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en-US" altLang="ko-KR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권장</a:t>
                      </a:r>
                      <a:r>
                        <a:rPr lang="en-US" altLang="ko-KR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2.0GHz </a:t>
                      </a:r>
                      <a:r>
                        <a:rPr lang="ko-KR" alt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이상</a:t>
                      </a:r>
                      <a:r>
                        <a:rPr lang="en-US" altLang="ko-KR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Ram :</a:t>
                      </a:r>
                      <a: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Express Edition: 1GB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권장</a:t>
                      </a:r>
                      <a:endParaRPr lang="en-US" altLang="ko-KR" sz="10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하드디스크 </a:t>
                      </a:r>
                      <a:r>
                        <a:rPr lang="en-US" altLang="ko-KR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최소 </a:t>
                      </a:r>
                      <a:r>
                        <a:rPr lang="en-US" altLang="ko-KR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6GB </a:t>
                      </a:r>
                      <a:r>
                        <a:rPr lang="ko-KR" alt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이상</a:t>
                      </a:r>
                      <a:r>
                        <a:rPr lang="en-US" altLang="ko-KR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운영체제 </a:t>
                      </a:r>
                      <a:r>
                        <a:rPr lang="en-US" altLang="ko-KR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Windows</a:t>
                      </a:r>
                      <a: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  <a:endParaRPr lang="ko-KR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직선 화살표 연결선 21"/>
          <p:cNvCxnSpPr/>
          <p:nvPr/>
        </p:nvCxnSpPr>
        <p:spPr>
          <a:xfrm>
            <a:off x="4139952" y="5583435"/>
            <a:ext cx="584386" cy="0"/>
          </a:xfrm>
          <a:prstGeom prst="straightConnector1">
            <a:avLst/>
          </a:prstGeom>
          <a:ln w="635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767556"/>
              </p:ext>
            </p:extLst>
          </p:nvPr>
        </p:nvGraphicFramePr>
        <p:xfrm>
          <a:off x="6909636" y="4695780"/>
          <a:ext cx="1550796" cy="194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796"/>
              </a:tblGrid>
              <a:tr h="73683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Disk</a:t>
                      </a:r>
                      <a:r>
                        <a:rPr lang="en-US" altLang="ko-KR" sz="1100" b="1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Array :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시놀로지</a:t>
                      </a:r>
                      <a:r>
                        <a:rPr lang="ko-KR" altLang="en-US" sz="11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NAS</a:t>
                      </a:r>
                    </a:p>
                  </a:txBody>
                  <a:tcPr anchor="ctr"/>
                </a:tc>
              </a:tr>
              <a:tr h="99677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사양</a:t>
                      </a:r>
                      <a:r>
                        <a:rPr lang="en-US" altLang="ko-KR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모델명 </a:t>
                      </a:r>
                      <a:r>
                        <a:rPr lang="en-US" altLang="ko-KR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시놀로지</a:t>
                      </a:r>
                      <a:r>
                        <a:rPr lang="ko-KR" alt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NAS DS2419+II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0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</a:t>
                      </a:r>
                      <a:r>
                        <a:rPr lang="en-US" altLang="ko-KR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altLang="ko-KR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</a:t>
                      </a:r>
                      <a: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atom C3538</a:t>
                      </a:r>
                      <a:b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메모리 </a:t>
                      </a:r>
                      <a: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4GB ddr4</a:t>
                      </a:r>
                      <a:b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드라이브베이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12</a:t>
                      </a:r>
                      <a:endParaRPr lang="en-US" altLang="ko-KR" sz="10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직선 화살표 연결선 24"/>
          <p:cNvCxnSpPr/>
          <p:nvPr/>
        </p:nvCxnSpPr>
        <p:spPr>
          <a:xfrm>
            <a:off x="6300192" y="5583435"/>
            <a:ext cx="642825" cy="0"/>
          </a:xfrm>
          <a:prstGeom prst="straightConnector1">
            <a:avLst/>
          </a:prstGeom>
          <a:ln w="635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806" y="4861499"/>
            <a:ext cx="442078" cy="428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013948" y="555844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김태호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63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04664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21.11.19 </a:t>
            </a:r>
            <a:r>
              <a:rPr lang="ko-KR" altLang="en-US" dirty="0" smtClean="0"/>
              <a:t>평가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761948"/>
            <a:ext cx="8136904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문제</a:t>
            </a:r>
            <a:r>
              <a:rPr lang="en-US" altLang="ko-KR" dirty="0" smtClean="0">
                <a:solidFill>
                  <a:schemeClr val="tx1"/>
                </a:solidFill>
              </a:rPr>
              <a:t>4 : </a:t>
            </a:r>
            <a:r>
              <a:rPr lang="ko-KR" altLang="en-US" dirty="0" smtClean="0">
                <a:solidFill>
                  <a:schemeClr val="tx1"/>
                </a:solidFill>
              </a:rPr>
              <a:t>게시판 구성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268758"/>
            <a:ext cx="8136904" cy="36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200" dirty="0" smtClean="0"/>
              <a:t>4-1 </a:t>
            </a:r>
            <a:r>
              <a:rPr lang="ko-KR" altLang="en-US" sz="1200" dirty="0" smtClean="0"/>
              <a:t>글 쓰기 </a:t>
            </a:r>
            <a:r>
              <a:rPr lang="ko-KR" altLang="en-US" sz="1200" dirty="0" err="1" smtClean="0"/>
              <a:t>유스케이서</a:t>
            </a:r>
            <a:r>
              <a:rPr lang="ko-KR" altLang="en-US" sz="1200" dirty="0" smtClean="0"/>
              <a:t> 명세서를 작성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200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619725"/>
              </p:ext>
            </p:extLst>
          </p:nvPr>
        </p:nvGraphicFramePr>
        <p:xfrm>
          <a:off x="1118778" y="1631468"/>
          <a:ext cx="7269646" cy="300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402"/>
                <a:gridCol w="5384244"/>
              </a:tblGrid>
              <a:tr h="3086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유스케이스</a:t>
                      </a:r>
                      <a:r>
                        <a:rPr lang="ko-KR" altLang="en-US" sz="800" dirty="0" smtClean="0"/>
                        <a:t> 명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게시판에 글쓰기를 한다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관련 </a:t>
                      </a:r>
                      <a:r>
                        <a:rPr lang="ko-KR" altLang="en-US" sz="800" dirty="0" err="1" smtClean="0"/>
                        <a:t>엑터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사용자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회원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개요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로그인한 사용자는 회원게시판을</a:t>
                      </a:r>
                      <a:r>
                        <a:rPr lang="ko-KR" altLang="en-US" sz="800" baseline="0" dirty="0" smtClean="0"/>
                        <a:t> 통하여 글을 쓸 수 있다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사전 조건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회원은 올바른 조건으로 </a:t>
                      </a:r>
                      <a:r>
                        <a:rPr lang="ko-KR" altLang="en-US" sz="800" dirty="0" err="1" smtClean="0"/>
                        <a:t>로그인이</a:t>
                      </a:r>
                      <a:r>
                        <a:rPr lang="ko-KR" altLang="en-US" sz="800" dirty="0" smtClean="0"/>
                        <a:t> 되어야 한다</a:t>
                      </a: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회원은 국내사용자만 이용이 가능하다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사후 조건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회원은 글쓰기 시 일일 </a:t>
                      </a:r>
                      <a:r>
                        <a:rPr lang="en-US" altLang="ko-KR" sz="800" dirty="0" smtClean="0"/>
                        <a:t>5</a:t>
                      </a:r>
                      <a:r>
                        <a:rPr lang="ko-KR" altLang="en-US" sz="800" dirty="0" smtClean="0"/>
                        <a:t>건 이하로 제한을 둔다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pPr algn="l" latinLnBrk="1"/>
                      <a:r>
                        <a:rPr lang="ko-KR" altLang="en-US" sz="800" dirty="0" smtClean="0"/>
                        <a:t>회원은 글쓰기</a:t>
                      </a:r>
                      <a:r>
                        <a:rPr lang="ko-KR" altLang="en-US" sz="800" baseline="0" dirty="0" smtClean="0"/>
                        <a:t> 가능 시간 간격을 두어 </a:t>
                      </a:r>
                      <a:r>
                        <a:rPr lang="en-US" altLang="ko-KR" sz="800" baseline="0" dirty="0" smtClean="0"/>
                        <a:t>10</a:t>
                      </a:r>
                      <a:r>
                        <a:rPr lang="ko-KR" altLang="en-US" sz="800" baseline="0" dirty="0" err="1" smtClean="0"/>
                        <a:t>분이상으로</a:t>
                      </a:r>
                      <a:r>
                        <a:rPr lang="ko-KR" altLang="en-US" sz="800" baseline="0" dirty="0" smtClean="0"/>
                        <a:t> 인터벌을 설정한다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정상흐름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800" dirty="0" err="1" smtClean="0"/>
                        <a:t>로그인에</a:t>
                      </a:r>
                      <a:r>
                        <a:rPr lang="ko-KR" altLang="en-US" sz="800" dirty="0" smtClean="0"/>
                        <a:t> 성공한다</a:t>
                      </a:r>
                      <a:endParaRPr lang="en-US" altLang="ko-KR" sz="8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800" dirty="0" err="1" smtClean="0"/>
                        <a:t>글쓰게</a:t>
                      </a:r>
                      <a:r>
                        <a:rPr lang="ko-KR" altLang="en-US" sz="800" dirty="0" smtClean="0"/>
                        <a:t> 게시판에 접근한다</a:t>
                      </a:r>
                      <a:endParaRPr lang="en-US" altLang="ko-KR" sz="8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800" dirty="0" smtClean="0"/>
                        <a:t>제목 및 내용을 입력하여 글쓰기를 작성을 한다</a:t>
                      </a:r>
                      <a:r>
                        <a:rPr lang="en-US" altLang="ko-KR" sz="8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대안 흐름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800" dirty="0" smtClean="0"/>
                        <a:t>글쓰기를 </a:t>
                      </a:r>
                      <a:r>
                        <a:rPr lang="en-US" altLang="ko-KR" sz="800" dirty="0" smtClean="0"/>
                        <a:t>10</a:t>
                      </a:r>
                      <a:r>
                        <a:rPr lang="ko-KR" altLang="en-US" sz="800" dirty="0" err="1" smtClean="0"/>
                        <a:t>분이내</a:t>
                      </a:r>
                      <a:r>
                        <a:rPr lang="ko-KR" altLang="en-US" sz="800" dirty="0" smtClean="0"/>
                        <a:t> 입력 할 시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임시저장을 할 수 있게 한다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800" dirty="0" smtClean="0"/>
                        <a:t>해외 에서 접근하여 게시판을 작성할 시엔 </a:t>
                      </a:r>
                      <a:r>
                        <a:rPr lang="ko-KR" altLang="en-US" sz="800" dirty="0" err="1" smtClean="0"/>
                        <a:t>경고메세지를</a:t>
                      </a:r>
                      <a:r>
                        <a:rPr lang="ko-KR" altLang="en-US" sz="800" dirty="0" smtClean="0"/>
                        <a:t> 보여준다</a:t>
                      </a:r>
                      <a:endParaRPr lang="en-US" altLang="ko-KR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예외 흐름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800" dirty="0" smtClean="0"/>
                        <a:t>글쓰기 실패 시 불필요한 정보 및 특수문자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제한되는 내용을 보여주도록 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비기능적 요구사항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800" dirty="0" smtClean="0"/>
                        <a:t>사용자가 많이 이용하는 주말 시간대에는</a:t>
                      </a:r>
                      <a:r>
                        <a:rPr lang="ko-KR" altLang="en-US" sz="800" baseline="0" dirty="0" smtClean="0"/>
                        <a:t> 일일 제한을 </a:t>
                      </a:r>
                      <a:r>
                        <a:rPr lang="en-US" altLang="ko-KR" sz="800" baseline="0" dirty="0" smtClean="0"/>
                        <a:t>3</a:t>
                      </a:r>
                      <a:r>
                        <a:rPr lang="ko-KR" altLang="en-US" sz="800" baseline="0" dirty="0" smtClean="0"/>
                        <a:t>건으로 제한한다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476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04664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21.11.19 </a:t>
            </a:r>
            <a:r>
              <a:rPr lang="ko-KR" altLang="en-US" dirty="0" smtClean="0"/>
              <a:t>평가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761948"/>
            <a:ext cx="8136904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문제</a:t>
            </a:r>
            <a:r>
              <a:rPr lang="en-US" altLang="ko-KR" dirty="0" smtClean="0">
                <a:solidFill>
                  <a:schemeClr val="tx1"/>
                </a:solidFill>
              </a:rPr>
              <a:t>4 : </a:t>
            </a:r>
            <a:r>
              <a:rPr lang="ko-KR" altLang="en-US" dirty="0" smtClean="0">
                <a:solidFill>
                  <a:schemeClr val="tx1"/>
                </a:solidFill>
              </a:rPr>
              <a:t>게시판 구성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268758"/>
            <a:ext cx="8136904" cy="43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200" dirty="0" smtClean="0"/>
              <a:t>4-2 </a:t>
            </a:r>
            <a:r>
              <a:rPr lang="ko-KR" altLang="en-US" sz="1200" dirty="0" smtClean="0"/>
              <a:t>글 쓰기 수정 </a:t>
            </a:r>
            <a:r>
              <a:rPr lang="ko-KR" altLang="en-US" sz="1200" dirty="0" err="1" smtClean="0"/>
              <a:t>유스케이서</a:t>
            </a:r>
            <a:r>
              <a:rPr lang="ko-KR" altLang="en-US" sz="1200" dirty="0" smtClean="0"/>
              <a:t> 명세서를 작성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200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498583"/>
              </p:ext>
            </p:extLst>
          </p:nvPr>
        </p:nvGraphicFramePr>
        <p:xfrm>
          <a:off x="1118778" y="1631468"/>
          <a:ext cx="7269646" cy="3223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402"/>
                <a:gridCol w="5384244"/>
              </a:tblGrid>
              <a:tr h="3086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유스케이스</a:t>
                      </a:r>
                      <a:r>
                        <a:rPr lang="ko-KR" altLang="en-US" sz="800" dirty="0" smtClean="0"/>
                        <a:t> 명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게시판에 글을 수정 한다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관련 </a:t>
                      </a:r>
                      <a:r>
                        <a:rPr lang="ko-KR" altLang="en-US" sz="800" dirty="0" err="1" smtClean="0"/>
                        <a:t>엑터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사용자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회원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개요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로그인한 사용자는 회원게시판</a:t>
                      </a:r>
                      <a:r>
                        <a:rPr lang="ko-KR" altLang="en-US" sz="800" baseline="0" dirty="0" smtClean="0"/>
                        <a:t> 내용을 수정할 수 있다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사전 조건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회원은 올바른 조건으로 </a:t>
                      </a:r>
                      <a:r>
                        <a:rPr lang="ko-KR" altLang="en-US" sz="800" dirty="0" err="1" smtClean="0"/>
                        <a:t>로그인이</a:t>
                      </a:r>
                      <a:r>
                        <a:rPr lang="ko-KR" altLang="en-US" sz="800" dirty="0" smtClean="0"/>
                        <a:t> 되어야 한다</a:t>
                      </a: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회원은 작성된 </a:t>
                      </a:r>
                      <a:r>
                        <a:rPr lang="ko-KR" altLang="en-US" sz="800" dirty="0" err="1" smtClean="0"/>
                        <a:t>게시글이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1</a:t>
                      </a:r>
                      <a:r>
                        <a:rPr lang="ko-KR" altLang="en-US" sz="800" dirty="0" err="1" smtClean="0"/>
                        <a:t>건이상</a:t>
                      </a:r>
                      <a:r>
                        <a:rPr lang="ko-KR" altLang="en-US" sz="800" dirty="0" smtClean="0"/>
                        <a:t> 있어야 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사후 조건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1</a:t>
                      </a:r>
                      <a:r>
                        <a:rPr lang="ko-KR" altLang="en-US" sz="800" dirty="0" smtClean="0"/>
                        <a:t>건당 수정가능은 일일 </a:t>
                      </a:r>
                      <a:r>
                        <a:rPr lang="en-US" altLang="ko-KR" sz="800" dirty="0" smtClean="0"/>
                        <a:t>5</a:t>
                      </a:r>
                      <a:r>
                        <a:rPr lang="ko-KR" altLang="en-US" sz="800" dirty="0" smtClean="0"/>
                        <a:t>회로 제한한다</a:t>
                      </a:r>
                      <a:r>
                        <a:rPr lang="en-US" altLang="ko-KR" sz="8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정상흐름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800" dirty="0" err="1" smtClean="0"/>
                        <a:t>로그인에</a:t>
                      </a:r>
                      <a:r>
                        <a:rPr lang="ko-KR" altLang="en-US" sz="800" dirty="0" smtClean="0"/>
                        <a:t> 성공한다</a:t>
                      </a:r>
                      <a:endParaRPr lang="en-US" altLang="ko-KR" sz="8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800" dirty="0" err="1" smtClean="0"/>
                        <a:t>글쓰게</a:t>
                      </a:r>
                      <a:r>
                        <a:rPr lang="ko-KR" altLang="en-US" sz="800" dirty="0" smtClean="0"/>
                        <a:t> 게시판에 접근한다</a:t>
                      </a:r>
                      <a:endParaRPr lang="en-US" altLang="ko-KR" sz="8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800" dirty="0" smtClean="0"/>
                        <a:t>작성된 글을 열어본다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800" dirty="0" smtClean="0"/>
                        <a:t>수정버튼을 클릭하여 내용을 수정한다</a:t>
                      </a:r>
                      <a:r>
                        <a:rPr lang="en-US" altLang="ko-KR" sz="8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대안 흐름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800" dirty="0" smtClean="0"/>
                        <a:t>수정에 실패할 시에는 </a:t>
                      </a:r>
                      <a:r>
                        <a:rPr lang="ko-KR" altLang="en-US" sz="800" dirty="0" err="1" smtClean="0"/>
                        <a:t>수정불가한</a:t>
                      </a:r>
                      <a:r>
                        <a:rPr lang="ko-KR" altLang="en-US" sz="800" dirty="0" smtClean="0"/>
                        <a:t> 지침사항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정치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악의적비방</a:t>
                      </a:r>
                      <a:r>
                        <a:rPr lang="ko-KR" altLang="en-US" sz="800" dirty="0" smtClean="0"/>
                        <a:t> 등</a:t>
                      </a:r>
                      <a:r>
                        <a:rPr lang="en-US" altLang="ko-KR" sz="800" dirty="0" smtClean="0"/>
                        <a:t>) </a:t>
                      </a:r>
                      <a:r>
                        <a:rPr lang="ko-KR" altLang="en-US" sz="800" dirty="0" err="1" smtClean="0"/>
                        <a:t>경고메세지를</a:t>
                      </a:r>
                      <a:r>
                        <a:rPr lang="ko-KR" altLang="en-US" sz="800" dirty="0" smtClean="0"/>
                        <a:t> 주어</a:t>
                      </a:r>
                      <a:endParaRPr lang="en-US" altLang="ko-KR" sz="80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800" dirty="0" err="1" smtClean="0"/>
                        <a:t>재수정을</a:t>
                      </a:r>
                      <a:r>
                        <a:rPr lang="ko-KR" altLang="en-US" sz="800" dirty="0" smtClean="0"/>
                        <a:t> 요구한다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800" dirty="0" err="1" smtClean="0"/>
                        <a:t>재수정에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10</a:t>
                      </a:r>
                      <a:r>
                        <a:rPr lang="ko-KR" altLang="en-US" sz="800" dirty="0" err="1" smtClean="0"/>
                        <a:t>회이상</a:t>
                      </a:r>
                      <a:r>
                        <a:rPr lang="ko-KR" altLang="en-US" sz="800" dirty="0" smtClean="0"/>
                        <a:t> 실패 시에는 </a:t>
                      </a:r>
                      <a:r>
                        <a:rPr lang="ko-KR" altLang="en-US" sz="800" dirty="0" err="1" smtClean="0"/>
                        <a:t>회원로그인을</a:t>
                      </a:r>
                      <a:r>
                        <a:rPr lang="ko-KR" altLang="en-US" sz="800" dirty="0" smtClean="0"/>
                        <a:t> 잠금을 한다</a:t>
                      </a:r>
                      <a:r>
                        <a:rPr lang="en-US" altLang="ko-KR" sz="8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예외 흐름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800" dirty="0" smtClean="0"/>
                        <a:t>계속되는 수정에 실패할 시 </a:t>
                      </a:r>
                      <a:r>
                        <a:rPr lang="ko-KR" altLang="en-US" sz="800" dirty="0" err="1" smtClean="0"/>
                        <a:t>이메일</a:t>
                      </a:r>
                      <a:r>
                        <a:rPr lang="ko-KR" altLang="en-US" sz="800" dirty="0" smtClean="0"/>
                        <a:t> 인증을 통하여 </a:t>
                      </a:r>
                      <a:r>
                        <a:rPr lang="ko-KR" altLang="en-US" sz="800" dirty="0" err="1" smtClean="0"/>
                        <a:t>잠금해제를</a:t>
                      </a:r>
                      <a:r>
                        <a:rPr lang="ko-KR" altLang="en-US" sz="800" dirty="0" smtClean="0"/>
                        <a:t> 유도한다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비기능적 요구사항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800" dirty="0" smtClean="0"/>
                        <a:t>사용자가 많이 이용하는 주말 시간대에는</a:t>
                      </a:r>
                      <a:r>
                        <a:rPr lang="ko-KR" altLang="en-US" sz="800" baseline="0" dirty="0" smtClean="0"/>
                        <a:t> 일일 제한을 </a:t>
                      </a:r>
                      <a:r>
                        <a:rPr lang="en-US" altLang="ko-KR" sz="800" baseline="0" dirty="0" smtClean="0"/>
                        <a:t>3</a:t>
                      </a:r>
                      <a:r>
                        <a:rPr lang="ko-KR" altLang="en-US" sz="800" baseline="0" dirty="0" smtClean="0"/>
                        <a:t>건으로 제한한다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774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04664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21.11.19 </a:t>
            </a:r>
            <a:r>
              <a:rPr lang="ko-KR" altLang="en-US" dirty="0" smtClean="0"/>
              <a:t>평가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761948"/>
            <a:ext cx="8136904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문제</a:t>
            </a:r>
            <a:r>
              <a:rPr lang="en-US" altLang="ko-KR" dirty="0" smtClean="0">
                <a:solidFill>
                  <a:schemeClr val="tx1"/>
                </a:solidFill>
              </a:rPr>
              <a:t>4 : </a:t>
            </a:r>
            <a:r>
              <a:rPr lang="ko-KR" altLang="en-US" dirty="0" smtClean="0">
                <a:solidFill>
                  <a:schemeClr val="tx1"/>
                </a:solidFill>
              </a:rPr>
              <a:t>게시판 구성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268758"/>
            <a:ext cx="8136904" cy="43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200" dirty="0" smtClean="0"/>
              <a:t>4-3 </a:t>
            </a:r>
            <a:r>
              <a:rPr lang="ko-KR" altLang="en-US" sz="1200" dirty="0" smtClean="0"/>
              <a:t>글 쓰기 삭제 </a:t>
            </a:r>
            <a:r>
              <a:rPr lang="ko-KR" altLang="en-US" sz="1200" dirty="0" err="1" smtClean="0"/>
              <a:t>유스케이서</a:t>
            </a:r>
            <a:r>
              <a:rPr lang="ko-KR" altLang="en-US" sz="1200" dirty="0" smtClean="0"/>
              <a:t> 명세서를 작성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200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072200"/>
              </p:ext>
            </p:extLst>
          </p:nvPr>
        </p:nvGraphicFramePr>
        <p:xfrm>
          <a:off x="1118778" y="1631468"/>
          <a:ext cx="7269646" cy="3074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402"/>
                <a:gridCol w="5384244"/>
              </a:tblGrid>
              <a:tr h="3086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유스케이스</a:t>
                      </a:r>
                      <a:r>
                        <a:rPr lang="ko-KR" altLang="en-US" sz="800" dirty="0" smtClean="0"/>
                        <a:t> 명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게시판에 글을 삭제 한다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관련 </a:t>
                      </a:r>
                      <a:r>
                        <a:rPr lang="ko-KR" altLang="en-US" sz="800" dirty="0" err="1" smtClean="0"/>
                        <a:t>엑터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사용자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회원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개요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로그인한 사용자는 회원게시판</a:t>
                      </a:r>
                      <a:r>
                        <a:rPr lang="ko-KR" altLang="en-US" sz="800" baseline="0" dirty="0" smtClean="0"/>
                        <a:t> 내용을 삭제할 수 있다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사전 조건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회원은 올바른 조건으로 </a:t>
                      </a:r>
                      <a:r>
                        <a:rPr lang="ko-KR" altLang="en-US" sz="800" dirty="0" err="1" smtClean="0"/>
                        <a:t>로그인이</a:t>
                      </a:r>
                      <a:r>
                        <a:rPr lang="ko-KR" altLang="en-US" sz="800" dirty="0" smtClean="0"/>
                        <a:t> 되어야 한다</a:t>
                      </a: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회원은 작성된 </a:t>
                      </a:r>
                      <a:r>
                        <a:rPr lang="ko-KR" altLang="en-US" sz="800" dirty="0" err="1" smtClean="0"/>
                        <a:t>게시글이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1</a:t>
                      </a:r>
                      <a:r>
                        <a:rPr lang="ko-KR" altLang="en-US" sz="800" dirty="0" err="1" smtClean="0"/>
                        <a:t>건이상</a:t>
                      </a:r>
                      <a:r>
                        <a:rPr lang="ko-KR" altLang="en-US" sz="800" dirty="0" smtClean="0"/>
                        <a:t> 있어야 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사후 조건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1</a:t>
                      </a:r>
                      <a:r>
                        <a:rPr lang="ko-KR" altLang="en-US" sz="800" dirty="0" smtClean="0"/>
                        <a:t>건당 삭제가능은 일일 </a:t>
                      </a:r>
                      <a:r>
                        <a:rPr lang="en-US" altLang="ko-KR" sz="800" dirty="0" smtClean="0"/>
                        <a:t>5</a:t>
                      </a:r>
                      <a:r>
                        <a:rPr lang="ko-KR" altLang="en-US" sz="800" dirty="0" smtClean="0"/>
                        <a:t>회로 제한한다</a:t>
                      </a:r>
                      <a:r>
                        <a:rPr lang="en-US" altLang="ko-KR" sz="8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정상흐름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800" dirty="0" err="1" smtClean="0"/>
                        <a:t>로그인에</a:t>
                      </a:r>
                      <a:r>
                        <a:rPr lang="ko-KR" altLang="en-US" sz="800" dirty="0" smtClean="0"/>
                        <a:t> 성공한다</a:t>
                      </a:r>
                      <a:endParaRPr lang="en-US" altLang="ko-KR" sz="8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800" dirty="0" err="1" smtClean="0"/>
                        <a:t>글쓰게</a:t>
                      </a:r>
                      <a:r>
                        <a:rPr lang="ko-KR" altLang="en-US" sz="800" dirty="0" smtClean="0"/>
                        <a:t> 게시판에 접근한다</a:t>
                      </a:r>
                      <a:endParaRPr lang="en-US" altLang="ko-KR" sz="8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800" dirty="0" smtClean="0"/>
                        <a:t>작성된 글을 열어본다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800" dirty="0" smtClean="0"/>
                        <a:t>삭제버튼을 클릭하여 내용을 삭제한다</a:t>
                      </a:r>
                      <a:r>
                        <a:rPr lang="en-US" altLang="ko-KR" sz="8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대안 흐름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800" dirty="0" smtClean="0"/>
                        <a:t>삭제에 실패 할 시에는 </a:t>
                      </a:r>
                      <a:r>
                        <a:rPr lang="ko-KR" altLang="en-US" sz="800" dirty="0" err="1" smtClean="0"/>
                        <a:t>경고메세지를</a:t>
                      </a:r>
                      <a:r>
                        <a:rPr lang="ko-KR" altLang="en-US" sz="800" dirty="0" smtClean="0"/>
                        <a:t> 주어 고객센터로 문의를 유도한다</a:t>
                      </a:r>
                      <a:r>
                        <a:rPr lang="en-US" altLang="ko-KR" sz="8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예외 흐름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800" dirty="0" smtClean="0"/>
                        <a:t>계속되는 </a:t>
                      </a:r>
                      <a:r>
                        <a:rPr lang="ko-KR" altLang="en-US" sz="800" dirty="0" err="1" smtClean="0"/>
                        <a:t>글삭제에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dirty="0" smtClean="0"/>
                        <a:t>실패할 시 </a:t>
                      </a:r>
                      <a:r>
                        <a:rPr lang="ko-KR" altLang="en-US" sz="800" dirty="0" err="1" smtClean="0"/>
                        <a:t>이메일</a:t>
                      </a:r>
                      <a:r>
                        <a:rPr lang="ko-KR" altLang="en-US" sz="800" dirty="0" smtClean="0"/>
                        <a:t> 인증을 통하여 </a:t>
                      </a:r>
                      <a:r>
                        <a:rPr lang="ko-KR" altLang="en-US" sz="800" dirty="0" err="1" smtClean="0"/>
                        <a:t>잠금해제를</a:t>
                      </a:r>
                      <a:r>
                        <a:rPr lang="ko-KR" altLang="en-US" sz="800" dirty="0" smtClean="0"/>
                        <a:t> 유도한다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비기능적 요구사항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800" dirty="0" smtClean="0"/>
                        <a:t>사용자가 많이 이용하는 주말 시간대에는</a:t>
                      </a:r>
                      <a:r>
                        <a:rPr lang="ko-KR" altLang="en-US" sz="800" baseline="0" dirty="0" smtClean="0"/>
                        <a:t> 일일 제한을 </a:t>
                      </a:r>
                      <a:r>
                        <a:rPr lang="en-US" altLang="ko-KR" sz="800" baseline="0" dirty="0" smtClean="0"/>
                        <a:t>3</a:t>
                      </a:r>
                      <a:r>
                        <a:rPr lang="ko-KR" altLang="en-US" sz="800" baseline="0" dirty="0" smtClean="0"/>
                        <a:t>건으로 제한한다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290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04664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21.11.19 </a:t>
            </a:r>
            <a:r>
              <a:rPr lang="ko-KR" altLang="en-US" dirty="0" smtClean="0"/>
              <a:t>평가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761948"/>
            <a:ext cx="8136904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문제</a:t>
            </a:r>
            <a:r>
              <a:rPr lang="en-US" altLang="ko-KR" dirty="0" smtClean="0">
                <a:solidFill>
                  <a:schemeClr val="tx1"/>
                </a:solidFill>
              </a:rPr>
              <a:t>4 : </a:t>
            </a:r>
            <a:r>
              <a:rPr lang="ko-KR" altLang="en-US" dirty="0" smtClean="0">
                <a:solidFill>
                  <a:schemeClr val="tx1"/>
                </a:solidFill>
              </a:rPr>
              <a:t>게시판 구성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268758"/>
            <a:ext cx="8136904" cy="43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200" dirty="0" smtClean="0"/>
              <a:t>4-4 </a:t>
            </a:r>
            <a:r>
              <a:rPr lang="ko-KR" altLang="en-US" sz="1200" dirty="0" smtClean="0"/>
              <a:t>글 쓰기 조회 </a:t>
            </a:r>
            <a:r>
              <a:rPr lang="ko-KR" altLang="en-US" sz="1200" dirty="0" err="1" smtClean="0"/>
              <a:t>유스케이서</a:t>
            </a:r>
            <a:r>
              <a:rPr lang="ko-KR" altLang="en-US" sz="1200" dirty="0" smtClean="0"/>
              <a:t> 명세서를 작성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200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231065"/>
              </p:ext>
            </p:extLst>
          </p:nvPr>
        </p:nvGraphicFramePr>
        <p:xfrm>
          <a:off x="1118778" y="1631468"/>
          <a:ext cx="7269646" cy="2979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402"/>
                <a:gridCol w="5384244"/>
              </a:tblGrid>
              <a:tr h="3086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유스케이스</a:t>
                      </a:r>
                      <a:r>
                        <a:rPr lang="ko-KR" altLang="en-US" sz="800" dirty="0" smtClean="0"/>
                        <a:t> 명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게시판에 글을 조회 한다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관련 </a:t>
                      </a:r>
                      <a:r>
                        <a:rPr lang="ko-KR" altLang="en-US" sz="800" dirty="0" err="1" smtClean="0"/>
                        <a:t>엑터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사용자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회원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개요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로그인한 사용자는 회원게시판</a:t>
                      </a:r>
                      <a:r>
                        <a:rPr lang="ko-KR" altLang="en-US" sz="800" baseline="0" dirty="0" smtClean="0"/>
                        <a:t> 내용을 조회할 수 있다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사전 조건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회원은 올바른 조건으로 </a:t>
                      </a:r>
                      <a:r>
                        <a:rPr lang="ko-KR" altLang="en-US" sz="800" dirty="0" err="1" smtClean="0"/>
                        <a:t>로그인이</a:t>
                      </a:r>
                      <a:r>
                        <a:rPr lang="ko-KR" altLang="en-US" sz="800" dirty="0" smtClean="0"/>
                        <a:t> 되어야 한다</a:t>
                      </a: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로그인은</a:t>
                      </a:r>
                      <a:r>
                        <a:rPr lang="ko-KR" altLang="en-US" sz="800" dirty="0" smtClean="0"/>
                        <a:t> 국내에서 접속하여야 게시판 조회가 가능하다</a:t>
                      </a:r>
                      <a:r>
                        <a:rPr lang="en-US" altLang="ko-KR" sz="8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사후 조건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게시판 조회는 </a:t>
                      </a:r>
                      <a:r>
                        <a:rPr lang="en-US" altLang="ko-KR" sz="800" dirty="0" smtClean="0"/>
                        <a:t>1</a:t>
                      </a:r>
                      <a:r>
                        <a:rPr lang="ko-KR" altLang="en-US" sz="800" dirty="0" smtClean="0"/>
                        <a:t>분당 </a:t>
                      </a:r>
                      <a:r>
                        <a:rPr lang="en-US" altLang="ko-KR" sz="800" dirty="0" smtClean="0"/>
                        <a:t>5</a:t>
                      </a:r>
                      <a:r>
                        <a:rPr lang="ko-KR" altLang="en-US" sz="800" dirty="0" err="1" smtClean="0"/>
                        <a:t>회이하로</a:t>
                      </a:r>
                      <a:r>
                        <a:rPr lang="ko-KR" altLang="en-US" sz="800" dirty="0" smtClean="0"/>
                        <a:t> 제한한다</a:t>
                      </a:r>
                      <a:endParaRPr lang="en-US" altLang="ko-KR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정상흐름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800" dirty="0" err="1" smtClean="0"/>
                        <a:t>로그인에</a:t>
                      </a:r>
                      <a:r>
                        <a:rPr lang="ko-KR" altLang="en-US" sz="800" dirty="0" smtClean="0"/>
                        <a:t> 성공한다</a:t>
                      </a:r>
                      <a:endParaRPr lang="en-US" altLang="ko-KR" sz="8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800" dirty="0" err="1" smtClean="0"/>
                        <a:t>글쓰게</a:t>
                      </a:r>
                      <a:r>
                        <a:rPr lang="ko-KR" altLang="en-US" sz="800" dirty="0" smtClean="0"/>
                        <a:t> 게시판에 접근한다</a:t>
                      </a:r>
                      <a:endParaRPr lang="en-US" altLang="ko-KR" sz="8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800" dirty="0" smtClean="0"/>
                        <a:t>작성된 글을 열어본다</a:t>
                      </a:r>
                      <a:endParaRPr lang="en-US" altLang="ko-KR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대안 흐름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800" dirty="0" smtClean="0"/>
                        <a:t>분당 </a:t>
                      </a:r>
                      <a:r>
                        <a:rPr lang="en-US" altLang="ko-KR" sz="800" dirty="0" smtClean="0"/>
                        <a:t>5</a:t>
                      </a:r>
                      <a:r>
                        <a:rPr lang="ko-KR" altLang="en-US" sz="800" dirty="0" smtClean="0"/>
                        <a:t>회 를</a:t>
                      </a:r>
                      <a:r>
                        <a:rPr lang="ko-KR" altLang="en-US" sz="800" baseline="0" dirty="0" smtClean="0"/>
                        <a:t> 초과 조회할 경우 </a:t>
                      </a:r>
                      <a:r>
                        <a:rPr lang="ko-KR" altLang="en-US" sz="800" baseline="0" dirty="0" err="1" smtClean="0"/>
                        <a:t>팝업창으로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경고메세지를</a:t>
                      </a:r>
                      <a:r>
                        <a:rPr lang="ko-KR" altLang="en-US" sz="800" baseline="0" dirty="0" smtClean="0"/>
                        <a:t> 준다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예외 흐름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800" dirty="0" smtClean="0"/>
                        <a:t>조회가 불가할 경우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err="1" smtClean="0"/>
                        <a:t>트래픽</a:t>
                      </a:r>
                      <a:r>
                        <a:rPr lang="ko-KR" altLang="en-US" sz="800" dirty="0" smtClean="0"/>
                        <a:t> 문제 등 </a:t>
                      </a:r>
                      <a:r>
                        <a:rPr lang="en-US" altLang="ko-KR" sz="800" dirty="0" smtClean="0"/>
                        <a:t>)</a:t>
                      </a:r>
                      <a:r>
                        <a:rPr lang="ko-KR" altLang="en-US" sz="800" dirty="0" smtClean="0"/>
                        <a:t> 로그아웃 및 </a:t>
                      </a:r>
                      <a:r>
                        <a:rPr lang="ko-KR" altLang="en-US" sz="800" dirty="0" err="1" smtClean="0"/>
                        <a:t>재로그인을</a:t>
                      </a:r>
                      <a:r>
                        <a:rPr lang="ko-KR" altLang="en-US" sz="800" dirty="0" smtClean="0"/>
                        <a:t> 유도한다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800" dirty="0" smtClean="0"/>
                        <a:t>조회가 불가한 내용은 임의로 제한을 두어 열람불가로 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비기능적 요구사항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800" dirty="0" smtClean="0"/>
                        <a:t>사용자가 많이 이용하는 주말 시간대에는</a:t>
                      </a:r>
                      <a:r>
                        <a:rPr lang="ko-KR" altLang="en-US" sz="800" baseline="0" dirty="0" smtClean="0"/>
                        <a:t> 일당 조회건수를 </a:t>
                      </a:r>
                      <a:r>
                        <a:rPr lang="en-US" altLang="ko-KR" sz="800" baseline="0" dirty="0" smtClean="0"/>
                        <a:t>50</a:t>
                      </a:r>
                      <a:r>
                        <a:rPr lang="ko-KR" altLang="en-US" sz="800" baseline="0" dirty="0" smtClean="0"/>
                        <a:t>회로 제한한다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409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04664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21.11.19 </a:t>
            </a:r>
            <a:r>
              <a:rPr lang="ko-KR" altLang="en-US" dirty="0" smtClean="0"/>
              <a:t>평가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761948"/>
            <a:ext cx="8136904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문제</a:t>
            </a:r>
            <a:r>
              <a:rPr lang="en-US" altLang="ko-KR" dirty="0" smtClean="0">
                <a:solidFill>
                  <a:schemeClr val="tx1"/>
                </a:solidFill>
              </a:rPr>
              <a:t>5 : </a:t>
            </a:r>
            <a:r>
              <a:rPr lang="ko-KR" altLang="en-US" dirty="0" smtClean="0">
                <a:solidFill>
                  <a:schemeClr val="tx1"/>
                </a:solidFill>
              </a:rPr>
              <a:t>분서클래스 다이어그램 작성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5876" y="1863135"/>
            <a:ext cx="2016224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&lt;&lt; </a:t>
            </a:r>
            <a:r>
              <a:rPr lang="en-US" altLang="ko-KR" sz="1400" dirty="0" err="1" smtClean="0"/>
              <a:t>entify</a:t>
            </a:r>
            <a:r>
              <a:rPr lang="en-US" altLang="ko-KR" sz="1400" dirty="0" smtClean="0"/>
              <a:t>&gt;&gt;</a:t>
            </a:r>
          </a:p>
          <a:p>
            <a:pPr algn="ctr"/>
            <a:r>
              <a:rPr lang="ko-KR" altLang="en-US" sz="1400" dirty="0" smtClean="0"/>
              <a:t>회원</a:t>
            </a:r>
            <a:endParaRPr lang="en-US" altLang="ko-KR" sz="1400" dirty="0" smtClean="0"/>
          </a:p>
          <a:p>
            <a:r>
              <a:rPr lang="en-US" altLang="ko-KR" sz="1400" dirty="0" smtClean="0"/>
              <a:t>+</a:t>
            </a:r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r>
              <a:rPr lang="en-US" altLang="ko-KR" sz="1400" dirty="0" smtClean="0"/>
              <a:t>+</a:t>
            </a:r>
            <a:r>
              <a:rPr lang="ko-KR" altLang="en-US" sz="1400" dirty="0" smtClean="0"/>
              <a:t>비밀번호</a:t>
            </a:r>
            <a:endParaRPr lang="en-US" altLang="ko-KR" sz="1400" dirty="0" smtClean="0"/>
          </a:p>
          <a:p>
            <a:r>
              <a:rPr lang="en-US" altLang="ko-KR" sz="1400" dirty="0" smtClean="0"/>
              <a:t>+</a:t>
            </a:r>
            <a:r>
              <a:rPr lang="ko-KR" altLang="en-US" sz="1400" dirty="0" err="1" smtClean="0"/>
              <a:t>이메일</a:t>
            </a:r>
            <a:endParaRPr lang="en-US" altLang="ko-KR" sz="1400" dirty="0" smtClean="0"/>
          </a:p>
          <a:p>
            <a:r>
              <a:rPr lang="en-US" altLang="ko-KR" sz="1400" dirty="0" smtClean="0"/>
              <a:t>+</a:t>
            </a:r>
            <a:r>
              <a:rPr lang="ko-KR" altLang="en-US" sz="1400" dirty="0" smtClean="0"/>
              <a:t>핸드폰번호</a:t>
            </a:r>
            <a:endParaRPr lang="en-US" altLang="ko-KR" sz="1400" dirty="0" smtClean="0"/>
          </a:p>
          <a:p>
            <a:r>
              <a:rPr lang="en-US" altLang="ko-KR" sz="1400" dirty="0" smtClean="0"/>
              <a:t>+</a:t>
            </a:r>
            <a:r>
              <a:rPr lang="ko-KR" altLang="en-US" sz="1400" dirty="0" smtClean="0"/>
              <a:t>주민번호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242762" y="2294022"/>
            <a:ext cx="2016224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&lt;&lt; </a:t>
            </a:r>
            <a:r>
              <a:rPr lang="en-US" altLang="ko-KR" sz="1400" dirty="0" err="1" smtClean="0"/>
              <a:t>controll</a:t>
            </a:r>
            <a:r>
              <a:rPr lang="en-US" altLang="ko-KR" sz="1400" dirty="0" smtClean="0"/>
              <a:t> &gt;&gt;</a:t>
            </a:r>
          </a:p>
          <a:p>
            <a:pPr algn="ctr"/>
            <a:r>
              <a:rPr lang="ko-KR" altLang="en-US" sz="1400" dirty="0" smtClean="0"/>
              <a:t>회원가입 제어</a:t>
            </a:r>
            <a:endParaRPr lang="en-US" altLang="ko-KR" sz="1400" dirty="0" smtClean="0"/>
          </a:p>
          <a:p>
            <a:r>
              <a:rPr lang="en-US" altLang="ko-KR" sz="1400" dirty="0" smtClean="0"/>
              <a:t>+</a:t>
            </a:r>
            <a:r>
              <a:rPr lang="ko-KR" altLang="en-US" sz="1400" dirty="0" smtClean="0"/>
              <a:t>중복여부확인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242762" y="3452478"/>
            <a:ext cx="2016224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&lt;&lt; </a:t>
            </a:r>
            <a:r>
              <a:rPr lang="en-US" altLang="ko-KR" sz="1400" dirty="0" err="1" smtClean="0"/>
              <a:t>controll</a:t>
            </a:r>
            <a:r>
              <a:rPr lang="en-US" altLang="ko-KR" sz="1400" dirty="0" smtClean="0"/>
              <a:t> &gt;&gt;</a:t>
            </a:r>
          </a:p>
          <a:p>
            <a:pPr algn="ctr"/>
            <a:r>
              <a:rPr lang="ko-KR" altLang="en-US" sz="1400" dirty="0" smtClean="0"/>
              <a:t>로그인 제어</a:t>
            </a:r>
            <a:endParaRPr lang="en-US" altLang="ko-KR" sz="1400" dirty="0" smtClean="0"/>
          </a:p>
          <a:p>
            <a:r>
              <a:rPr lang="en-US" altLang="ko-KR" sz="1400" dirty="0" smtClean="0"/>
              <a:t>+</a:t>
            </a:r>
            <a:r>
              <a:rPr lang="ko-KR" altLang="en-US" sz="1400" dirty="0" smtClean="0"/>
              <a:t>회원여부확인</a:t>
            </a:r>
            <a:endParaRPr lang="en-US" altLang="ko-KR" sz="1400" dirty="0" smtClean="0"/>
          </a:p>
          <a:p>
            <a:r>
              <a:rPr lang="en-US" altLang="ko-KR" sz="1400" dirty="0" smtClean="0"/>
              <a:t>+</a:t>
            </a:r>
            <a:r>
              <a:rPr lang="ko-KR" altLang="en-US" sz="1400" dirty="0" smtClean="0"/>
              <a:t>아이디 찾기</a:t>
            </a:r>
            <a:endParaRPr lang="en-US" altLang="ko-KR" sz="1400" dirty="0" smtClean="0"/>
          </a:p>
          <a:p>
            <a:r>
              <a:rPr lang="en-US" altLang="ko-KR" sz="1400" dirty="0" smtClean="0"/>
              <a:t>+</a:t>
            </a:r>
            <a:r>
              <a:rPr lang="ko-KR" altLang="en-US" sz="1400" dirty="0" smtClean="0"/>
              <a:t>비밀번호 찾기</a:t>
            </a:r>
            <a:endParaRPr lang="en-US" altLang="ko-KR" sz="1400" dirty="0" smtClean="0"/>
          </a:p>
          <a:p>
            <a:r>
              <a:rPr lang="en-US" altLang="ko-KR" sz="1400" dirty="0" smtClean="0"/>
              <a:t>+</a:t>
            </a:r>
            <a:r>
              <a:rPr lang="ko-KR" altLang="en-US" sz="1400" dirty="0" smtClean="0"/>
              <a:t>인증입력</a:t>
            </a:r>
            <a:endParaRPr lang="en-US" altLang="ko-KR" sz="1400" dirty="0" smtClean="0"/>
          </a:p>
          <a:p>
            <a:r>
              <a:rPr lang="en-US" altLang="ko-KR" sz="1400" dirty="0" smtClean="0"/>
              <a:t>+</a:t>
            </a:r>
            <a:r>
              <a:rPr lang="ko-KR" altLang="en-US" sz="1400" dirty="0" err="1" smtClean="0"/>
              <a:t>접속아이피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국내</a:t>
            </a:r>
            <a:r>
              <a:rPr lang="en-US" altLang="ko-KR" sz="1400" dirty="0" smtClean="0"/>
              <a:t>)</a:t>
            </a:r>
            <a:br>
              <a:rPr lang="en-US" altLang="ko-KR" sz="1400" dirty="0" smtClean="0"/>
            </a:br>
            <a:r>
              <a:rPr lang="en-US" altLang="ko-KR" sz="1400" dirty="0" smtClean="0"/>
              <a:t>+</a:t>
            </a:r>
            <a:r>
              <a:rPr lang="ko-KR" altLang="en-US" sz="1400" dirty="0" smtClean="0"/>
              <a:t>제한사항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(</a:t>
            </a:r>
            <a:r>
              <a:rPr lang="ko-KR" altLang="en-US" sz="1400" dirty="0" smtClean="0"/>
              <a:t>해외접속 및 </a:t>
            </a:r>
            <a:r>
              <a:rPr lang="ko-KR" altLang="en-US" sz="1400" dirty="0" err="1" smtClean="0"/>
              <a:t>잦은시도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>
            <a:stCxn id="7" idx="3"/>
            <a:endCxn id="8" idx="1"/>
          </p:cNvCxnSpPr>
          <p:nvPr/>
        </p:nvCxnSpPr>
        <p:spPr>
          <a:xfrm>
            <a:off x="2682100" y="2771076"/>
            <a:ext cx="56066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8" idx="2"/>
            <a:endCxn id="9" idx="0"/>
          </p:cNvCxnSpPr>
          <p:nvPr/>
        </p:nvCxnSpPr>
        <p:spPr>
          <a:xfrm>
            <a:off x="4250874" y="3248129"/>
            <a:ext cx="0" cy="20434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80777" y="3298590"/>
            <a:ext cx="2016224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&lt;&lt; Home&gt;&gt;</a:t>
            </a:r>
          </a:p>
          <a:p>
            <a:pPr algn="ctr"/>
            <a:r>
              <a:rPr lang="ko-KR" altLang="en-US" sz="1400" dirty="0" smtClean="0"/>
              <a:t>회</a:t>
            </a:r>
            <a:r>
              <a:rPr lang="ko-KR" altLang="en-US" sz="1400" dirty="0"/>
              <a:t>원</a:t>
            </a:r>
            <a:r>
              <a:rPr lang="ko-KR" altLang="en-US" sz="1400" dirty="0" smtClean="0"/>
              <a:t> 화면</a:t>
            </a:r>
            <a:endParaRPr lang="en-US" altLang="ko-KR" sz="1400" dirty="0" smtClean="0"/>
          </a:p>
          <a:p>
            <a:r>
              <a:rPr lang="en-US" altLang="ko-KR" sz="1400" dirty="0" smtClean="0"/>
              <a:t>+</a:t>
            </a:r>
            <a:r>
              <a:rPr lang="ko-KR" altLang="en-US" sz="1400" dirty="0" smtClean="0"/>
              <a:t>회원정보</a:t>
            </a:r>
            <a:endParaRPr lang="en-US" altLang="ko-KR" sz="1400" dirty="0" smtClean="0"/>
          </a:p>
          <a:p>
            <a:r>
              <a:rPr lang="en-US" altLang="ko-KR" sz="1400" dirty="0" smtClean="0"/>
              <a:t>+</a:t>
            </a:r>
            <a:r>
              <a:rPr lang="ko-KR" altLang="en-US" sz="1400" dirty="0" smtClean="0"/>
              <a:t>게시판</a:t>
            </a:r>
            <a:endParaRPr lang="en-US" altLang="ko-KR" sz="1400" dirty="0" smtClean="0"/>
          </a:p>
          <a:p>
            <a:r>
              <a:rPr lang="en-US" altLang="ko-KR" sz="1400" dirty="0" smtClean="0"/>
              <a:t>+</a:t>
            </a:r>
            <a:r>
              <a:rPr lang="ko-KR" altLang="en-US" sz="1400" dirty="0" smtClean="0"/>
              <a:t>로그아웃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680777" y="4809195"/>
            <a:ext cx="2016224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&lt;&lt; Board&gt;&gt;</a:t>
            </a:r>
          </a:p>
          <a:p>
            <a:pPr algn="ctr"/>
            <a:r>
              <a:rPr lang="ko-KR" altLang="en-US" sz="1400" dirty="0" smtClean="0"/>
              <a:t>게시판 화면</a:t>
            </a:r>
            <a:endParaRPr lang="en-US" altLang="ko-KR" sz="1400" dirty="0" smtClean="0"/>
          </a:p>
          <a:p>
            <a:r>
              <a:rPr lang="en-US" altLang="ko-KR" sz="1400" dirty="0" smtClean="0"/>
              <a:t>+</a:t>
            </a:r>
            <a:r>
              <a:rPr lang="ko-KR" altLang="en-US" sz="1400" dirty="0" smtClean="0"/>
              <a:t>글쓰기 등록</a:t>
            </a:r>
            <a:endParaRPr lang="en-US" altLang="ko-KR" sz="1400" dirty="0" smtClean="0"/>
          </a:p>
          <a:p>
            <a:r>
              <a:rPr lang="en-US" altLang="ko-KR" sz="1400" dirty="0" smtClean="0"/>
              <a:t>+</a:t>
            </a:r>
            <a:r>
              <a:rPr lang="ko-KR" altLang="en-US" sz="1400" dirty="0" smtClean="0"/>
              <a:t>글쓰기 수정</a:t>
            </a:r>
            <a:endParaRPr lang="en-US" altLang="ko-KR" sz="1400" dirty="0" smtClean="0"/>
          </a:p>
          <a:p>
            <a:r>
              <a:rPr lang="en-US" altLang="ko-KR" sz="1400" dirty="0" smtClean="0"/>
              <a:t>+</a:t>
            </a:r>
            <a:r>
              <a:rPr lang="ko-KR" altLang="en-US" sz="1400" dirty="0" smtClean="0"/>
              <a:t>글쓰기 삭제</a:t>
            </a:r>
            <a:endParaRPr lang="en-US" altLang="ko-KR" sz="1400" dirty="0" smtClean="0"/>
          </a:p>
          <a:p>
            <a:r>
              <a:rPr lang="en-US" altLang="ko-KR" sz="1400" dirty="0" smtClean="0"/>
              <a:t>+</a:t>
            </a:r>
            <a:r>
              <a:rPr lang="ko-KR" altLang="en-US" sz="1400" dirty="0" smtClean="0"/>
              <a:t>제한사항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(</a:t>
            </a:r>
            <a:r>
              <a:rPr lang="ko-KR" altLang="en-US" sz="1400" dirty="0" smtClean="0"/>
              <a:t>해외접속 및 </a:t>
            </a:r>
            <a:r>
              <a:rPr lang="ko-KR" altLang="en-US" sz="1400" dirty="0" err="1" smtClean="0"/>
              <a:t>잦은시도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등록불가 키워드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>
            <a:stCxn id="9" idx="3"/>
            <a:endCxn id="20" idx="1"/>
          </p:cNvCxnSpPr>
          <p:nvPr/>
        </p:nvCxnSpPr>
        <p:spPr>
          <a:xfrm flipV="1">
            <a:off x="5258986" y="3883366"/>
            <a:ext cx="421791" cy="5847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0" idx="2"/>
          </p:cNvCxnSpPr>
          <p:nvPr/>
        </p:nvCxnSpPr>
        <p:spPr>
          <a:xfrm>
            <a:off x="6688889" y="4468141"/>
            <a:ext cx="0" cy="36062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823812" y="1489965"/>
            <a:ext cx="170035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3331262" y="1489965"/>
            <a:ext cx="170035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Contorll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5838713" y="1489965"/>
            <a:ext cx="170035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5876" y="5127500"/>
            <a:ext cx="2016224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&lt;&lt; </a:t>
            </a:r>
            <a:r>
              <a:rPr lang="en-US" altLang="ko-KR" sz="1400" dirty="0" err="1" smtClean="0"/>
              <a:t>entify</a:t>
            </a:r>
            <a:r>
              <a:rPr lang="en-US" altLang="ko-KR" sz="1400" dirty="0" smtClean="0"/>
              <a:t>&gt;&gt;</a:t>
            </a:r>
          </a:p>
          <a:p>
            <a:pPr algn="ctr"/>
            <a:r>
              <a:rPr lang="ko-KR" altLang="en-US" sz="1400" dirty="0" smtClean="0"/>
              <a:t>게시판</a:t>
            </a:r>
            <a:endParaRPr lang="en-US" altLang="ko-KR" sz="1400" dirty="0" smtClean="0"/>
          </a:p>
          <a:p>
            <a:r>
              <a:rPr lang="en-US" altLang="ko-KR" sz="1400" dirty="0"/>
              <a:t>+</a:t>
            </a:r>
            <a:r>
              <a:rPr lang="ko-KR" altLang="en-US" sz="1400" dirty="0"/>
              <a:t>아이디</a:t>
            </a:r>
            <a:endParaRPr lang="en-US" altLang="ko-KR" sz="1400" dirty="0" smtClean="0"/>
          </a:p>
          <a:p>
            <a:r>
              <a:rPr lang="en-US" altLang="ko-KR" sz="1400" dirty="0" smtClean="0"/>
              <a:t>+</a:t>
            </a:r>
            <a:r>
              <a:rPr lang="ko-KR" altLang="en-US" sz="1400" dirty="0" err="1" smtClean="0"/>
              <a:t>글제목</a:t>
            </a:r>
            <a:endParaRPr lang="en-US" altLang="ko-KR" sz="1400" dirty="0" smtClean="0"/>
          </a:p>
          <a:p>
            <a:r>
              <a:rPr lang="en-US" altLang="ko-KR" sz="1400" dirty="0" smtClean="0"/>
              <a:t>+</a:t>
            </a:r>
            <a:r>
              <a:rPr lang="ko-KR" altLang="en-US" sz="1400" dirty="0" err="1" smtClean="0"/>
              <a:t>글내용</a:t>
            </a:r>
            <a:endParaRPr lang="en-US" altLang="ko-KR" sz="1400" dirty="0" smtClean="0"/>
          </a:p>
          <a:p>
            <a:r>
              <a:rPr lang="en-US" altLang="ko-KR" sz="1400" dirty="0" smtClean="0"/>
              <a:t>+</a:t>
            </a:r>
            <a:r>
              <a:rPr lang="ko-KR" altLang="en-US" sz="1400" dirty="0" smtClean="0"/>
              <a:t>등록일</a:t>
            </a:r>
            <a:endParaRPr lang="en-US" altLang="ko-KR" sz="1400" dirty="0" smtClean="0"/>
          </a:p>
          <a:p>
            <a:r>
              <a:rPr lang="en-US" altLang="ko-KR" sz="1400" dirty="0" smtClean="0"/>
              <a:t>+</a:t>
            </a:r>
            <a:r>
              <a:rPr lang="ko-KR" altLang="en-US" sz="1400" dirty="0" smtClean="0"/>
              <a:t>조회수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682100" y="5906734"/>
            <a:ext cx="2998677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422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04664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21.11.19 </a:t>
            </a:r>
            <a:r>
              <a:rPr lang="ko-KR" altLang="en-US" dirty="0" smtClean="0"/>
              <a:t>평가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761948"/>
            <a:ext cx="8136904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문제</a:t>
            </a:r>
            <a:r>
              <a:rPr lang="en-US" altLang="ko-KR" dirty="0" smtClean="0">
                <a:solidFill>
                  <a:schemeClr val="tx1"/>
                </a:solidFill>
              </a:rPr>
              <a:t>6 : </a:t>
            </a:r>
            <a:r>
              <a:rPr lang="ko-KR" altLang="en-US" dirty="0" smtClean="0">
                <a:solidFill>
                  <a:schemeClr val="tx1"/>
                </a:solidFill>
              </a:rPr>
              <a:t>기타사항은 임의처리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268758"/>
            <a:ext cx="813690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dirty="0" smtClean="0"/>
              <a:t>예외처리를 두어서 원활한 환경을 제공하도록 한다</a:t>
            </a:r>
            <a:r>
              <a:rPr lang="en-US" altLang="ko-KR" sz="12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dirty="0" smtClean="0"/>
              <a:t>접속 </a:t>
            </a:r>
            <a:r>
              <a:rPr lang="en-US" altLang="ko-KR" sz="1200" dirty="0" err="1" smtClean="0"/>
              <a:t>ip</a:t>
            </a:r>
            <a:r>
              <a:rPr lang="ko-KR" altLang="en-US" sz="1200" dirty="0" smtClean="0"/>
              <a:t>를 확인하여 해외 접속은 차단하도록 한다</a:t>
            </a:r>
            <a:r>
              <a:rPr lang="en-US" altLang="ko-KR" sz="12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dirty="0" smtClean="0"/>
              <a:t>데이터를 </a:t>
            </a:r>
            <a:r>
              <a:rPr lang="ko-KR" altLang="en-US" sz="1200" dirty="0" err="1" smtClean="0"/>
              <a:t>파일처리하여</a:t>
            </a:r>
            <a:r>
              <a:rPr lang="ko-KR" altLang="en-US" sz="1200" dirty="0" smtClean="0"/>
              <a:t> 향후 서버 증설 및 보안사항을 </a:t>
            </a:r>
            <a:r>
              <a:rPr lang="ko-KR" altLang="en-US" sz="1200" dirty="0" err="1" smtClean="0"/>
              <a:t>점검할수</a:t>
            </a:r>
            <a:r>
              <a:rPr lang="ko-KR" altLang="en-US" sz="1200" dirty="0" smtClean="0"/>
              <a:t> 있도록 차트로 기록한다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dirty="0" smtClean="0"/>
              <a:t>게시판 작성 시 접속 </a:t>
            </a:r>
            <a:r>
              <a:rPr lang="ko-KR" altLang="en-US" sz="1200" dirty="0" err="1" smtClean="0"/>
              <a:t>금지어</a:t>
            </a:r>
            <a:r>
              <a:rPr lang="ko-KR" altLang="en-US" sz="1200" dirty="0" smtClean="0"/>
              <a:t> 키워드를 설정하여 제한을 둔다</a:t>
            </a:r>
            <a:r>
              <a:rPr lang="en-US" altLang="ko-KR" sz="12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dirty="0" smtClean="0"/>
              <a:t>모든 해당불가사항은 </a:t>
            </a:r>
            <a:r>
              <a:rPr lang="ko-KR" altLang="en-US" sz="1200" dirty="0" err="1" smtClean="0"/>
              <a:t>경고처리하여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재수행을</a:t>
            </a:r>
            <a:r>
              <a:rPr lang="ko-KR" altLang="en-US" sz="1200" dirty="0" smtClean="0"/>
              <a:t> 요구한다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2563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9592" y="692696"/>
            <a:ext cx="7632848" cy="53285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800" dirty="0" smtClean="0"/>
              <a:t>수정페이지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53680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31927"/>
              </p:ext>
            </p:extLst>
          </p:nvPr>
        </p:nvGraphicFramePr>
        <p:xfrm>
          <a:off x="179512" y="620688"/>
          <a:ext cx="8856984" cy="6888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980220"/>
                <a:gridCol w="1980220"/>
                <a:gridCol w="1980220"/>
                <a:gridCol w="1980220"/>
              </a:tblGrid>
              <a:tr h="223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3-1 </a:t>
                      </a:r>
                      <a:r>
                        <a:rPr lang="ko-KR" altLang="en-US" sz="1200" dirty="0" smtClean="0"/>
                        <a:t>아이디중복체크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3-2 </a:t>
                      </a:r>
                      <a:r>
                        <a:rPr lang="ko-KR" altLang="en-US" sz="1200" dirty="0" smtClean="0"/>
                        <a:t>로그인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3-3 </a:t>
                      </a:r>
                      <a:r>
                        <a:rPr lang="ko-KR" altLang="en-US" sz="1200" dirty="0" err="1" smtClean="0"/>
                        <a:t>아이디찾기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3-4 </a:t>
                      </a:r>
                      <a:r>
                        <a:rPr lang="ko-KR" altLang="en-US" sz="1200" dirty="0" err="1" smtClean="0"/>
                        <a:t>비밀번호찾기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655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개요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사용자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55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관련 </a:t>
                      </a:r>
                      <a:r>
                        <a:rPr lang="ko-KR" altLang="en-US" sz="1200" dirty="0" err="1" smtClean="0"/>
                        <a:t>엑터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사용자는 회원가입을 위하여 회원가입 관련 절차 중 요구하는 필요정보를 기입하여야 하며</a:t>
                      </a:r>
                      <a:r>
                        <a:rPr lang="en-US" altLang="ko-KR" sz="1200" dirty="0" smtClean="0"/>
                        <a:t>,</a:t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원활한 회원관리를 위하여 중복조건을 충족하여야 한다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55273">
                <a:tc>
                  <a:txBody>
                    <a:bodyPr/>
                    <a:lstStyle/>
                    <a:p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우선 순위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55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선행조건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55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이벤트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흐름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55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후행조건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55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기타 요구사항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5527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5527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9512" y="147990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en-US" altLang="ko-KR" smtClean="0"/>
              <a:t>. </a:t>
            </a:r>
            <a:r>
              <a:rPr lang="ko-KR" altLang="en-US" dirty="0" smtClean="0"/>
              <a:t>회원기능구상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7868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116266"/>
              </p:ext>
            </p:extLst>
          </p:nvPr>
        </p:nvGraphicFramePr>
        <p:xfrm>
          <a:off x="179512" y="620688"/>
          <a:ext cx="8856984" cy="6171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980220"/>
                <a:gridCol w="1980220"/>
                <a:gridCol w="1980220"/>
                <a:gridCol w="1980220"/>
              </a:tblGrid>
              <a:tr h="223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4-1 </a:t>
                      </a:r>
                      <a:r>
                        <a:rPr lang="ko-KR" altLang="en-US" sz="1200" dirty="0" smtClean="0"/>
                        <a:t>글쓰기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4-2 </a:t>
                      </a:r>
                      <a:r>
                        <a:rPr lang="ko-KR" altLang="en-US" sz="1200" dirty="0" smtClean="0"/>
                        <a:t>글 수정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4-3.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글 삭제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4-4. </a:t>
                      </a:r>
                      <a:r>
                        <a:rPr lang="ko-KR" altLang="en-US" sz="1200" dirty="0" smtClean="0"/>
                        <a:t>글 조회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655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개요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55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관련 </a:t>
                      </a:r>
                      <a:r>
                        <a:rPr lang="ko-KR" altLang="en-US" sz="1200" dirty="0" err="1" smtClean="0"/>
                        <a:t>엑터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55273">
                <a:tc>
                  <a:txBody>
                    <a:bodyPr/>
                    <a:lstStyle/>
                    <a:p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우선 순위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55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선행조건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55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이벤트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흐름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55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후행조건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55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기타 요구사항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5527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5527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9512" y="14799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게시판 구상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0864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분석 클래스 다이어그램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4149080"/>
            <a:ext cx="4293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기타사항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임의적으로 판단하여 처리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803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04664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21.11.19 </a:t>
            </a:r>
            <a:r>
              <a:rPr lang="ko-KR" altLang="en-US" dirty="0" smtClean="0"/>
              <a:t>평가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761948"/>
            <a:ext cx="8136904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문제</a:t>
            </a:r>
            <a:r>
              <a:rPr lang="en-US" altLang="ko-KR" dirty="0" smtClean="0">
                <a:solidFill>
                  <a:schemeClr val="tx1"/>
                </a:solidFill>
              </a:rPr>
              <a:t>3 : </a:t>
            </a:r>
            <a:r>
              <a:rPr lang="ko-KR" altLang="en-US" dirty="0" smtClean="0">
                <a:solidFill>
                  <a:schemeClr val="tx1"/>
                </a:solidFill>
              </a:rPr>
              <a:t>회원기능을 구상하시오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268760"/>
            <a:ext cx="8136904" cy="40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200" dirty="0" smtClean="0"/>
              <a:t>3-1 </a:t>
            </a:r>
            <a:r>
              <a:rPr lang="ko-KR" altLang="en-US" sz="1200" dirty="0" smtClean="0"/>
              <a:t>회원가입 시 아이디 중복체크 </a:t>
            </a:r>
            <a:r>
              <a:rPr lang="ko-KR" altLang="en-US" sz="1200" dirty="0" err="1" smtClean="0"/>
              <a:t>유스케이스</a:t>
            </a:r>
            <a:r>
              <a:rPr lang="ko-KR" altLang="en-US" sz="1200" dirty="0" smtClean="0"/>
              <a:t> 명세서 작성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200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608335"/>
              </p:ext>
            </p:extLst>
          </p:nvPr>
        </p:nvGraphicFramePr>
        <p:xfrm>
          <a:off x="1118778" y="1631468"/>
          <a:ext cx="7269646" cy="3440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402"/>
                <a:gridCol w="5384244"/>
              </a:tblGrid>
              <a:tr h="3086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유스케이스</a:t>
                      </a:r>
                      <a:r>
                        <a:rPr lang="ko-KR" altLang="en-US" sz="800" dirty="0" smtClean="0"/>
                        <a:t> 명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회원가입 시 중복체크를 한다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관련 </a:t>
                      </a:r>
                      <a:r>
                        <a:rPr lang="ko-KR" altLang="en-US" sz="800" dirty="0" err="1" smtClean="0"/>
                        <a:t>엑터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사용자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개요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사용자는 회원가입을 위하여 회원가입 관련 절차 중 요구하는 필요정보를 기입하여야 하며</a:t>
                      </a:r>
                      <a:r>
                        <a:rPr lang="en-US" altLang="ko-KR" sz="800" dirty="0" smtClean="0"/>
                        <a:t>,</a:t>
                      </a:r>
                      <a:br>
                        <a:rPr lang="en-US" altLang="ko-KR" sz="800" dirty="0" smtClean="0"/>
                      </a:br>
                      <a:r>
                        <a:rPr lang="ko-KR" altLang="en-US" sz="800" dirty="0" smtClean="0"/>
                        <a:t>원활한 회원관리를 위하여 중복조건을 충족하여야 한다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사전 조건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회원은 회원가입을 위하여 고유의 </a:t>
                      </a:r>
                      <a:r>
                        <a:rPr lang="ko-KR" altLang="en-US" sz="800" dirty="0" err="1" smtClean="0"/>
                        <a:t>이메일</a:t>
                      </a:r>
                      <a:r>
                        <a:rPr lang="ko-KR" altLang="en-US" sz="800" dirty="0" smtClean="0"/>
                        <a:t> 및 핸드폰번호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주민번호를 입력하여야 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사후 조건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회원은 중복체크가 확인 되었을 시 회원가입</a:t>
                      </a:r>
                      <a:r>
                        <a:rPr lang="ko-KR" altLang="en-US" sz="800" baseline="0" dirty="0" smtClean="0"/>
                        <a:t> 직전 </a:t>
                      </a:r>
                      <a:r>
                        <a:rPr lang="ko-KR" altLang="en-US" sz="800" baseline="0" dirty="0" err="1" smtClean="0"/>
                        <a:t>부여받은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이메일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dirty="0" smtClean="0"/>
                        <a:t>인증을 완료하여야 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정상 흐름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800" baseline="0" dirty="0" smtClean="0"/>
                        <a:t>사이트에 회원가입 버튼을 선택한다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800" dirty="0" smtClean="0"/>
                        <a:t>사이트에서 요구하는 아이디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dirty="0" smtClean="0"/>
                        <a:t>비밀번호 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dirty="0" err="1" smtClean="0"/>
                        <a:t>이메일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주민번호 </a:t>
                      </a:r>
                      <a:r>
                        <a:rPr lang="en-US" altLang="ko-KR" sz="800" baseline="0" dirty="0" smtClean="0"/>
                        <a:t>/ </a:t>
                      </a:r>
                      <a:r>
                        <a:rPr lang="ko-KR" altLang="en-US" sz="800" baseline="0" dirty="0" smtClean="0"/>
                        <a:t>핸드폰번호를 입력한다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800" baseline="0" dirty="0" smtClean="0"/>
                        <a:t>입력과 동시에 동시에 고유식별데이터인 아이디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err="1" smtClean="0"/>
                        <a:t>이메일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주민번호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핸드폰번호는 중복체크 유무 선택버튼에 </a:t>
                      </a:r>
                      <a:r>
                        <a:rPr lang="ko-KR" altLang="en-US" sz="800" baseline="0" dirty="0" err="1" smtClean="0"/>
                        <a:t>동의하여야한다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800" baseline="0" dirty="0" smtClean="0"/>
                        <a:t>중복체크 확인 및 회원가입 가능으로 알림을 받으면 회원가입을 누른다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800" baseline="0" dirty="0" smtClean="0"/>
                        <a:t>최종 회원가입을 </a:t>
                      </a:r>
                      <a:r>
                        <a:rPr lang="ko-KR" altLang="en-US" sz="800" baseline="0" dirty="0" err="1" smtClean="0"/>
                        <a:t>하기전에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부여받은</a:t>
                      </a:r>
                      <a:r>
                        <a:rPr lang="ko-KR" altLang="en-US" sz="800" baseline="0" dirty="0" smtClean="0"/>
                        <a:t> 인증내용을 확인 후 완료하여야 한다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800" baseline="0" dirty="0" smtClean="0"/>
                        <a:t>회원가입 성공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대안 흐름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800" dirty="0" smtClean="0"/>
                        <a:t>사전 가입된 정보 등의 </a:t>
                      </a:r>
                      <a:r>
                        <a:rPr lang="ko-KR" altLang="en-US" sz="800" dirty="0" err="1" smtClean="0"/>
                        <a:t>중복입력값을</a:t>
                      </a:r>
                      <a:r>
                        <a:rPr lang="ko-KR" altLang="en-US" sz="800" dirty="0" smtClean="0"/>
                        <a:t> 입력 시에 </a:t>
                      </a:r>
                      <a:r>
                        <a:rPr lang="ko-KR" altLang="en-US" sz="800" dirty="0" err="1" smtClean="0"/>
                        <a:t>알림창을</a:t>
                      </a:r>
                      <a:r>
                        <a:rPr lang="ko-KR" altLang="en-US" sz="800" dirty="0" smtClean="0"/>
                        <a:t> 띄어서 </a:t>
                      </a:r>
                      <a:r>
                        <a:rPr lang="ko-KR" altLang="en-US" sz="800" dirty="0" err="1" smtClean="0"/>
                        <a:t>재요구를</a:t>
                      </a:r>
                      <a:r>
                        <a:rPr lang="ko-KR" altLang="en-US" sz="800" dirty="0" smtClean="0"/>
                        <a:t> 한다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예외 흐름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800" dirty="0" smtClean="0"/>
                        <a:t>5</a:t>
                      </a:r>
                      <a:r>
                        <a:rPr lang="ko-KR" altLang="en-US" sz="800" dirty="0" smtClean="0"/>
                        <a:t>회 이상 잘못된 정보 입력 시 입력 지연을 준다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비기능적 요구사항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800" dirty="0" smtClean="0"/>
                        <a:t>특정 사용이 집중하는 </a:t>
                      </a:r>
                      <a:r>
                        <a:rPr lang="ko-KR" altLang="en-US" sz="800" dirty="0" err="1" smtClean="0"/>
                        <a:t>사용시간대에는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dirty="0" smtClean="0"/>
                        <a:t>입력대기 시간을 추가로 제한한다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27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04664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21.11.19 </a:t>
            </a:r>
            <a:r>
              <a:rPr lang="ko-KR" altLang="en-US" dirty="0" smtClean="0"/>
              <a:t>평가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761948"/>
            <a:ext cx="8136904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문제</a:t>
            </a:r>
            <a:r>
              <a:rPr lang="en-US" altLang="ko-KR" dirty="0" smtClean="0">
                <a:solidFill>
                  <a:schemeClr val="tx1"/>
                </a:solidFill>
              </a:rPr>
              <a:t>3 : </a:t>
            </a:r>
            <a:r>
              <a:rPr lang="ko-KR" altLang="en-US" dirty="0" smtClean="0">
                <a:solidFill>
                  <a:schemeClr val="tx1"/>
                </a:solidFill>
              </a:rPr>
              <a:t>회원기능을 구상하시오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7544" y="1340768"/>
            <a:ext cx="8136904" cy="36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200" dirty="0" smtClean="0"/>
              <a:t>3-2  </a:t>
            </a:r>
            <a:r>
              <a:rPr lang="ko-KR" altLang="en-US" sz="1200" dirty="0" smtClean="0"/>
              <a:t>로그인 </a:t>
            </a:r>
            <a:r>
              <a:rPr lang="ko-KR" altLang="en-US" sz="1200" dirty="0" err="1" smtClean="0"/>
              <a:t>유스케이스</a:t>
            </a:r>
            <a:r>
              <a:rPr lang="ko-KR" altLang="en-US" sz="1200" dirty="0" smtClean="0"/>
              <a:t> 명세서 작성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200" dirty="0" smtClean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212475"/>
              </p:ext>
            </p:extLst>
          </p:nvPr>
        </p:nvGraphicFramePr>
        <p:xfrm>
          <a:off x="1131478" y="1721768"/>
          <a:ext cx="7269646" cy="2857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402"/>
                <a:gridCol w="5384244"/>
              </a:tblGrid>
              <a:tr h="3086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유스케이스</a:t>
                      </a:r>
                      <a:r>
                        <a:rPr lang="ko-KR" altLang="en-US" sz="800" dirty="0" smtClean="0"/>
                        <a:t> 명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err="1" smtClean="0"/>
                        <a:t>로그인을</a:t>
                      </a:r>
                      <a:r>
                        <a:rPr lang="ko-KR" altLang="en-US" sz="800" dirty="0" smtClean="0"/>
                        <a:t> 한다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74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관련 </a:t>
                      </a:r>
                      <a:r>
                        <a:rPr lang="ko-KR" altLang="en-US" sz="800" dirty="0" err="1" smtClean="0"/>
                        <a:t>엑터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사용자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회원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관리자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1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개요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사용자는 가입하였던 아이디 및 비밀번호를 이용하여 </a:t>
                      </a:r>
                      <a:r>
                        <a:rPr lang="ko-KR" altLang="en-US" sz="800" dirty="0" err="1" smtClean="0"/>
                        <a:t>로그인한다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사전 조건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회원은 사전 가입 되어야 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사후 조건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회원은 로그인 후 제공 정보에 대하여 읽고 쓰기가 가능하다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정상흐름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800" dirty="0" smtClean="0"/>
                        <a:t>로그인 화면에서 고유 아이디 및 비밀번호를 입력한다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800" dirty="0" smtClean="0"/>
                        <a:t>로그인 버튼을 누른다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800" dirty="0" smtClean="0"/>
                        <a:t>로그인 성공 시 회원은 사이트 이용이 가능하다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800" dirty="0" err="1" smtClean="0"/>
                        <a:t>실패시</a:t>
                      </a:r>
                      <a:r>
                        <a:rPr lang="ko-KR" altLang="en-US" sz="800" dirty="0" smtClean="0"/>
                        <a:t> 비밀번호 및 아이디 찾기를 하게 한다</a:t>
                      </a:r>
                      <a:r>
                        <a:rPr lang="en-US" altLang="ko-KR" sz="8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대안흐름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800" dirty="0" smtClean="0"/>
                        <a:t>로그인 아이디 및 </a:t>
                      </a:r>
                      <a:r>
                        <a:rPr lang="ko-KR" altLang="en-US" sz="800" dirty="0" err="1" smtClean="0"/>
                        <a:t>비밀번호중</a:t>
                      </a:r>
                      <a:r>
                        <a:rPr lang="ko-KR" altLang="en-US" sz="800" dirty="0" smtClean="0"/>
                        <a:t> 일부라도 불일치하여 실패하면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어느 내용이 중복되었는지 알림을 띄운다</a:t>
                      </a:r>
                      <a:r>
                        <a:rPr lang="en-US" altLang="ko-KR" sz="8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예외 흐름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800" dirty="0" err="1" smtClean="0"/>
                        <a:t>로그인에</a:t>
                      </a:r>
                      <a:r>
                        <a:rPr lang="ko-KR" altLang="en-US" sz="800" dirty="0" smtClean="0"/>
                        <a:t> 실패한다면 </a:t>
                      </a:r>
                      <a:r>
                        <a:rPr lang="ko-KR" altLang="en-US" sz="800" dirty="0" err="1" smtClean="0"/>
                        <a:t>잠금모드를</a:t>
                      </a:r>
                      <a:r>
                        <a:rPr lang="ko-KR" altLang="en-US" sz="800" dirty="0" smtClean="0"/>
                        <a:t> 통하여 제한시간을 준다</a:t>
                      </a:r>
                      <a:r>
                        <a:rPr lang="en-US" altLang="ko-KR" sz="8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비기능적 요구사항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800" dirty="0" smtClean="0"/>
                        <a:t>사용자가 많은 출 퇴근 시간에는 </a:t>
                      </a:r>
                      <a:r>
                        <a:rPr lang="en-US" altLang="ko-KR" sz="800" dirty="0" smtClean="0"/>
                        <a:t>3</a:t>
                      </a:r>
                      <a:r>
                        <a:rPr lang="ko-KR" altLang="en-US" sz="800" dirty="0" err="1" smtClean="0"/>
                        <a:t>초이내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로그인이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되어야한다</a:t>
                      </a:r>
                      <a:r>
                        <a:rPr lang="en-US" altLang="ko-KR" sz="8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92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04664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21.11.19 </a:t>
            </a:r>
            <a:r>
              <a:rPr lang="ko-KR" altLang="en-US" dirty="0" smtClean="0"/>
              <a:t>평가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761948"/>
            <a:ext cx="8136904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문제</a:t>
            </a:r>
            <a:r>
              <a:rPr lang="en-US" altLang="ko-KR" dirty="0" smtClean="0">
                <a:solidFill>
                  <a:schemeClr val="tx1"/>
                </a:solidFill>
              </a:rPr>
              <a:t>3 : </a:t>
            </a:r>
            <a:r>
              <a:rPr lang="ko-KR" altLang="en-US" dirty="0" smtClean="0">
                <a:solidFill>
                  <a:schemeClr val="tx1"/>
                </a:solidFill>
              </a:rPr>
              <a:t>회원기능을 구상하시오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268759"/>
            <a:ext cx="8136904" cy="36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200" dirty="0" smtClean="0"/>
              <a:t>3-3 </a:t>
            </a:r>
            <a:r>
              <a:rPr lang="ko-KR" altLang="en-US" sz="1200" dirty="0" smtClean="0"/>
              <a:t>아이디 찾기 </a:t>
            </a:r>
            <a:r>
              <a:rPr lang="ko-KR" altLang="en-US" sz="1200" dirty="0" err="1" smtClean="0"/>
              <a:t>유스케이스</a:t>
            </a:r>
            <a:r>
              <a:rPr lang="ko-KR" altLang="en-US" sz="1200" dirty="0" smtClean="0"/>
              <a:t> 명세서 작성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200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973721"/>
              </p:ext>
            </p:extLst>
          </p:nvPr>
        </p:nvGraphicFramePr>
        <p:xfrm>
          <a:off x="1118778" y="1631468"/>
          <a:ext cx="7269646" cy="3047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402"/>
                <a:gridCol w="5384244"/>
              </a:tblGrid>
              <a:tr h="3086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유스케이스</a:t>
                      </a:r>
                      <a:r>
                        <a:rPr lang="ko-KR" altLang="en-US" sz="800" dirty="0" smtClean="0"/>
                        <a:t> 명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아이디 찾기를 한다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관련 </a:t>
                      </a:r>
                      <a:r>
                        <a:rPr lang="ko-KR" altLang="en-US" sz="800" dirty="0" err="1" smtClean="0"/>
                        <a:t>엑터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사용자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회원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개요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사용자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 </a:t>
                      </a:r>
                      <a:r>
                        <a:rPr lang="ko-KR" altLang="en-US" sz="800" baseline="0" dirty="0" smtClean="0"/>
                        <a:t>회원은 </a:t>
                      </a:r>
                      <a:r>
                        <a:rPr lang="ko-KR" altLang="en-US" sz="800" baseline="0" dirty="0" err="1" smtClean="0"/>
                        <a:t>로그인에</a:t>
                      </a:r>
                      <a:r>
                        <a:rPr lang="ko-KR" altLang="en-US" sz="800" baseline="0" dirty="0" smtClean="0"/>
                        <a:t> 실패 할 시에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아이디 정보를 모를 경우 찾기가 </a:t>
                      </a:r>
                      <a:r>
                        <a:rPr lang="ko-KR" altLang="en-US" sz="800" baseline="0" dirty="0" err="1" smtClean="0"/>
                        <a:t>이메일</a:t>
                      </a:r>
                      <a:r>
                        <a:rPr lang="ko-KR" altLang="en-US" sz="800" baseline="0" dirty="0" smtClean="0"/>
                        <a:t> 인증을 통하여 찾기가 가능하다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사전 조건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회원은 사전에 가입이 되어 있어야 한다</a:t>
                      </a:r>
                      <a:r>
                        <a:rPr lang="en-US" altLang="ko-KR" sz="800" dirty="0" smtClean="0"/>
                        <a:t>. </a:t>
                      </a:r>
                      <a:r>
                        <a:rPr lang="ko-KR" altLang="en-US" sz="800" dirty="0" smtClean="0"/>
                        <a:t>회원은 아이디 찾기를 위하여 </a:t>
                      </a:r>
                      <a:r>
                        <a:rPr lang="ko-KR" altLang="en-US" sz="800" dirty="0" err="1" smtClean="0"/>
                        <a:t>이메일과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핸드번번호를</a:t>
                      </a:r>
                      <a:r>
                        <a:rPr lang="ko-KR" altLang="en-US" sz="800" dirty="0" smtClean="0"/>
                        <a:t> 입력하여야 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사후 조건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아이디 찾기는 등록된 회원만 사용이 가능하다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정상흐름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800" dirty="0" smtClean="0"/>
                        <a:t>로그인 화면 아래 아이디 </a:t>
                      </a:r>
                      <a:r>
                        <a:rPr lang="ko-KR" altLang="en-US" sz="800" dirty="0" err="1" smtClean="0"/>
                        <a:t>찾기버튼을</a:t>
                      </a:r>
                      <a:r>
                        <a:rPr lang="ko-KR" altLang="en-US" sz="800" dirty="0" smtClean="0"/>
                        <a:t> 누른다</a:t>
                      </a:r>
                      <a:endParaRPr lang="en-US" altLang="ko-KR" sz="8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800" dirty="0" err="1" smtClean="0"/>
                        <a:t>이메일</a:t>
                      </a:r>
                      <a:r>
                        <a:rPr lang="ko-KR" altLang="en-US" sz="800" dirty="0" smtClean="0"/>
                        <a:t> 및 핸드폰 번호를 입력한다</a:t>
                      </a:r>
                      <a:endParaRPr lang="en-US" altLang="ko-KR" sz="8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800" dirty="0" err="1" smtClean="0"/>
                        <a:t>부여받은</a:t>
                      </a:r>
                      <a:r>
                        <a:rPr lang="ko-KR" altLang="en-US" sz="800" dirty="0" smtClean="0"/>
                        <a:t> 메일로 </a:t>
                      </a:r>
                      <a:r>
                        <a:rPr lang="ko-KR" altLang="en-US" sz="800" dirty="0" err="1" smtClean="0"/>
                        <a:t>인증메세지를</a:t>
                      </a:r>
                      <a:r>
                        <a:rPr lang="ko-KR" altLang="en-US" sz="800" dirty="0" smtClean="0"/>
                        <a:t> 확인한 후 입력한다</a:t>
                      </a:r>
                      <a:endParaRPr lang="en-US" altLang="ko-KR" sz="8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800" dirty="0" smtClean="0"/>
                        <a:t>아이디 찾기를 성공한다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대안 흐름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800" dirty="0" smtClean="0"/>
                        <a:t>아이디 찾기를 실패 할 경우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등록된 핸드폰 번호로 </a:t>
                      </a:r>
                      <a:r>
                        <a:rPr lang="ko-KR" altLang="en-US" sz="800" dirty="0" err="1" smtClean="0"/>
                        <a:t>이메일</a:t>
                      </a:r>
                      <a:r>
                        <a:rPr lang="ko-KR" altLang="en-US" sz="800" baseline="0" dirty="0" smtClean="0"/>
                        <a:t> 주소를 확인할 수 </a:t>
                      </a:r>
                      <a:r>
                        <a:rPr lang="ko-KR" altLang="en-US" sz="800" baseline="0" dirty="0" err="1" smtClean="0"/>
                        <a:t>있게한다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예외 흐름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800" dirty="0" smtClean="0"/>
                        <a:t>아이디 찾기 </a:t>
                      </a:r>
                      <a:r>
                        <a:rPr lang="ko-KR" altLang="en-US" sz="800" dirty="0" err="1" smtClean="0"/>
                        <a:t>인증메세지를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5</a:t>
                      </a:r>
                      <a:r>
                        <a:rPr lang="ko-KR" altLang="en-US" sz="800" dirty="0" smtClean="0"/>
                        <a:t>분이네 </a:t>
                      </a:r>
                      <a:r>
                        <a:rPr lang="ko-KR" altLang="en-US" sz="800" dirty="0" err="1" smtClean="0"/>
                        <a:t>미입력시</a:t>
                      </a:r>
                      <a:r>
                        <a:rPr lang="ko-KR" altLang="en-US" sz="800" baseline="0" dirty="0" smtClean="0"/>
                        <a:t> 재전송을 하게 한다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비기능적 요구사항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800" dirty="0" smtClean="0"/>
                        <a:t>사용자가 많이 이용하는 주말 시간대에는</a:t>
                      </a:r>
                      <a:r>
                        <a:rPr lang="ko-KR" altLang="en-US" sz="800" baseline="0" dirty="0" smtClean="0"/>
                        <a:t> 인증시간을 단축한다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445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04664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21.11.19 </a:t>
            </a:r>
            <a:r>
              <a:rPr lang="ko-KR" altLang="en-US" dirty="0" smtClean="0"/>
              <a:t>평가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761948"/>
            <a:ext cx="8136904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문제</a:t>
            </a:r>
            <a:r>
              <a:rPr lang="en-US" altLang="ko-KR" dirty="0" smtClean="0">
                <a:solidFill>
                  <a:schemeClr val="tx1"/>
                </a:solidFill>
              </a:rPr>
              <a:t>3 : </a:t>
            </a:r>
            <a:r>
              <a:rPr lang="ko-KR" altLang="en-US" dirty="0" smtClean="0">
                <a:solidFill>
                  <a:schemeClr val="tx1"/>
                </a:solidFill>
              </a:rPr>
              <a:t>회원기능을 구상하시오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268758"/>
            <a:ext cx="8136904" cy="36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200" dirty="0" smtClean="0"/>
              <a:t>3-4 </a:t>
            </a:r>
            <a:r>
              <a:rPr lang="ko-KR" altLang="en-US" sz="1200" dirty="0" smtClean="0"/>
              <a:t>비밀번호 찾기 </a:t>
            </a:r>
            <a:r>
              <a:rPr lang="ko-KR" altLang="en-US" sz="1200" dirty="0" err="1" smtClean="0"/>
              <a:t>유스케이스</a:t>
            </a:r>
            <a:r>
              <a:rPr lang="ko-KR" altLang="en-US" sz="1200" dirty="0" smtClean="0"/>
              <a:t> 명세서 작성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200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412024"/>
              </p:ext>
            </p:extLst>
          </p:nvPr>
        </p:nvGraphicFramePr>
        <p:xfrm>
          <a:off x="1118778" y="1631468"/>
          <a:ext cx="7269646" cy="3047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402"/>
                <a:gridCol w="5384244"/>
              </a:tblGrid>
              <a:tr h="3086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유스케이스</a:t>
                      </a:r>
                      <a:r>
                        <a:rPr lang="ko-KR" altLang="en-US" sz="800" dirty="0" smtClean="0"/>
                        <a:t> 명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비밀번호 찾기를 한다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관련 </a:t>
                      </a:r>
                      <a:r>
                        <a:rPr lang="ko-KR" altLang="en-US" sz="800" dirty="0" err="1" smtClean="0"/>
                        <a:t>엑터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사용자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회원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개요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사용자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 </a:t>
                      </a:r>
                      <a:r>
                        <a:rPr lang="ko-KR" altLang="en-US" sz="800" baseline="0" dirty="0" smtClean="0"/>
                        <a:t>회원이 가입된 아이디를 입력하여도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비밀번호가 일치하지 않을 시에는 비밀번호 찾기가 가능하다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사전 조건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회원은 사전에 가입이 되어 있어야 하며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아이디 및 </a:t>
                      </a:r>
                      <a:r>
                        <a:rPr lang="ko-KR" altLang="en-US" sz="800" dirty="0" err="1" smtClean="0"/>
                        <a:t>이메일이</a:t>
                      </a:r>
                      <a:r>
                        <a:rPr lang="ko-KR" altLang="en-US" sz="800" dirty="0" smtClean="0"/>
                        <a:t> 일치하여야 한다</a:t>
                      </a:r>
                      <a:r>
                        <a:rPr lang="en-US" altLang="ko-KR" sz="800" dirty="0" smtClean="0"/>
                        <a:t>. </a:t>
                      </a:r>
                      <a:endParaRPr lang="ko-KR" alt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사후 조건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이메일로</a:t>
                      </a:r>
                      <a:r>
                        <a:rPr lang="ko-KR" altLang="en-US" sz="800" dirty="0" smtClean="0"/>
                        <a:t> 통하여 새로운 임의의 비밀번호를 제공한다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정상흐름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800" dirty="0" smtClean="0"/>
                        <a:t>로그인 화면 아래 비밀번호 </a:t>
                      </a:r>
                      <a:r>
                        <a:rPr lang="ko-KR" altLang="en-US" sz="800" dirty="0" err="1" smtClean="0"/>
                        <a:t>찾기버튼을</a:t>
                      </a:r>
                      <a:r>
                        <a:rPr lang="ko-KR" altLang="en-US" sz="800" dirty="0" smtClean="0"/>
                        <a:t> 누른다</a:t>
                      </a:r>
                      <a:endParaRPr lang="en-US" altLang="ko-KR" sz="8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800" dirty="0" smtClean="0"/>
                        <a:t>아이디 및 </a:t>
                      </a:r>
                      <a:r>
                        <a:rPr lang="ko-KR" altLang="en-US" sz="800" baseline="0" dirty="0" smtClean="0"/>
                        <a:t> 회원 </a:t>
                      </a:r>
                      <a:r>
                        <a:rPr lang="ko-KR" altLang="en-US" sz="800" baseline="0" dirty="0" err="1" smtClean="0"/>
                        <a:t>이메일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핸드폰 번호를 입력한다</a:t>
                      </a:r>
                      <a:endParaRPr lang="en-US" altLang="ko-KR" sz="8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800" dirty="0" err="1" smtClean="0"/>
                        <a:t>부여받은</a:t>
                      </a:r>
                      <a:r>
                        <a:rPr lang="ko-KR" altLang="en-US" sz="800" dirty="0" smtClean="0"/>
                        <a:t> 메일로 </a:t>
                      </a:r>
                      <a:r>
                        <a:rPr lang="ko-KR" altLang="en-US" sz="800" dirty="0" err="1" smtClean="0"/>
                        <a:t>인증메세지를</a:t>
                      </a:r>
                      <a:r>
                        <a:rPr lang="ko-KR" altLang="en-US" sz="800" dirty="0" smtClean="0"/>
                        <a:t> 확인한 후 입력한다</a:t>
                      </a:r>
                      <a:endParaRPr lang="en-US" altLang="ko-KR" sz="8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800" dirty="0" smtClean="0"/>
                        <a:t>비밀번호 찾기에 성공한다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대안 흐름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800" dirty="0" err="1" smtClean="0"/>
                        <a:t>이메일</a:t>
                      </a:r>
                      <a:r>
                        <a:rPr lang="ko-KR" altLang="en-US" sz="800" dirty="0" smtClean="0"/>
                        <a:t> 및 핸드폰번호가 충족하지 않을 시 핸드폰으로 통하여 </a:t>
                      </a:r>
                      <a:r>
                        <a:rPr lang="ko-KR" altLang="en-US" sz="800" dirty="0" err="1" smtClean="0"/>
                        <a:t>문자메세지로</a:t>
                      </a:r>
                      <a:r>
                        <a:rPr lang="ko-KR" altLang="en-US" sz="800" dirty="0" smtClean="0"/>
                        <a:t> 가입된 </a:t>
                      </a:r>
                      <a:r>
                        <a:rPr lang="ko-KR" altLang="en-US" sz="800" dirty="0" err="1" smtClean="0"/>
                        <a:t>이메일을</a:t>
                      </a:r>
                      <a:r>
                        <a:rPr lang="ko-KR" altLang="en-US" sz="800" baseline="0" dirty="0" smtClean="0"/>
                        <a:t> 알려준다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예외 흐름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800" dirty="0" smtClean="0"/>
                        <a:t>비밀번호 찾기 </a:t>
                      </a:r>
                      <a:r>
                        <a:rPr lang="ko-KR" altLang="en-US" sz="800" dirty="0" err="1" smtClean="0"/>
                        <a:t>인증메세지를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5</a:t>
                      </a:r>
                      <a:r>
                        <a:rPr lang="ko-KR" altLang="en-US" sz="800" dirty="0" smtClean="0"/>
                        <a:t>분이네 </a:t>
                      </a:r>
                      <a:r>
                        <a:rPr lang="ko-KR" altLang="en-US" sz="800" dirty="0" err="1" smtClean="0"/>
                        <a:t>미입력시</a:t>
                      </a:r>
                      <a:r>
                        <a:rPr lang="ko-KR" altLang="en-US" sz="800" baseline="0" dirty="0" smtClean="0"/>
                        <a:t> 재전송을 하게 한다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비기능적 요구사항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800" dirty="0" smtClean="0"/>
                        <a:t>사용자가 많이 이용하는 주말 시간대에는</a:t>
                      </a:r>
                      <a:r>
                        <a:rPr lang="ko-KR" altLang="en-US" sz="800" baseline="0" dirty="0" smtClean="0"/>
                        <a:t> 인증시간을 단축한다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460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1486</Words>
  <Application>Microsoft Office PowerPoint</Application>
  <PresentationFormat>화면 슬라이드 쇼(4:3)</PresentationFormat>
  <Paragraphs>330</Paragraphs>
  <Slides>15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</dc:creator>
  <cp:lastModifiedBy>505</cp:lastModifiedBy>
  <cp:revision>18</cp:revision>
  <dcterms:created xsi:type="dcterms:W3CDTF">2021-11-19T00:37:50Z</dcterms:created>
  <dcterms:modified xsi:type="dcterms:W3CDTF">2021-11-19T04:37:12Z</dcterms:modified>
</cp:coreProperties>
</file>