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>
        <p:scale>
          <a:sx n="75" d="100"/>
          <a:sy n="75" d="100"/>
        </p:scale>
        <p:origin x="2154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3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21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9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65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57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8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8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2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9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9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3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8917" y="2013732"/>
            <a:ext cx="498803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b="1" dirty="0"/>
              <a:t>자바</a:t>
            </a:r>
            <a:r>
              <a:rPr lang="en-US" altLang="ko-KR" b="1" dirty="0"/>
              <a:t>(JAVA) </a:t>
            </a:r>
            <a:r>
              <a:rPr lang="ko-KR" altLang="en-US" b="1" dirty="0"/>
              <a:t>웹프로그래밍</a:t>
            </a:r>
            <a:endParaRPr lang="ko-KR" altLang="en-US" dirty="0"/>
          </a:p>
          <a:p>
            <a:pPr fontAlgn="base" latinLnBrk="0"/>
            <a:r>
              <a:rPr lang="en-US" altLang="ko-KR" b="1" dirty="0"/>
              <a:t>[</a:t>
            </a:r>
            <a:r>
              <a:rPr lang="ko-KR" altLang="en-US" b="1" dirty="0" err="1"/>
              <a:t>과정평가형</a:t>
            </a:r>
            <a:r>
              <a:rPr lang="ko-KR" altLang="en-US" b="1" dirty="0"/>
              <a:t> 정보처리산업기사 자격증 취득</a:t>
            </a:r>
            <a:r>
              <a:rPr lang="en-US" altLang="ko-KR" b="1" dirty="0"/>
              <a:t>]B</a:t>
            </a:r>
            <a:endParaRPr lang="ko-KR" altLang="en-US" dirty="0"/>
          </a:p>
          <a:p>
            <a:pPr algn="ctr"/>
            <a:endParaRPr lang="en-US" altLang="ko-KR" sz="5000" b="1" dirty="0" smtClean="0"/>
          </a:p>
          <a:p>
            <a:pPr algn="ctr"/>
            <a:r>
              <a:rPr lang="en-US" altLang="ko-KR" sz="5000" b="1" dirty="0" smtClean="0"/>
              <a:t>UI</a:t>
            </a:r>
            <a:r>
              <a:rPr lang="ko-KR" altLang="en-US" sz="5000" b="1" dirty="0" smtClean="0"/>
              <a:t>테스트</a:t>
            </a:r>
            <a:r>
              <a:rPr lang="en-US" altLang="ko-KR" sz="5000" b="1" dirty="0" smtClean="0"/>
              <a:t>_</a:t>
            </a:r>
            <a:r>
              <a:rPr lang="ko-KR" altLang="en-US" sz="5000" b="1" dirty="0" smtClean="0"/>
              <a:t>김태호</a:t>
            </a:r>
            <a:endParaRPr lang="ko-KR" altLang="en-US" sz="5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1883" y="6200803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21.12.17.</a:t>
            </a:r>
            <a:r>
              <a:rPr lang="ko-KR" altLang="en-US" sz="2000" b="1" dirty="0" smtClean="0"/>
              <a:t>김태호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19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7331" y="390933"/>
            <a:ext cx="11520000" cy="618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fontAlgn="base" latinLnBrk="0">
              <a:lnSpc>
                <a:spcPct val="18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게시판 테이블을 작성하시오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EVERYONE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글쓰기 가능한 상태로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이후 글쓰기 제한을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생략함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member:FK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생략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- 1)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스케마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CREATE SCHEMA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testboard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DEFAULT CHARACTER SET utf8 COLLATE utf8_bin ;</a:t>
            </a:r>
            <a:b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- 2) Board table : create table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testboard.board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b_num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primary key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auto_increment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b_title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varchar(30) not null ,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b_contents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varchar(1000) not null ,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b_date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timestamp default now(),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b_file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varchar(1000),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b_view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default 0,b_activation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default 1)</a:t>
            </a:r>
          </a:p>
          <a:p>
            <a:pPr indent="127000" fontAlgn="base" latinLnBrk="0">
              <a:lnSpc>
                <a:spcPct val="18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127000" fontAlgn="base" latinLnBrk="0">
              <a:lnSpc>
                <a:spcPct val="180000"/>
              </a:lnSpc>
            </a:pP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127000" fontAlgn="base" latinLnBrk="0">
              <a:lnSpc>
                <a:spcPct val="180000"/>
              </a:lnSpc>
            </a:pPr>
            <a:endParaRPr lang="en-US" altLang="ko-KR" sz="1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127000" fontAlgn="base" latinLnBrk="0">
              <a:lnSpc>
                <a:spcPct val="180000"/>
              </a:lnSpc>
            </a:pP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127000" fontAlgn="base" latinLnBrk="0">
              <a:lnSpc>
                <a:spcPct val="18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페이지별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테스트를 진행하여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결과 보고서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작성하시오</a:t>
            </a:r>
            <a:endParaRPr lang="en-US" altLang="ko-KR" sz="1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게시판 </a:t>
            </a:r>
            <a:r>
              <a:rPr lang="ko-KR" altLang="en-US" sz="1400" dirty="0"/>
              <a:t>등록</a:t>
            </a:r>
            <a:r>
              <a:rPr lang="en-US" altLang="ko-KR" sz="1400" dirty="0"/>
              <a:t>[</a:t>
            </a:r>
            <a:r>
              <a:rPr lang="ko-KR" altLang="en-US" sz="1400" dirty="0" err="1"/>
              <a:t>등록페이지</a:t>
            </a:r>
            <a:r>
              <a:rPr lang="en-US" altLang="ko-KR" sz="1400" dirty="0"/>
              <a:t>,</a:t>
            </a:r>
            <a:r>
              <a:rPr lang="ko-KR" altLang="en-US" sz="1400" dirty="0" err="1"/>
              <a:t>등록컨트롤</a:t>
            </a:r>
            <a:r>
              <a:rPr lang="en-US" altLang="ko-KR" sz="1400" dirty="0"/>
              <a:t>] </a:t>
            </a:r>
            <a:r>
              <a:rPr lang="ko-KR" altLang="en-US" sz="1400" dirty="0"/>
              <a:t>화면을 테스트 후 결과를 작성하시오 합니다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게시판 수정</a:t>
            </a:r>
            <a:r>
              <a:rPr lang="en-US" altLang="ko-KR" sz="1400" dirty="0"/>
              <a:t>[</a:t>
            </a:r>
            <a:r>
              <a:rPr lang="ko-KR" altLang="en-US" sz="1400" dirty="0" err="1"/>
              <a:t>수정페이지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수정컨트롤</a:t>
            </a:r>
            <a:r>
              <a:rPr lang="en-US" altLang="ko-KR" sz="1400" dirty="0"/>
              <a:t>] </a:t>
            </a:r>
            <a:r>
              <a:rPr lang="ko-KR" altLang="en-US" sz="1400" dirty="0"/>
              <a:t>화면을 테스트 후 결과를 작성하시오 합니다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게시판 삭제</a:t>
            </a:r>
            <a:r>
              <a:rPr lang="en-US" altLang="ko-KR" sz="1400" dirty="0"/>
              <a:t>[</a:t>
            </a:r>
            <a:r>
              <a:rPr lang="ko-KR" altLang="en-US" sz="1400" dirty="0" err="1"/>
              <a:t>삭제컨트롤</a:t>
            </a:r>
            <a:r>
              <a:rPr lang="en-US" altLang="ko-KR" sz="1400" dirty="0"/>
              <a:t>] </a:t>
            </a:r>
            <a:r>
              <a:rPr lang="ko-KR" altLang="en-US" sz="1400" dirty="0"/>
              <a:t>화면을 테스트 후 결과를 작성하시오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게시판 개별</a:t>
            </a:r>
            <a:r>
              <a:rPr lang="en-US" altLang="ko-KR" sz="1400" dirty="0"/>
              <a:t>[</a:t>
            </a:r>
            <a:r>
              <a:rPr lang="ko-KR" altLang="en-US" sz="1400" dirty="0"/>
              <a:t>상세페이지</a:t>
            </a:r>
            <a:r>
              <a:rPr lang="en-US" altLang="ko-KR" sz="1400" dirty="0"/>
              <a:t>] </a:t>
            </a:r>
            <a:r>
              <a:rPr lang="ko-KR" altLang="en-US" sz="1400" dirty="0"/>
              <a:t>조회 화면을 테스트 후 결과를 작성하시오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게시판 전체</a:t>
            </a:r>
            <a:r>
              <a:rPr lang="en-US" altLang="ko-KR" sz="1400" dirty="0"/>
              <a:t>[</a:t>
            </a:r>
            <a:r>
              <a:rPr lang="ko-KR" altLang="en-US" sz="1400" dirty="0" err="1"/>
              <a:t>게시판목록</a:t>
            </a:r>
            <a:r>
              <a:rPr lang="en-US" altLang="ko-KR" sz="1400" dirty="0"/>
              <a:t>] </a:t>
            </a:r>
            <a:r>
              <a:rPr lang="ko-KR" altLang="en-US" sz="1400" dirty="0"/>
              <a:t>조회 화면을 테스트 후 결과를 작성하시오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marL="342900" indent="-342900" fontAlgn="base" latinLnBrk="0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19" y="2166318"/>
            <a:ext cx="5178226" cy="131711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94" y="2166318"/>
            <a:ext cx="3476947" cy="1317110"/>
          </a:xfrm>
          <a:prstGeom prst="rect">
            <a:avLst/>
          </a:prstGeom>
          <a:ln w="12700">
            <a:solidFill>
              <a:schemeClr val="tx1">
                <a:alpha val="98000"/>
              </a:schemeClr>
            </a:solidFill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7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7331" y="706421"/>
            <a:ext cx="11520000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 등록 화면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유효성검사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테스트를 합니다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4</a:t>
            </a:r>
            <a:r>
              <a:rPr lang="en-US" altLang="ko-KR" sz="1400" dirty="0"/>
              <a:t>. </a:t>
            </a:r>
            <a:r>
              <a:rPr lang="ko-KR" altLang="en-US" sz="1400" dirty="0"/>
              <a:t>테스트를 분석하기 위하여 모든 페이지가 링크 되도록 하시오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5</a:t>
            </a:r>
            <a:r>
              <a:rPr lang="en-US" altLang="ko-KR" sz="1400" dirty="0"/>
              <a:t>. </a:t>
            </a:r>
            <a:r>
              <a:rPr lang="ko-KR" altLang="en-US" sz="1400" dirty="0"/>
              <a:t>소프트웨어 </a:t>
            </a:r>
            <a:r>
              <a:rPr lang="ko-KR" altLang="en-US" sz="1400" dirty="0" err="1"/>
              <a:t>품질특성에</a:t>
            </a:r>
            <a:r>
              <a:rPr lang="ko-KR" altLang="en-US" sz="1400" dirty="0"/>
              <a:t> 따른 </a:t>
            </a:r>
            <a:r>
              <a:rPr lang="ko-KR" altLang="en-US" sz="1400" dirty="0" err="1"/>
              <a:t>페이지별</a:t>
            </a:r>
            <a:r>
              <a:rPr lang="ko-KR" altLang="en-US" sz="1400" dirty="0"/>
              <a:t> </a:t>
            </a:r>
            <a:r>
              <a:rPr lang="en-US" altLang="ko-KR" sz="1400" dirty="0"/>
              <a:t>UI </a:t>
            </a:r>
            <a:r>
              <a:rPr lang="ko-KR" altLang="en-US" sz="1400" dirty="0"/>
              <a:t>예정 개선 사항을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테스트 결과 보고서</a:t>
            </a:r>
            <a:r>
              <a:rPr lang="ko-KR" altLang="en-US" sz="1400" dirty="0"/>
              <a:t>에 </a:t>
            </a:r>
            <a:endParaRPr lang="en-US" altLang="ko-KR" sz="1400" dirty="0"/>
          </a:p>
          <a:p>
            <a:pPr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작성하시오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smtClean="0"/>
              <a:t>6</a:t>
            </a:r>
            <a:r>
              <a:rPr lang="en-US" altLang="ko-KR" sz="1400" dirty="0"/>
              <a:t>. </a:t>
            </a:r>
            <a:r>
              <a:rPr lang="ko-KR" altLang="en-US" sz="1400" dirty="0"/>
              <a:t>출력 결과에 있어서 오류 없이 정확하게 출력되도록 테스트 하시오</a:t>
            </a:r>
            <a:r>
              <a:rPr lang="en-US" altLang="ko-KR" sz="1400" dirty="0" smtClean="0"/>
              <a:t>.</a:t>
            </a:r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7. </a:t>
            </a:r>
            <a:r>
              <a:rPr lang="ko-KR" altLang="en-US" sz="1400" dirty="0"/>
              <a:t>테스트 과정 수행을 녹화 하시오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fontAlgn="base" latinLnBrk="0"/>
            <a:endParaRPr lang="en-US" altLang="ko-KR" sz="1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endParaRPr lang="ko-KR" altLang="en-US" sz="1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127000" fontAlgn="base" latinLnBrk="0">
              <a:lnSpc>
                <a:spcPct val="180000"/>
              </a:lnSpc>
            </a:pP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5869"/>
          <a:stretch/>
        </p:blipFill>
        <p:spPr>
          <a:xfrm>
            <a:off x="5600700" y="2793394"/>
            <a:ext cx="5162930" cy="375419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17331" y="3123369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b="1" dirty="0" smtClean="0"/>
              <a:t>구동 결과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서버  오류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9251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8917" y="2013732"/>
            <a:ext cx="558197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b="1" dirty="0"/>
              <a:t>자바</a:t>
            </a:r>
            <a:r>
              <a:rPr lang="en-US" altLang="ko-KR" b="1" dirty="0"/>
              <a:t>(JAVA) </a:t>
            </a:r>
            <a:r>
              <a:rPr lang="ko-KR" altLang="en-US" b="1" dirty="0"/>
              <a:t>웹프로그래밍</a:t>
            </a:r>
            <a:endParaRPr lang="ko-KR" altLang="en-US" dirty="0"/>
          </a:p>
          <a:p>
            <a:pPr fontAlgn="base" latinLnBrk="0"/>
            <a:r>
              <a:rPr lang="en-US" altLang="ko-KR" b="1" dirty="0"/>
              <a:t>[</a:t>
            </a:r>
            <a:r>
              <a:rPr lang="ko-KR" altLang="en-US" b="1" dirty="0" err="1"/>
              <a:t>과정평가형</a:t>
            </a:r>
            <a:r>
              <a:rPr lang="ko-KR" altLang="en-US" b="1" dirty="0"/>
              <a:t> 정보처리산업기사 자격증 취득</a:t>
            </a:r>
            <a:r>
              <a:rPr lang="en-US" altLang="ko-KR" b="1" dirty="0"/>
              <a:t>]B</a:t>
            </a:r>
            <a:endParaRPr lang="ko-KR" altLang="en-US" dirty="0"/>
          </a:p>
          <a:p>
            <a:pPr algn="ctr"/>
            <a:endParaRPr lang="en-US" altLang="ko-KR" sz="5000" b="1" dirty="0" smtClean="0"/>
          </a:p>
          <a:p>
            <a:pPr algn="ctr"/>
            <a:r>
              <a:rPr lang="en-US" altLang="ko-KR" sz="5000" b="1" dirty="0" smtClean="0"/>
              <a:t>UI</a:t>
            </a:r>
            <a:r>
              <a:rPr lang="ko-KR" altLang="en-US" sz="5000" b="1" dirty="0" err="1" smtClean="0"/>
              <a:t>화면구현</a:t>
            </a:r>
            <a:r>
              <a:rPr lang="en-US" altLang="ko-KR" sz="5000" b="1" dirty="0" smtClean="0"/>
              <a:t>_</a:t>
            </a:r>
            <a:r>
              <a:rPr lang="ko-KR" altLang="en-US" sz="5000" b="1" dirty="0" smtClean="0"/>
              <a:t>김태호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198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03" y="36998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1.Sign </a:t>
            </a:r>
            <a:r>
              <a:rPr lang="en-US" altLang="ko-KR" b="1" dirty="0" err="1" smtClean="0"/>
              <a:t>up.jsp</a:t>
            </a:r>
            <a:endParaRPr lang="ko-KR" altLang="en-US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3166" y="36998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2. </a:t>
            </a:r>
            <a:r>
              <a:rPr lang="en-US" altLang="ko-KR" b="1" dirty="0" err="1" smtClean="0"/>
              <a:t>Login.jsp</a:t>
            </a:r>
            <a:endParaRPr lang="ko-KR" altLang="en-US" sz="5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3" y="1868941"/>
            <a:ext cx="5665012" cy="28772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6" y="1868941"/>
            <a:ext cx="5774687" cy="28772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69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03" y="36998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3.Home.jsp</a:t>
            </a:r>
            <a:endParaRPr lang="ko-KR" altLang="en-US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3166" y="369989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4. </a:t>
            </a:r>
            <a:r>
              <a:rPr lang="en-US" altLang="ko-KR" b="1" dirty="0" err="1" smtClean="0"/>
              <a:t>Boardlist.sp</a:t>
            </a:r>
            <a:endParaRPr lang="ko-KR" altLang="en-US" sz="5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3" y="1506989"/>
            <a:ext cx="5496095" cy="346639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6" y="1506991"/>
            <a:ext cx="4929120" cy="346639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7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03" y="36998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5. </a:t>
            </a:r>
            <a:r>
              <a:rPr lang="en-US" altLang="ko-KR" b="1" dirty="0" err="1" smtClean="0"/>
              <a:t>Boardwrite.jsp</a:t>
            </a:r>
            <a:endParaRPr lang="ko-KR" altLang="en-US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3166" y="369989"/>
            <a:ext cx="21459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/>
              <a:t>6. </a:t>
            </a:r>
            <a:r>
              <a:rPr lang="en-US" altLang="ko-KR" b="1" dirty="0" err="1"/>
              <a:t>Boardview</a:t>
            </a:r>
            <a:r>
              <a:rPr lang="en-US" altLang="ko-KR" b="1" dirty="0"/>
              <a:t>. .</a:t>
            </a:r>
            <a:r>
              <a:rPr lang="en-US" altLang="ko-KR" b="1" dirty="0" err="1"/>
              <a:t>jsp</a:t>
            </a:r>
            <a:endParaRPr lang="ko-KR" altLang="en-US" b="1" dirty="0"/>
          </a:p>
          <a:p>
            <a:pPr fontAlgn="base" latinLnBrk="0"/>
            <a:endParaRPr lang="ko-KR" altLang="en-US" sz="5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8" y="1506989"/>
            <a:ext cx="5497200" cy="387269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6" y="1506989"/>
            <a:ext cx="5500004" cy="387269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9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135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함초롬바탕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5</cp:revision>
  <dcterms:created xsi:type="dcterms:W3CDTF">2021-12-17T04:14:57Z</dcterms:created>
  <dcterms:modified xsi:type="dcterms:W3CDTF">2021-12-17T07:33:29Z</dcterms:modified>
</cp:coreProperties>
</file>