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3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21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9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65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5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8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2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9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5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9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3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205F-450D-4FB4-BC6D-017B2A9DA7A6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6E09BB-43D4-46D2-B9C2-838AD79F9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08917" y="2013732"/>
            <a:ext cx="558197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ko-KR" altLang="en-US" b="1" dirty="0"/>
              <a:t>자바</a:t>
            </a:r>
            <a:r>
              <a:rPr lang="en-US" altLang="ko-KR" b="1" dirty="0"/>
              <a:t>(JAVA) </a:t>
            </a:r>
            <a:r>
              <a:rPr lang="ko-KR" altLang="en-US" b="1" dirty="0"/>
              <a:t>웹프로그래밍</a:t>
            </a:r>
            <a:endParaRPr lang="ko-KR" altLang="en-US" dirty="0"/>
          </a:p>
          <a:p>
            <a:pPr fontAlgn="base" latinLnBrk="0"/>
            <a:r>
              <a:rPr lang="en-US" altLang="ko-KR" b="1" dirty="0"/>
              <a:t>[</a:t>
            </a:r>
            <a:r>
              <a:rPr lang="ko-KR" altLang="en-US" b="1" dirty="0" err="1"/>
              <a:t>과정평가형</a:t>
            </a:r>
            <a:r>
              <a:rPr lang="ko-KR" altLang="en-US" b="1" dirty="0"/>
              <a:t> 정보처리산업기사 자격증 취득</a:t>
            </a:r>
            <a:r>
              <a:rPr lang="en-US" altLang="ko-KR" b="1" dirty="0"/>
              <a:t>]B</a:t>
            </a:r>
            <a:endParaRPr lang="ko-KR" altLang="en-US" dirty="0"/>
          </a:p>
          <a:p>
            <a:pPr algn="ctr"/>
            <a:endParaRPr lang="en-US" altLang="ko-KR" sz="5000" b="1" dirty="0" smtClean="0"/>
          </a:p>
          <a:p>
            <a:pPr algn="ctr"/>
            <a:r>
              <a:rPr lang="en-US" altLang="ko-KR" sz="5000" b="1" dirty="0" smtClean="0"/>
              <a:t>UI</a:t>
            </a:r>
            <a:r>
              <a:rPr lang="ko-KR" altLang="en-US" sz="5000" b="1" dirty="0" err="1" smtClean="0"/>
              <a:t>화면구현</a:t>
            </a:r>
            <a:r>
              <a:rPr lang="en-US" altLang="ko-KR" sz="5000" b="1" dirty="0" smtClean="0"/>
              <a:t>_</a:t>
            </a:r>
            <a:r>
              <a:rPr lang="ko-KR" altLang="en-US" sz="5000" b="1" dirty="0" smtClean="0"/>
              <a:t>김태호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1883" y="620080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21.12.17.</a:t>
            </a:r>
            <a:r>
              <a:rPr lang="ko-KR" altLang="en-US" sz="2000" b="1" dirty="0" smtClean="0"/>
              <a:t>김태호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8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1.Sign </a:t>
            </a:r>
            <a:r>
              <a:rPr lang="en-US" altLang="ko-KR" b="1" dirty="0" err="1" smtClean="0"/>
              <a:t>up.jsp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2. </a:t>
            </a:r>
            <a:r>
              <a:rPr lang="en-US" altLang="ko-KR" b="1" dirty="0" err="1" smtClean="0"/>
              <a:t>Login.jsp</a:t>
            </a:r>
            <a:endParaRPr lang="ko-KR" altLang="en-US" sz="5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3" y="1868941"/>
            <a:ext cx="5665012" cy="28772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868941"/>
            <a:ext cx="5774687" cy="287723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694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3.Home.jsp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4. </a:t>
            </a:r>
            <a:r>
              <a:rPr lang="en-US" altLang="ko-KR" b="1" dirty="0" err="1" smtClean="0"/>
              <a:t>Boardlist.sp</a:t>
            </a:r>
            <a:endParaRPr lang="ko-KR" altLang="en-US" sz="5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3" y="1506989"/>
            <a:ext cx="5496095" cy="346639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506991"/>
            <a:ext cx="4929120" cy="346639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76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03" y="36998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 smtClean="0"/>
              <a:t>5. </a:t>
            </a:r>
            <a:r>
              <a:rPr lang="en-US" altLang="ko-KR" b="1" dirty="0" err="1" smtClean="0"/>
              <a:t>Boardwrite.jsp</a:t>
            </a:r>
            <a:endParaRPr lang="ko-KR" altLang="en-US" sz="5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83166" y="369989"/>
            <a:ext cx="21459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b="1" dirty="0"/>
              <a:t>6. </a:t>
            </a:r>
            <a:r>
              <a:rPr lang="en-US" altLang="ko-KR" b="1" dirty="0" err="1"/>
              <a:t>Boardview</a:t>
            </a:r>
            <a:r>
              <a:rPr lang="en-US" altLang="ko-KR" b="1" dirty="0"/>
              <a:t>. .</a:t>
            </a:r>
            <a:r>
              <a:rPr lang="en-US" altLang="ko-KR" b="1" dirty="0" err="1"/>
              <a:t>jsp</a:t>
            </a:r>
            <a:endParaRPr lang="ko-KR" altLang="en-US" b="1" dirty="0"/>
          </a:p>
          <a:p>
            <a:pPr fontAlgn="base" latinLnBrk="0"/>
            <a:endParaRPr lang="ko-KR" altLang="en-US" sz="5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8" y="1506989"/>
            <a:ext cx="5497200" cy="387269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66" y="1506989"/>
            <a:ext cx="5500004" cy="387269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9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37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9</cp:revision>
  <dcterms:created xsi:type="dcterms:W3CDTF">2021-12-17T04:14:57Z</dcterms:created>
  <dcterms:modified xsi:type="dcterms:W3CDTF">2021-12-17T07:35:14Z</dcterms:modified>
</cp:coreProperties>
</file>